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
      <p:font typeface="Source Sans Pr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leway-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7.xml"/><Relationship Id="rId33" Type="http://schemas.openxmlformats.org/officeDocument/2006/relationships/font" Target="fonts/Lato-italic.fntdata"/><Relationship Id="rId10" Type="http://schemas.openxmlformats.org/officeDocument/2006/relationships/slide" Target="slides/slide6.xml"/><Relationship Id="rId32" Type="http://schemas.openxmlformats.org/officeDocument/2006/relationships/font" Target="fonts/Lato-bold.fntdata"/><Relationship Id="rId13" Type="http://schemas.openxmlformats.org/officeDocument/2006/relationships/slide" Target="slides/slide9.xml"/><Relationship Id="rId35" Type="http://schemas.openxmlformats.org/officeDocument/2006/relationships/font" Target="fonts/SourceSansPro-regular.fntdata"/><Relationship Id="rId12" Type="http://schemas.openxmlformats.org/officeDocument/2006/relationships/slide" Target="slides/slide8.xml"/><Relationship Id="rId34" Type="http://schemas.openxmlformats.org/officeDocument/2006/relationships/font" Target="fonts/Lato-boldItalic.fntdata"/><Relationship Id="rId15" Type="http://schemas.openxmlformats.org/officeDocument/2006/relationships/slide" Target="slides/slide11.xml"/><Relationship Id="rId37" Type="http://schemas.openxmlformats.org/officeDocument/2006/relationships/font" Target="fonts/SourceSansPro-italic.fntdata"/><Relationship Id="rId14" Type="http://schemas.openxmlformats.org/officeDocument/2006/relationships/slide" Target="slides/slide10.xml"/><Relationship Id="rId36" Type="http://schemas.openxmlformats.org/officeDocument/2006/relationships/font" Target="fonts/SourceSansPro-bold.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SourceSansPro-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860eba393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860eba393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860eba393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860eba393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860eba393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860eba393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860eba393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860eba393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860eba393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860eba393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860eba393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860eba393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860eba393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860eba393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486d21546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86d21546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486d21546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486d21546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4860eba393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4860eba393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4860eba393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4860eba393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860eba393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860eba393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114300" marR="0" rtl="0" algn="l">
              <a:lnSpc>
                <a:spcPct val="115000"/>
              </a:lnSpc>
              <a:spcBef>
                <a:spcPts val="0"/>
              </a:spcBef>
              <a:spcAft>
                <a:spcPts val="0"/>
              </a:spcAft>
              <a:buClr>
                <a:srgbClr val="000000"/>
              </a:buClr>
              <a:buSzPts val="1100"/>
              <a:buFont typeface="Arial"/>
              <a:buNone/>
            </a:pPr>
            <a:r>
              <a:rPr lang="en" sz="1200">
                <a:solidFill>
                  <a:srgbClr val="454545"/>
                </a:solidFill>
                <a:latin typeface="Times New Roman"/>
                <a:ea typeface="Times New Roman"/>
                <a:cs typeface="Times New Roman"/>
                <a:sym typeface="Times New Roman"/>
              </a:rPr>
              <a:t>The objective of our project is to predict the number of monthly passenger rate for international travel. The data we taken from datamarket has interval between 1949 and 1960. To analyze data, we use times series model and technique. The model is useful to the airline company for two reasons. First, it can predict future rate within 95% confidence interval. Also, the airline industry can adjust price of the flight ticket according to the prediction of our model. Using time series analysis, we built an appropriate SARIMA model with the least amount of parameters and the lowest AIC score based on our stationary data. This stationary data was acquired through transforming and differencing our original data to eliminate its trend and seasonality. In addition, our model went through several diagnostic checks, and then forecast the number of international airline passengers for an entire year. After checking the validity, our predicted values are within a 95% confidence interval.</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4860eba393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4860eba393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4860eba393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4860eba393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4860eba393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4860eba393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860eba393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860eba393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86d2154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86d2154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860eba393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860eba393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a3ae2ec28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a3ae2ec28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860eba393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860eba393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a3ae2ec2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a3ae2ec2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860eba393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860eba393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2" name="Shape 82"/>
        <p:cNvGrpSpPr/>
        <p:nvPr/>
      </p:nvGrpSpPr>
      <p:grpSpPr>
        <a:xfrm>
          <a:off x="0" y="0"/>
          <a:ext cx="0" cy="0"/>
          <a:chOff x="0" y="0"/>
          <a:chExt cx="0" cy="0"/>
        </a:xfrm>
      </p:grpSpPr>
      <p:sp>
        <p:nvSpPr>
          <p:cNvPr id="83" name="Google Shape;83;p13"/>
          <p:cNvSpPr txBox="1"/>
          <p:nvPr>
            <p:ph type="title"/>
          </p:nvPr>
        </p:nvSpPr>
        <p:spPr>
          <a:xfrm>
            <a:off x="371475" y="359570"/>
            <a:ext cx="7886700" cy="4632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accent1"/>
              </a:buClr>
              <a:buSzPts val="2800"/>
              <a:buFont typeface="Source Sans Pro"/>
              <a:buNone/>
              <a:defRPr b="1" i="0" sz="1800" u="none" cap="none" strike="noStrike">
                <a:solidFill>
                  <a:schemeClr val="accent1"/>
                </a:solidFill>
                <a:latin typeface="Source Sans Pro"/>
                <a:ea typeface="Source Sans Pro"/>
                <a:cs typeface="Source Sans Pro"/>
                <a:sym typeface="Source Sans Pro"/>
              </a:defRPr>
            </a:lvl1pPr>
            <a:lvl2pPr indent="0" lvl="1" rtl="0">
              <a:spcBef>
                <a:spcPts val="0"/>
              </a:spcBef>
              <a:spcAft>
                <a:spcPts val="0"/>
              </a:spcAft>
              <a:buSzPts val="2800"/>
              <a:buNone/>
              <a:defRPr sz="1400"/>
            </a:lvl2pPr>
            <a:lvl3pPr indent="0" lvl="2" rtl="0">
              <a:spcBef>
                <a:spcPts val="0"/>
              </a:spcBef>
              <a:spcAft>
                <a:spcPts val="0"/>
              </a:spcAft>
              <a:buSzPts val="2800"/>
              <a:buNone/>
              <a:defRPr sz="1400"/>
            </a:lvl3pPr>
            <a:lvl4pPr indent="0" lvl="3" rtl="0">
              <a:spcBef>
                <a:spcPts val="0"/>
              </a:spcBef>
              <a:spcAft>
                <a:spcPts val="0"/>
              </a:spcAft>
              <a:buSzPts val="2800"/>
              <a:buNone/>
              <a:defRPr sz="1400"/>
            </a:lvl4pPr>
            <a:lvl5pPr indent="0" lvl="4" rtl="0">
              <a:spcBef>
                <a:spcPts val="0"/>
              </a:spcBef>
              <a:spcAft>
                <a:spcPts val="0"/>
              </a:spcAft>
              <a:buSzPts val="2800"/>
              <a:buNone/>
              <a:defRPr sz="1400"/>
            </a:lvl5pPr>
            <a:lvl6pPr indent="0" lvl="5" rtl="0">
              <a:spcBef>
                <a:spcPts val="0"/>
              </a:spcBef>
              <a:spcAft>
                <a:spcPts val="0"/>
              </a:spcAft>
              <a:buSzPts val="2800"/>
              <a:buNone/>
              <a:defRPr sz="1400"/>
            </a:lvl6pPr>
            <a:lvl7pPr indent="0" lvl="6" rtl="0">
              <a:spcBef>
                <a:spcPts val="0"/>
              </a:spcBef>
              <a:spcAft>
                <a:spcPts val="0"/>
              </a:spcAft>
              <a:buSzPts val="2800"/>
              <a:buNone/>
              <a:defRPr sz="1400"/>
            </a:lvl7pPr>
            <a:lvl8pPr indent="0" lvl="7" rtl="0">
              <a:spcBef>
                <a:spcPts val="0"/>
              </a:spcBef>
              <a:spcAft>
                <a:spcPts val="0"/>
              </a:spcAft>
              <a:buSzPts val="2800"/>
              <a:buNone/>
              <a:defRPr sz="1400"/>
            </a:lvl8pPr>
            <a:lvl9pPr indent="0" lvl="8" rtl="0">
              <a:spcBef>
                <a:spcPts val="0"/>
              </a:spcBef>
              <a:spcAft>
                <a:spcPts val="0"/>
              </a:spcAft>
              <a:buSzPts val="2800"/>
              <a:buNone/>
              <a:defRPr sz="1400"/>
            </a:lvl9pPr>
          </a:lstStyle>
          <a:p/>
        </p:txBody>
      </p:sp>
      <p:sp>
        <p:nvSpPr>
          <p:cNvPr id="84" name="Google Shape;84;p13"/>
          <p:cNvSpPr txBox="1"/>
          <p:nvPr>
            <p:ph idx="1" type="body"/>
          </p:nvPr>
        </p:nvSpPr>
        <p:spPr>
          <a:xfrm>
            <a:off x="371475" y="1314076"/>
            <a:ext cx="7886700" cy="2987700"/>
          </a:xfrm>
          <a:prstGeom prst="rect">
            <a:avLst/>
          </a:prstGeom>
          <a:noFill/>
          <a:ln>
            <a:noFill/>
          </a:ln>
        </p:spPr>
        <p:txBody>
          <a:bodyPr anchorCtr="0" anchor="t" bIns="91425" lIns="91425" spcFirstLastPara="1" rIns="91425" wrap="square" tIns="91425"/>
          <a:lstStyle>
            <a:lvl1pPr indent="-317500" lvl="0" marL="457200"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1pPr>
            <a:lvl2pPr indent="-298450" lvl="1" marL="914400" marR="0" rtl="0" algn="l">
              <a:lnSpc>
                <a:spcPct val="90000"/>
              </a:lnSpc>
              <a:spcBef>
                <a:spcPts val="1600"/>
              </a:spcBef>
              <a:spcAft>
                <a:spcPts val="0"/>
              </a:spcAft>
              <a:buClr>
                <a:schemeClr val="dk1"/>
              </a:buClr>
              <a:buSzPts val="1100"/>
              <a:buFont typeface="Courier New"/>
              <a:buChar char="o"/>
              <a:defRPr b="0" i="0" sz="1100" u="none" cap="none" strike="noStrike">
                <a:solidFill>
                  <a:schemeClr val="dk1"/>
                </a:solidFill>
                <a:latin typeface="Calibri"/>
                <a:ea typeface="Calibri"/>
                <a:cs typeface="Calibri"/>
                <a:sym typeface="Calibri"/>
              </a:defRPr>
            </a:lvl2pPr>
            <a:lvl3pPr indent="-292100" lvl="2" marL="1371600" marR="0" rtl="0" algn="l">
              <a:lnSpc>
                <a:spcPct val="90000"/>
              </a:lnSpc>
              <a:spcBef>
                <a:spcPts val="16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3pPr>
            <a:lvl4pPr indent="-285750" lvl="3" marL="1828800" marR="0" rtl="0" algn="l">
              <a:lnSpc>
                <a:spcPct val="90000"/>
              </a:lnSpc>
              <a:spcBef>
                <a:spcPts val="1600"/>
              </a:spcBef>
              <a:spcAft>
                <a:spcPts val="0"/>
              </a:spcAft>
              <a:buClr>
                <a:schemeClr val="dk1"/>
              </a:buClr>
              <a:buSzPts val="900"/>
              <a:buFont typeface="Arial"/>
              <a:buChar char="›"/>
              <a:defRPr b="0" i="0" sz="900" u="none" cap="none" strike="noStrike">
                <a:solidFill>
                  <a:schemeClr val="dk1"/>
                </a:solidFill>
                <a:latin typeface="Calibri"/>
                <a:ea typeface="Calibri"/>
                <a:cs typeface="Calibri"/>
                <a:sym typeface="Calibri"/>
              </a:defRPr>
            </a:lvl4pPr>
            <a:lvl5pPr indent="-279400" lvl="4" marL="2286000" marR="0" rtl="0" algn="l">
              <a:lnSpc>
                <a:spcPct val="90000"/>
              </a:lnSpc>
              <a:spcBef>
                <a:spcPts val="1600"/>
              </a:spcBef>
              <a:spcAft>
                <a:spcPts val="0"/>
              </a:spcAft>
              <a:buClr>
                <a:schemeClr val="dk1"/>
              </a:buClr>
              <a:buSzPts val="800"/>
              <a:buFont typeface="Noto Sans Symbols"/>
              <a:buChar char="▪"/>
              <a:defRPr b="0" i="0" sz="800" u="none" cap="none" strike="noStrike">
                <a:solidFill>
                  <a:schemeClr val="dk1"/>
                </a:solidFill>
                <a:latin typeface="Calibri"/>
                <a:ea typeface="Calibri"/>
                <a:cs typeface="Calibri"/>
                <a:sym typeface="Calibri"/>
              </a:defRPr>
            </a:lvl5pPr>
            <a:lvl6pPr indent="-292100" lvl="5" marL="2743200" marR="0" rtl="0" algn="l">
              <a:lnSpc>
                <a:spcPct val="90000"/>
              </a:lnSpc>
              <a:spcBef>
                <a:spcPts val="16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lnSpc>
                <a:spcPct val="90000"/>
              </a:lnSpc>
              <a:spcBef>
                <a:spcPts val="16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lnSpc>
                <a:spcPct val="90000"/>
              </a:lnSpc>
              <a:spcBef>
                <a:spcPts val="16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lnSpc>
                <a:spcPct val="90000"/>
              </a:lnSpc>
              <a:spcBef>
                <a:spcPts val="1600"/>
              </a:spcBef>
              <a:spcAft>
                <a:spcPts val="160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85" name="Google Shape;8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949595"/>
                </a:solidFill>
                <a:latin typeface="Calibri"/>
                <a:ea typeface="Calibri"/>
                <a:cs typeface="Calibri"/>
                <a:sym typeface="Calibri"/>
              </a:defRPr>
            </a:lvl1pPr>
            <a:lvl2pPr indent="0" lvl="1" marL="0" marR="0" rtl="0" algn="r">
              <a:spcBef>
                <a:spcPts val="0"/>
              </a:spcBef>
              <a:buNone/>
              <a:defRPr b="0" i="0" sz="900" u="none" cap="none" strike="noStrike">
                <a:solidFill>
                  <a:srgbClr val="949595"/>
                </a:solidFill>
                <a:latin typeface="Calibri"/>
                <a:ea typeface="Calibri"/>
                <a:cs typeface="Calibri"/>
                <a:sym typeface="Calibri"/>
              </a:defRPr>
            </a:lvl2pPr>
            <a:lvl3pPr indent="0" lvl="2" marL="0" marR="0" rtl="0" algn="r">
              <a:spcBef>
                <a:spcPts val="0"/>
              </a:spcBef>
              <a:buNone/>
              <a:defRPr b="0" i="0" sz="900" u="none" cap="none" strike="noStrike">
                <a:solidFill>
                  <a:srgbClr val="949595"/>
                </a:solidFill>
                <a:latin typeface="Calibri"/>
                <a:ea typeface="Calibri"/>
                <a:cs typeface="Calibri"/>
                <a:sym typeface="Calibri"/>
              </a:defRPr>
            </a:lvl3pPr>
            <a:lvl4pPr indent="0" lvl="3" marL="0" marR="0" rtl="0" algn="r">
              <a:spcBef>
                <a:spcPts val="0"/>
              </a:spcBef>
              <a:buNone/>
              <a:defRPr b="0" i="0" sz="900" u="none" cap="none" strike="noStrike">
                <a:solidFill>
                  <a:srgbClr val="949595"/>
                </a:solidFill>
                <a:latin typeface="Calibri"/>
                <a:ea typeface="Calibri"/>
                <a:cs typeface="Calibri"/>
                <a:sym typeface="Calibri"/>
              </a:defRPr>
            </a:lvl4pPr>
            <a:lvl5pPr indent="0" lvl="4" marL="0" marR="0" rtl="0" algn="r">
              <a:spcBef>
                <a:spcPts val="0"/>
              </a:spcBef>
              <a:buNone/>
              <a:defRPr b="0" i="0" sz="900" u="none" cap="none" strike="noStrike">
                <a:solidFill>
                  <a:srgbClr val="949595"/>
                </a:solidFill>
                <a:latin typeface="Calibri"/>
                <a:ea typeface="Calibri"/>
                <a:cs typeface="Calibri"/>
                <a:sym typeface="Calibri"/>
              </a:defRPr>
            </a:lvl5pPr>
            <a:lvl6pPr indent="0" lvl="5" marL="0" marR="0" rtl="0" algn="r">
              <a:spcBef>
                <a:spcPts val="0"/>
              </a:spcBef>
              <a:buNone/>
              <a:defRPr b="0" i="0" sz="900" u="none" cap="none" strike="noStrike">
                <a:solidFill>
                  <a:srgbClr val="949595"/>
                </a:solidFill>
                <a:latin typeface="Calibri"/>
                <a:ea typeface="Calibri"/>
                <a:cs typeface="Calibri"/>
                <a:sym typeface="Calibri"/>
              </a:defRPr>
            </a:lvl6pPr>
            <a:lvl7pPr indent="0" lvl="6" marL="0" marR="0" rtl="0" algn="r">
              <a:spcBef>
                <a:spcPts val="0"/>
              </a:spcBef>
              <a:buNone/>
              <a:defRPr b="0" i="0" sz="900" u="none" cap="none" strike="noStrike">
                <a:solidFill>
                  <a:srgbClr val="949595"/>
                </a:solidFill>
                <a:latin typeface="Calibri"/>
                <a:ea typeface="Calibri"/>
                <a:cs typeface="Calibri"/>
                <a:sym typeface="Calibri"/>
              </a:defRPr>
            </a:lvl7pPr>
            <a:lvl8pPr indent="0" lvl="7" marL="0" marR="0" rtl="0" algn="r">
              <a:spcBef>
                <a:spcPts val="0"/>
              </a:spcBef>
              <a:buNone/>
              <a:defRPr b="0" i="0" sz="900" u="none" cap="none" strike="noStrike">
                <a:solidFill>
                  <a:srgbClr val="949595"/>
                </a:solidFill>
                <a:latin typeface="Calibri"/>
                <a:ea typeface="Calibri"/>
                <a:cs typeface="Calibri"/>
                <a:sym typeface="Calibri"/>
              </a:defRPr>
            </a:lvl8pPr>
            <a:lvl9pPr indent="0" lvl="8" marL="0" marR="0" rtl="0" algn="r">
              <a:spcBef>
                <a:spcPts val="0"/>
              </a:spcBef>
              <a:buNone/>
              <a:defRPr b="0" i="0" sz="900" u="none" cap="none" strike="noStrike">
                <a:solidFill>
                  <a:srgbClr val="949595"/>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Slide">
  <p:cSld name="1_Title Slide">
    <p:bg>
      <p:bgPr>
        <a:solidFill>
          <a:schemeClr val="lt1"/>
        </a:solidFill>
      </p:bgPr>
    </p:bg>
    <p:spTree>
      <p:nvGrpSpPr>
        <p:cNvPr id="86" name="Shape 86"/>
        <p:cNvGrpSpPr/>
        <p:nvPr/>
      </p:nvGrpSpPr>
      <p:grpSpPr>
        <a:xfrm>
          <a:off x="0" y="0"/>
          <a:ext cx="0" cy="0"/>
          <a:chOff x="0" y="0"/>
          <a:chExt cx="0" cy="0"/>
        </a:xfrm>
      </p:grpSpPr>
      <p:pic>
        <p:nvPicPr>
          <p:cNvPr id="87" name="Google Shape;87;p14"/>
          <p:cNvPicPr preferRelativeResize="0"/>
          <p:nvPr/>
        </p:nvPicPr>
        <p:blipFill rotWithShape="1">
          <a:blip r:embed="rId2">
            <a:alphaModFix/>
          </a:blip>
          <a:srcRect b="0" l="0" r="0" t="0"/>
          <a:stretch/>
        </p:blipFill>
        <p:spPr>
          <a:xfrm>
            <a:off x="299612" y="181901"/>
            <a:ext cx="2361900" cy="478200"/>
          </a:xfrm>
          <a:prstGeom prst="rect">
            <a:avLst/>
          </a:prstGeom>
          <a:noFill/>
          <a:ln>
            <a:noFill/>
          </a:ln>
        </p:spPr>
      </p:pic>
      <p:sp>
        <p:nvSpPr>
          <p:cNvPr id="88" name="Google Shape;88;p14"/>
          <p:cNvSpPr/>
          <p:nvPr/>
        </p:nvSpPr>
        <p:spPr>
          <a:xfrm>
            <a:off x="0" y="0"/>
            <a:ext cx="9144000" cy="51435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89" name="Google Shape;89;p14"/>
          <p:cNvSpPr txBox="1"/>
          <p:nvPr>
            <p:ph idx="1" type="subTitle"/>
          </p:nvPr>
        </p:nvSpPr>
        <p:spPr>
          <a:xfrm>
            <a:off x="1020391" y="1573147"/>
            <a:ext cx="6858000" cy="2818800"/>
          </a:xfrm>
          <a:prstGeom prst="rect">
            <a:avLst/>
          </a:prstGeom>
          <a:noFill/>
          <a:ln>
            <a:noFill/>
          </a:ln>
        </p:spPr>
        <p:txBody>
          <a:bodyPr anchorCtr="0" anchor="t" bIns="91425" lIns="91425" spcFirstLastPara="1" rIns="91425" wrap="square" tIns="91425"/>
          <a:lstStyle>
            <a:lvl1pPr indent="-336550" lvl="0" marL="342900" marR="0" rtl="0" algn="l">
              <a:lnSpc>
                <a:spcPct val="90000"/>
              </a:lnSpc>
              <a:spcBef>
                <a:spcPts val="600"/>
              </a:spcBef>
              <a:spcAft>
                <a:spcPts val="0"/>
              </a:spcAft>
              <a:buClr>
                <a:schemeClr val="accent6"/>
              </a:buClr>
              <a:buSzPts val="1500"/>
              <a:buFont typeface="Calibri"/>
              <a:buAutoNum type="arabicPeriod"/>
              <a:defRPr b="0" i="0" sz="1500" u="none" cap="none" strike="noStrike">
                <a:solidFill>
                  <a:schemeClr val="accent6"/>
                </a:solidFill>
                <a:latin typeface="Calibri"/>
                <a:ea typeface="Calibri"/>
                <a:cs typeface="Calibri"/>
                <a:sym typeface="Calibri"/>
              </a:defRPr>
            </a:lvl1pPr>
            <a:lvl2pPr indent="-69850" lvl="1" marL="342900" marR="0" rtl="0" algn="ctr">
              <a:lnSpc>
                <a:spcPct val="90000"/>
              </a:lnSpc>
              <a:spcBef>
                <a:spcPts val="300"/>
              </a:spcBef>
              <a:spcAft>
                <a:spcPts val="0"/>
              </a:spcAft>
              <a:buClr>
                <a:schemeClr val="dk1"/>
              </a:buClr>
              <a:buSzPts val="1100"/>
              <a:buFont typeface="Courier New"/>
              <a:buAutoNum type="alphaLcPeriod"/>
              <a:defRPr b="0" i="0" sz="1500" u="none" cap="none" strike="noStrike">
                <a:solidFill>
                  <a:schemeClr val="dk1"/>
                </a:solidFill>
                <a:latin typeface="Calibri"/>
                <a:ea typeface="Calibri"/>
                <a:cs typeface="Calibri"/>
                <a:sym typeface="Calibri"/>
              </a:defRPr>
            </a:lvl2pPr>
            <a:lvl3pPr indent="-69850" lvl="2" marL="685800" marR="0" rtl="0" algn="ctr">
              <a:lnSpc>
                <a:spcPct val="90000"/>
              </a:lnSpc>
              <a:spcBef>
                <a:spcPts val="300"/>
              </a:spcBef>
              <a:spcAft>
                <a:spcPts val="0"/>
              </a:spcAft>
              <a:buClr>
                <a:schemeClr val="dk1"/>
              </a:buClr>
              <a:buSzPts val="1100"/>
              <a:buFont typeface="Calibri"/>
              <a:buAutoNum type="romanLcPeriod"/>
              <a:defRPr b="0" i="0" sz="1400" u="none" cap="none" strike="noStrike">
                <a:solidFill>
                  <a:schemeClr val="dk1"/>
                </a:solidFill>
                <a:latin typeface="Calibri"/>
                <a:ea typeface="Calibri"/>
                <a:cs typeface="Calibri"/>
                <a:sym typeface="Calibri"/>
              </a:defRPr>
            </a:lvl3pPr>
            <a:lvl4pPr indent="-69850" lvl="3" marL="1028700" marR="0" rtl="0" algn="ctr">
              <a:lnSpc>
                <a:spcPct val="90000"/>
              </a:lnSpc>
              <a:spcBef>
                <a:spcPts val="300"/>
              </a:spcBef>
              <a:spcAft>
                <a:spcPts val="0"/>
              </a:spcAft>
              <a:buClr>
                <a:schemeClr val="dk1"/>
              </a:buClr>
              <a:buSzPts val="1100"/>
              <a:buFont typeface="Noto Sans Symbols"/>
              <a:buAutoNum type="arabicPeriod"/>
              <a:defRPr b="0" i="0" sz="1200" u="none" cap="none" strike="noStrike">
                <a:solidFill>
                  <a:schemeClr val="dk1"/>
                </a:solidFill>
                <a:latin typeface="Calibri"/>
                <a:ea typeface="Calibri"/>
                <a:cs typeface="Calibri"/>
                <a:sym typeface="Calibri"/>
              </a:defRPr>
            </a:lvl4pPr>
            <a:lvl5pPr indent="-69850" lvl="4" marL="1371600" marR="0" rtl="0" algn="ctr">
              <a:lnSpc>
                <a:spcPct val="90000"/>
              </a:lnSpc>
              <a:spcBef>
                <a:spcPts val="300"/>
              </a:spcBef>
              <a:spcAft>
                <a:spcPts val="0"/>
              </a:spcAft>
              <a:buClr>
                <a:schemeClr val="dk1"/>
              </a:buClr>
              <a:buSzPts val="1100"/>
              <a:buFont typeface="Calibri"/>
              <a:buAutoNum type="alphaLcPeriod"/>
              <a:defRPr b="0" i="0" sz="1200" u="none" cap="none" strike="noStrike">
                <a:solidFill>
                  <a:schemeClr val="dk1"/>
                </a:solidFill>
                <a:latin typeface="Calibri"/>
                <a:ea typeface="Calibri"/>
                <a:cs typeface="Calibri"/>
                <a:sym typeface="Calibri"/>
              </a:defRPr>
            </a:lvl5pPr>
            <a:lvl6pPr indent="-69850" lvl="5" marL="1714500" marR="0" rtl="0" algn="ctr">
              <a:lnSpc>
                <a:spcPct val="90000"/>
              </a:lnSpc>
              <a:spcBef>
                <a:spcPts val="400"/>
              </a:spcBef>
              <a:spcAft>
                <a:spcPts val="0"/>
              </a:spcAft>
              <a:buClr>
                <a:schemeClr val="dk1"/>
              </a:buClr>
              <a:buSzPts val="1100"/>
              <a:buFont typeface="Arial"/>
              <a:buAutoNum type="romanLcPeriod"/>
              <a:defRPr b="0" i="0" sz="1200" u="none" cap="none" strike="noStrike">
                <a:solidFill>
                  <a:schemeClr val="dk1"/>
                </a:solidFill>
                <a:latin typeface="Calibri"/>
                <a:ea typeface="Calibri"/>
                <a:cs typeface="Calibri"/>
                <a:sym typeface="Calibri"/>
              </a:defRPr>
            </a:lvl6pPr>
            <a:lvl7pPr indent="-69850" lvl="6" marL="2057400" marR="0" rtl="0" algn="ctr">
              <a:lnSpc>
                <a:spcPct val="90000"/>
              </a:lnSpc>
              <a:spcBef>
                <a:spcPts val="1600"/>
              </a:spcBef>
              <a:spcAft>
                <a:spcPts val="0"/>
              </a:spcAft>
              <a:buClr>
                <a:schemeClr val="dk1"/>
              </a:buClr>
              <a:buSzPts val="1100"/>
              <a:buFont typeface="Arial"/>
              <a:buAutoNum type="arabicPeriod"/>
              <a:defRPr b="0" i="0" sz="1200" u="none" cap="none" strike="noStrike">
                <a:solidFill>
                  <a:schemeClr val="dk1"/>
                </a:solidFill>
                <a:latin typeface="Calibri"/>
                <a:ea typeface="Calibri"/>
                <a:cs typeface="Calibri"/>
                <a:sym typeface="Calibri"/>
              </a:defRPr>
            </a:lvl7pPr>
            <a:lvl8pPr indent="-69850" lvl="7" marL="2400300" marR="0" rtl="0" algn="ctr">
              <a:lnSpc>
                <a:spcPct val="90000"/>
              </a:lnSpc>
              <a:spcBef>
                <a:spcPts val="1600"/>
              </a:spcBef>
              <a:spcAft>
                <a:spcPts val="0"/>
              </a:spcAft>
              <a:buClr>
                <a:schemeClr val="dk1"/>
              </a:buClr>
              <a:buSzPts val="1100"/>
              <a:buFont typeface="Arial"/>
              <a:buAutoNum type="alphaLcPeriod"/>
              <a:defRPr b="0" i="0" sz="1200" u="none" cap="none" strike="noStrike">
                <a:solidFill>
                  <a:schemeClr val="dk1"/>
                </a:solidFill>
                <a:latin typeface="Calibri"/>
                <a:ea typeface="Calibri"/>
                <a:cs typeface="Calibri"/>
                <a:sym typeface="Calibri"/>
              </a:defRPr>
            </a:lvl8pPr>
            <a:lvl9pPr indent="-69850" lvl="8" marL="2743200" marR="0" rtl="0" algn="ctr">
              <a:lnSpc>
                <a:spcPct val="90000"/>
              </a:lnSpc>
              <a:spcBef>
                <a:spcPts val="1600"/>
              </a:spcBef>
              <a:spcAft>
                <a:spcPts val="1600"/>
              </a:spcAft>
              <a:buClr>
                <a:schemeClr val="dk1"/>
              </a:buClr>
              <a:buSzPts val="1100"/>
              <a:buFont typeface="Arial"/>
              <a:buAutoNum type="romanLcPeriod"/>
              <a:defRPr b="0" i="0" sz="1200" u="none" cap="none" strike="noStrike">
                <a:solidFill>
                  <a:schemeClr val="dk1"/>
                </a:solidFill>
                <a:latin typeface="Calibri"/>
                <a:ea typeface="Calibri"/>
                <a:cs typeface="Calibri"/>
                <a:sym typeface="Calibri"/>
              </a:defRPr>
            </a:lvl9pPr>
          </a:lstStyle>
          <a:p/>
        </p:txBody>
      </p:sp>
      <p:sp>
        <p:nvSpPr>
          <p:cNvPr id="90" name="Google Shape;90;p14"/>
          <p:cNvSpPr txBox="1"/>
          <p:nvPr>
            <p:ph type="ctrTitle"/>
          </p:nvPr>
        </p:nvSpPr>
        <p:spPr>
          <a:xfrm>
            <a:off x="956891" y="660201"/>
            <a:ext cx="6858000" cy="79500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accent2"/>
              </a:buClr>
              <a:buSzPts val="2800"/>
              <a:buFont typeface="Source Sans Pro"/>
              <a:buNone/>
              <a:defRPr b="1" i="0" sz="2700" u="none" cap="none" strike="noStrike">
                <a:solidFill>
                  <a:schemeClr val="accent2"/>
                </a:solidFill>
                <a:latin typeface="Source Sans Pro"/>
                <a:ea typeface="Source Sans Pro"/>
                <a:cs typeface="Source Sans Pro"/>
                <a:sym typeface="Source Sans Pro"/>
              </a:defRPr>
            </a:lvl1pPr>
            <a:lvl2pPr indent="0" lvl="1" rtl="0">
              <a:spcBef>
                <a:spcPts val="0"/>
              </a:spcBef>
              <a:spcAft>
                <a:spcPts val="0"/>
              </a:spcAft>
              <a:buSzPts val="2800"/>
              <a:buNone/>
              <a:defRPr sz="1400"/>
            </a:lvl2pPr>
            <a:lvl3pPr indent="0" lvl="2" rtl="0">
              <a:spcBef>
                <a:spcPts val="0"/>
              </a:spcBef>
              <a:spcAft>
                <a:spcPts val="0"/>
              </a:spcAft>
              <a:buSzPts val="2800"/>
              <a:buNone/>
              <a:defRPr sz="1400"/>
            </a:lvl3pPr>
            <a:lvl4pPr indent="0" lvl="3" rtl="0">
              <a:spcBef>
                <a:spcPts val="0"/>
              </a:spcBef>
              <a:spcAft>
                <a:spcPts val="0"/>
              </a:spcAft>
              <a:buSzPts val="2800"/>
              <a:buNone/>
              <a:defRPr sz="1400"/>
            </a:lvl4pPr>
            <a:lvl5pPr indent="0" lvl="4" rtl="0">
              <a:spcBef>
                <a:spcPts val="0"/>
              </a:spcBef>
              <a:spcAft>
                <a:spcPts val="0"/>
              </a:spcAft>
              <a:buSzPts val="2800"/>
              <a:buNone/>
              <a:defRPr sz="1400"/>
            </a:lvl5pPr>
            <a:lvl6pPr indent="0" lvl="5" rtl="0">
              <a:spcBef>
                <a:spcPts val="0"/>
              </a:spcBef>
              <a:spcAft>
                <a:spcPts val="0"/>
              </a:spcAft>
              <a:buSzPts val="2800"/>
              <a:buNone/>
              <a:defRPr sz="1400"/>
            </a:lvl6pPr>
            <a:lvl7pPr indent="0" lvl="6" rtl="0">
              <a:spcBef>
                <a:spcPts val="0"/>
              </a:spcBef>
              <a:spcAft>
                <a:spcPts val="0"/>
              </a:spcAft>
              <a:buSzPts val="2800"/>
              <a:buNone/>
              <a:defRPr sz="1400"/>
            </a:lvl7pPr>
            <a:lvl8pPr indent="0" lvl="7" rtl="0">
              <a:spcBef>
                <a:spcPts val="0"/>
              </a:spcBef>
              <a:spcAft>
                <a:spcPts val="0"/>
              </a:spcAft>
              <a:buSzPts val="2800"/>
              <a:buNone/>
              <a:defRPr sz="1400"/>
            </a:lvl8pPr>
            <a:lvl9pPr indent="0" lvl="8" rtl="0">
              <a:spcBef>
                <a:spcPts val="0"/>
              </a:spcBef>
              <a:spcAft>
                <a:spcPts val="0"/>
              </a:spcAft>
              <a:buSzPts val="2800"/>
              <a:buNone/>
              <a:defRPr sz="1400"/>
            </a:lvl9pPr>
          </a:lstStyle>
          <a:p/>
        </p:txBody>
      </p:sp>
      <p:sp>
        <p:nvSpPr>
          <p:cNvPr id="91" name="Google Shape;9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949595"/>
                </a:solidFill>
                <a:latin typeface="Calibri"/>
                <a:ea typeface="Calibri"/>
                <a:cs typeface="Calibri"/>
                <a:sym typeface="Calibri"/>
              </a:defRPr>
            </a:lvl1pPr>
            <a:lvl2pPr indent="0" lvl="1" marL="0" marR="0" rtl="0" algn="r">
              <a:spcBef>
                <a:spcPts val="0"/>
              </a:spcBef>
              <a:buNone/>
              <a:defRPr b="0" i="0" sz="900" u="none" cap="none" strike="noStrike">
                <a:solidFill>
                  <a:srgbClr val="949595"/>
                </a:solidFill>
                <a:latin typeface="Calibri"/>
                <a:ea typeface="Calibri"/>
                <a:cs typeface="Calibri"/>
                <a:sym typeface="Calibri"/>
              </a:defRPr>
            </a:lvl2pPr>
            <a:lvl3pPr indent="0" lvl="2" marL="0" marR="0" rtl="0" algn="r">
              <a:spcBef>
                <a:spcPts val="0"/>
              </a:spcBef>
              <a:buNone/>
              <a:defRPr b="0" i="0" sz="900" u="none" cap="none" strike="noStrike">
                <a:solidFill>
                  <a:srgbClr val="949595"/>
                </a:solidFill>
                <a:latin typeface="Calibri"/>
                <a:ea typeface="Calibri"/>
                <a:cs typeface="Calibri"/>
                <a:sym typeface="Calibri"/>
              </a:defRPr>
            </a:lvl3pPr>
            <a:lvl4pPr indent="0" lvl="3" marL="0" marR="0" rtl="0" algn="r">
              <a:spcBef>
                <a:spcPts val="0"/>
              </a:spcBef>
              <a:buNone/>
              <a:defRPr b="0" i="0" sz="900" u="none" cap="none" strike="noStrike">
                <a:solidFill>
                  <a:srgbClr val="949595"/>
                </a:solidFill>
                <a:latin typeface="Calibri"/>
                <a:ea typeface="Calibri"/>
                <a:cs typeface="Calibri"/>
                <a:sym typeface="Calibri"/>
              </a:defRPr>
            </a:lvl4pPr>
            <a:lvl5pPr indent="0" lvl="4" marL="0" marR="0" rtl="0" algn="r">
              <a:spcBef>
                <a:spcPts val="0"/>
              </a:spcBef>
              <a:buNone/>
              <a:defRPr b="0" i="0" sz="900" u="none" cap="none" strike="noStrike">
                <a:solidFill>
                  <a:srgbClr val="949595"/>
                </a:solidFill>
                <a:latin typeface="Calibri"/>
                <a:ea typeface="Calibri"/>
                <a:cs typeface="Calibri"/>
                <a:sym typeface="Calibri"/>
              </a:defRPr>
            </a:lvl5pPr>
            <a:lvl6pPr indent="0" lvl="5" marL="0" marR="0" rtl="0" algn="r">
              <a:spcBef>
                <a:spcPts val="0"/>
              </a:spcBef>
              <a:buNone/>
              <a:defRPr b="0" i="0" sz="900" u="none" cap="none" strike="noStrike">
                <a:solidFill>
                  <a:srgbClr val="949595"/>
                </a:solidFill>
                <a:latin typeface="Calibri"/>
                <a:ea typeface="Calibri"/>
                <a:cs typeface="Calibri"/>
                <a:sym typeface="Calibri"/>
              </a:defRPr>
            </a:lvl6pPr>
            <a:lvl7pPr indent="0" lvl="6" marL="0" marR="0" rtl="0" algn="r">
              <a:spcBef>
                <a:spcPts val="0"/>
              </a:spcBef>
              <a:buNone/>
              <a:defRPr b="0" i="0" sz="900" u="none" cap="none" strike="noStrike">
                <a:solidFill>
                  <a:srgbClr val="949595"/>
                </a:solidFill>
                <a:latin typeface="Calibri"/>
                <a:ea typeface="Calibri"/>
                <a:cs typeface="Calibri"/>
                <a:sym typeface="Calibri"/>
              </a:defRPr>
            </a:lvl7pPr>
            <a:lvl8pPr indent="0" lvl="7" marL="0" marR="0" rtl="0" algn="r">
              <a:spcBef>
                <a:spcPts val="0"/>
              </a:spcBef>
              <a:buNone/>
              <a:defRPr b="0" i="0" sz="900" u="none" cap="none" strike="noStrike">
                <a:solidFill>
                  <a:srgbClr val="949595"/>
                </a:solidFill>
                <a:latin typeface="Calibri"/>
                <a:ea typeface="Calibri"/>
                <a:cs typeface="Calibri"/>
                <a:sym typeface="Calibri"/>
              </a:defRPr>
            </a:lvl8pPr>
            <a:lvl9pPr indent="0" lvl="8" marL="0" marR="0" rtl="0" algn="r">
              <a:spcBef>
                <a:spcPts val="0"/>
              </a:spcBef>
              <a:buNone/>
              <a:defRPr b="0" i="0" sz="900" u="none" cap="none" strike="noStrike">
                <a:solidFill>
                  <a:srgbClr val="949595"/>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Blank">
    <p:bg>
      <p:bgPr>
        <a:blipFill rotWithShape="1">
          <a:blip r:embed="rId2">
            <a:alphaModFix/>
          </a:blip>
          <a:stretch>
            <a:fillRect b="0" l="0" r="0" t="0"/>
          </a:stretch>
        </a:blipFill>
      </p:bgPr>
    </p:bg>
    <p:spTree>
      <p:nvGrpSpPr>
        <p:cNvPr id="92" name="Shape 92"/>
        <p:cNvGrpSpPr/>
        <p:nvPr/>
      </p:nvGrpSpPr>
      <p:grpSpPr>
        <a:xfrm>
          <a:off x="0" y="0"/>
          <a:ext cx="0" cy="0"/>
          <a:chOff x="0" y="0"/>
          <a:chExt cx="0" cy="0"/>
        </a:xfrm>
      </p:grpSpPr>
      <p:sp>
        <p:nvSpPr>
          <p:cNvPr id="93" name="Google Shape;93;p15"/>
          <p:cNvSpPr txBox="1"/>
          <p:nvPr>
            <p:ph type="ctrTitle"/>
          </p:nvPr>
        </p:nvSpPr>
        <p:spPr>
          <a:xfrm>
            <a:off x="628650" y="766292"/>
            <a:ext cx="6858000" cy="107880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dk2"/>
              </a:buClr>
              <a:buSzPts val="2800"/>
              <a:buFont typeface="Source Sans Pro"/>
              <a:buNone/>
              <a:defRPr b="1" i="0" sz="2700" u="none" cap="none" strike="noStrike">
                <a:solidFill>
                  <a:schemeClr val="dk2"/>
                </a:solidFill>
                <a:latin typeface="Source Sans Pro"/>
                <a:ea typeface="Source Sans Pro"/>
                <a:cs typeface="Source Sans Pro"/>
                <a:sym typeface="Source Sans Pro"/>
              </a:defRPr>
            </a:lvl1pPr>
            <a:lvl2pPr indent="0" lvl="1" rtl="0">
              <a:spcBef>
                <a:spcPts val="0"/>
              </a:spcBef>
              <a:spcAft>
                <a:spcPts val="0"/>
              </a:spcAft>
              <a:buSzPts val="2800"/>
              <a:buNone/>
              <a:defRPr sz="1400"/>
            </a:lvl2pPr>
            <a:lvl3pPr indent="0" lvl="2" rtl="0">
              <a:spcBef>
                <a:spcPts val="0"/>
              </a:spcBef>
              <a:spcAft>
                <a:spcPts val="0"/>
              </a:spcAft>
              <a:buSzPts val="2800"/>
              <a:buNone/>
              <a:defRPr sz="1400"/>
            </a:lvl3pPr>
            <a:lvl4pPr indent="0" lvl="3" rtl="0">
              <a:spcBef>
                <a:spcPts val="0"/>
              </a:spcBef>
              <a:spcAft>
                <a:spcPts val="0"/>
              </a:spcAft>
              <a:buSzPts val="2800"/>
              <a:buNone/>
              <a:defRPr sz="1400"/>
            </a:lvl4pPr>
            <a:lvl5pPr indent="0" lvl="4" rtl="0">
              <a:spcBef>
                <a:spcPts val="0"/>
              </a:spcBef>
              <a:spcAft>
                <a:spcPts val="0"/>
              </a:spcAft>
              <a:buSzPts val="2800"/>
              <a:buNone/>
              <a:defRPr sz="1400"/>
            </a:lvl5pPr>
            <a:lvl6pPr indent="0" lvl="5" rtl="0">
              <a:spcBef>
                <a:spcPts val="0"/>
              </a:spcBef>
              <a:spcAft>
                <a:spcPts val="0"/>
              </a:spcAft>
              <a:buSzPts val="2800"/>
              <a:buNone/>
              <a:defRPr sz="1400"/>
            </a:lvl6pPr>
            <a:lvl7pPr indent="0" lvl="6" rtl="0">
              <a:spcBef>
                <a:spcPts val="0"/>
              </a:spcBef>
              <a:spcAft>
                <a:spcPts val="0"/>
              </a:spcAft>
              <a:buSzPts val="2800"/>
              <a:buNone/>
              <a:defRPr sz="1400"/>
            </a:lvl7pPr>
            <a:lvl8pPr indent="0" lvl="7" rtl="0">
              <a:spcBef>
                <a:spcPts val="0"/>
              </a:spcBef>
              <a:spcAft>
                <a:spcPts val="0"/>
              </a:spcAft>
              <a:buSzPts val="2800"/>
              <a:buNone/>
              <a:defRPr sz="1400"/>
            </a:lvl8pPr>
            <a:lvl9pPr indent="0" lvl="8" rtl="0">
              <a:spcBef>
                <a:spcPts val="0"/>
              </a:spcBef>
              <a:spcAft>
                <a:spcPts val="0"/>
              </a:spcAft>
              <a:buSzPts val="2800"/>
              <a:buNone/>
              <a:defRPr sz="1400"/>
            </a:lvl9pPr>
          </a:lstStyle>
          <a:p/>
        </p:txBody>
      </p:sp>
      <p:sp>
        <p:nvSpPr>
          <p:cNvPr id="94" name="Google Shape;94;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949595"/>
                </a:solidFill>
                <a:latin typeface="Calibri"/>
                <a:ea typeface="Calibri"/>
                <a:cs typeface="Calibri"/>
                <a:sym typeface="Calibri"/>
              </a:defRPr>
            </a:lvl1pPr>
            <a:lvl2pPr indent="0" lvl="1" marL="0" marR="0" rtl="0" algn="r">
              <a:spcBef>
                <a:spcPts val="0"/>
              </a:spcBef>
              <a:buNone/>
              <a:defRPr b="0" i="0" sz="900" u="none" cap="none" strike="noStrike">
                <a:solidFill>
                  <a:srgbClr val="949595"/>
                </a:solidFill>
                <a:latin typeface="Calibri"/>
                <a:ea typeface="Calibri"/>
                <a:cs typeface="Calibri"/>
                <a:sym typeface="Calibri"/>
              </a:defRPr>
            </a:lvl2pPr>
            <a:lvl3pPr indent="0" lvl="2" marL="0" marR="0" rtl="0" algn="r">
              <a:spcBef>
                <a:spcPts val="0"/>
              </a:spcBef>
              <a:buNone/>
              <a:defRPr b="0" i="0" sz="900" u="none" cap="none" strike="noStrike">
                <a:solidFill>
                  <a:srgbClr val="949595"/>
                </a:solidFill>
                <a:latin typeface="Calibri"/>
                <a:ea typeface="Calibri"/>
                <a:cs typeface="Calibri"/>
                <a:sym typeface="Calibri"/>
              </a:defRPr>
            </a:lvl3pPr>
            <a:lvl4pPr indent="0" lvl="3" marL="0" marR="0" rtl="0" algn="r">
              <a:spcBef>
                <a:spcPts val="0"/>
              </a:spcBef>
              <a:buNone/>
              <a:defRPr b="0" i="0" sz="900" u="none" cap="none" strike="noStrike">
                <a:solidFill>
                  <a:srgbClr val="949595"/>
                </a:solidFill>
                <a:latin typeface="Calibri"/>
                <a:ea typeface="Calibri"/>
                <a:cs typeface="Calibri"/>
                <a:sym typeface="Calibri"/>
              </a:defRPr>
            </a:lvl4pPr>
            <a:lvl5pPr indent="0" lvl="4" marL="0" marR="0" rtl="0" algn="r">
              <a:spcBef>
                <a:spcPts val="0"/>
              </a:spcBef>
              <a:buNone/>
              <a:defRPr b="0" i="0" sz="900" u="none" cap="none" strike="noStrike">
                <a:solidFill>
                  <a:srgbClr val="949595"/>
                </a:solidFill>
                <a:latin typeface="Calibri"/>
                <a:ea typeface="Calibri"/>
                <a:cs typeface="Calibri"/>
                <a:sym typeface="Calibri"/>
              </a:defRPr>
            </a:lvl5pPr>
            <a:lvl6pPr indent="0" lvl="5" marL="0" marR="0" rtl="0" algn="r">
              <a:spcBef>
                <a:spcPts val="0"/>
              </a:spcBef>
              <a:buNone/>
              <a:defRPr b="0" i="0" sz="900" u="none" cap="none" strike="noStrike">
                <a:solidFill>
                  <a:srgbClr val="949595"/>
                </a:solidFill>
                <a:latin typeface="Calibri"/>
                <a:ea typeface="Calibri"/>
                <a:cs typeface="Calibri"/>
                <a:sym typeface="Calibri"/>
              </a:defRPr>
            </a:lvl6pPr>
            <a:lvl7pPr indent="0" lvl="6" marL="0" marR="0" rtl="0" algn="r">
              <a:spcBef>
                <a:spcPts val="0"/>
              </a:spcBef>
              <a:buNone/>
              <a:defRPr b="0" i="0" sz="900" u="none" cap="none" strike="noStrike">
                <a:solidFill>
                  <a:srgbClr val="949595"/>
                </a:solidFill>
                <a:latin typeface="Calibri"/>
                <a:ea typeface="Calibri"/>
                <a:cs typeface="Calibri"/>
                <a:sym typeface="Calibri"/>
              </a:defRPr>
            </a:lvl7pPr>
            <a:lvl8pPr indent="0" lvl="7" marL="0" marR="0" rtl="0" algn="r">
              <a:spcBef>
                <a:spcPts val="0"/>
              </a:spcBef>
              <a:buNone/>
              <a:defRPr b="0" i="0" sz="900" u="none" cap="none" strike="noStrike">
                <a:solidFill>
                  <a:srgbClr val="949595"/>
                </a:solidFill>
                <a:latin typeface="Calibri"/>
                <a:ea typeface="Calibri"/>
                <a:cs typeface="Calibri"/>
                <a:sym typeface="Calibri"/>
              </a:defRPr>
            </a:lvl8pPr>
            <a:lvl9pPr indent="0" lvl="8" marL="0" marR="0" rtl="0" algn="r">
              <a:spcBef>
                <a:spcPts val="0"/>
              </a:spcBef>
              <a:buNone/>
              <a:defRPr b="0" i="0" sz="900" u="none" cap="none" strike="noStrike">
                <a:solidFill>
                  <a:srgbClr val="949595"/>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95" name="Shape 95"/>
        <p:cNvGrpSpPr/>
        <p:nvPr/>
      </p:nvGrpSpPr>
      <p:grpSpPr>
        <a:xfrm>
          <a:off x="0" y="0"/>
          <a:ext cx="0" cy="0"/>
          <a:chOff x="0" y="0"/>
          <a:chExt cx="0" cy="0"/>
        </a:xfrm>
      </p:grpSpPr>
      <p:sp>
        <p:nvSpPr>
          <p:cNvPr id="96" name="Google Shape;96;p16"/>
          <p:cNvSpPr txBox="1"/>
          <p:nvPr>
            <p:ph type="title"/>
          </p:nvPr>
        </p:nvSpPr>
        <p:spPr>
          <a:xfrm>
            <a:off x="362903" y="333853"/>
            <a:ext cx="7886700" cy="4953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accent1"/>
              </a:buClr>
              <a:buSzPts val="2800"/>
              <a:buFont typeface="Source Sans Pro"/>
              <a:buNone/>
              <a:defRPr b="1" i="0" sz="1800" u="none" cap="none" strike="noStrike">
                <a:solidFill>
                  <a:schemeClr val="accent1"/>
                </a:solidFill>
                <a:latin typeface="Source Sans Pro"/>
                <a:ea typeface="Source Sans Pro"/>
                <a:cs typeface="Source Sans Pro"/>
                <a:sym typeface="Source Sans Pro"/>
              </a:defRPr>
            </a:lvl1pPr>
            <a:lvl2pPr indent="0" lvl="1" rtl="0">
              <a:spcBef>
                <a:spcPts val="0"/>
              </a:spcBef>
              <a:spcAft>
                <a:spcPts val="0"/>
              </a:spcAft>
              <a:buSzPts val="2800"/>
              <a:buNone/>
              <a:defRPr sz="1400"/>
            </a:lvl2pPr>
            <a:lvl3pPr indent="0" lvl="2" rtl="0">
              <a:spcBef>
                <a:spcPts val="0"/>
              </a:spcBef>
              <a:spcAft>
                <a:spcPts val="0"/>
              </a:spcAft>
              <a:buSzPts val="2800"/>
              <a:buNone/>
              <a:defRPr sz="1400"/>
            </a:lvl3pPr>
            <a:lvl4pPr indent="0" lvl="3" rtl="0">
              <a:spcBef>
                <a:spcPts val="0"/>
              </a:spcBef>
              <a:spcAft>
                <a:spcPts val="0"/>
              </a:spcAft>
              <a:buSzPts val="2800"/>
              <a:buNone/>
              <a:defRPr sz="1400"/>
            </a:lvl4pPr>
            <a:lvl5pPr indent="0" lvl="4" rtl="0">
              <a:spcBef>
                <a:spcPts val="0"/>
              </a:spcBef>
              <a:spcAft>
                <a:spcPts val="0"/>
              </a:spcAft>
              <a:buSzPts val="2800"/>
              <a:buNone/>
              <a:defRPr sz="1400"/>
            </a:lvl5pPr>
            <a:lvl6pPr indent="0" lvl="5" rtl="0">
              <a:spcBef>
                <a:spcPts val="0"/>
              </a:spcBef>
              <a:spcAft>
                <a:spcPts val="0"/>
              </a:spcAft>
              <a:buSzPts val="2800"/>
              <a:buNone/>
              <a:defRPr sz="1400"/>
            </a:lvl6pPr>
            <a:lvl7pPr indent="0" lvl="6" rtl="0">
              <a:spcBef>
                <a:spcPts val="0"/>
              </a:spcBef>
              <a:spcAft>
                <a:spcPts val="0"/>
              </a:spcAft>
              <a:buSzPts val="2800"/>
              <a:buNone/>
              <a:defRPr sz="1400"/>
            </a:lvl7pPr>
            <a:lvl8pPr indent="0" lvl="7" rtl="0">
              <a:spcBef>
                <a:spcPts val="0"/>
              </a:spcBef>
              <a:spcAft>
                <a:spcPts val="0"/>
              </a:spcAft>
              <a:buSzPts val="2800"/>
              <a:buNone/>
              <a:defRPr sz="1400"/>
            </a:lvl8pPr>
            <a:lvl9pPr indent="0" lvl="8" rtl="0">
              <a:spcBef>
                <a:spcPts val="0"/>
              </a:spcBef>
              <a:spcAft>
                <a:spcPts val="0"/>
              </a:spcAft>
              <a:buSzPts val="2800"/>
              <a:buNone/>
              <a:defRPr sz="1400"/>
            </a:lvl9pPr>
          </a:lstStyle>
          <a:p/>
        </p:txBody>
      </p:sp>
      <p:sp>
        <p:nvSpPr>
          <p:cNvPr id="97" name="Google Shape;97;p16"/>
          <p:cNvSpPr txBox="1"/>
          <p:nvPr>
            <p:ph idx="1" type="body"/>
          </p:nvPr>
        </p:nvSpPr>
        <p:spPr>
          <a:xfrm>
            <a:off x="362903" y="1429227"/>
            <a:ext cx="3886200" cy="3069300"/>
          </a:xfrm>
          <a:prstGeom prst="rect">
            <a:avLst/>
          </a:prstGeom>
          <a:noFill/>
          <a:ln>
            <a:noFill/>
          </a:ln>
        </p:spPr>
        <p:txBody>
          <a:bodyPr anchorCtr="0" anchor="t" bIns="91425" lIns="91425" spcFirstLastPara="1" rIns="91425" wrap="square" tIns="91425"/>
          <a:lstStyle>
            <a:lvl1pPr indent="-298450" lvl="0" marL="457200" marR="0" rtl="0" algn="l">
              <a:lnSpc>
                <a:spcPct val="90000"/>
              </a:lnSpc>
              <a:spcBef>
                <a:spcPts val="6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1pPr>
            <a:lvl2pPr indent="-285750" lvl="1" marL="914400" marR="0" rtl="0" algn="l">
              <a:lnSpc>
                <a:spcPct val="90000"/>
              </a:lnSpc>
              <a:spcBef>
                <a:spcPts val="1600"/>
              </a:spcBef>
              <a:spcAft>
                <a:spcPts val="0"/>
              </a:spcAft>
              <a:buClr>
                <a:schemeClr val="dk1"/>
              </a:buClr>
              <a:buSzPts val="900"/>
              <a:buFont typeface="Courier New"/>
              <a:buChar char="o"/>
              <a:defRPr b="0" i="0" sz="900" u="none" cap="none" strike="noStrike">
                <a:solidFill>
                  <a:schemeClr val="dk1"/>
                </a:solidFill>
                <a:latin typeface="Calibri"/>
                <a:ea typeface="Calibri"/>
                <a:cs typeface="Calibri"/>
                <a:sym typeface="Calibri"/>
              </a:defRPr>
            </a:lvl2pPr>
            <a:lvl3pPr indent="-279400" lvl="2" marL="1371600" marR="0" rtl="0" algn="l">
              <a:lnSpc>
                <a:spcPct val="90000"/>
              </a:lnSpc>
              <a:spcBef>
                <a:spcPts val="1600"/>
              </a:spcBef>
              <a:spcAft>
                <a:spcPts val="0"/>
              </a:spcAft>
              <a:buClr>
                <a:schemeClr val="dk1"/>
              </a:buClr>
              <a:buSzPts val="800"/>
              <a:buFont typeface="Calibri"/>
              <a:buChar char="‒"/>
              <a:defRPr b="0" i="0" sz="800" u="none" cap="none" strike="noStrike">
                <a:solidFill>
                  <a:schemeClr val="dk1"/>
                </a:solidFill>
                <a:latin typeface="Calibri"/>
                <a:ea typeface="Calibri"/>
                <a:cs typeface="Calibri"/>
                <a:sym typeface="Calibri"/>
              </a:defRPr>
            </a:lvl3pPr>
            <a:lvl4pPr indent="-279400" lvl="3" marL="1828800" marR="0" rtl="0" algn="l">
              <a:lnSpc>
                <a:spcPct val="90000"/>
              </a:lnSpc>
              <a:spcBef>
                <a:spcPts val="1600"/>
              </a:spcBef>
              <a:spcAft>
                <a:spcPts val="0"/>
              </a:spcAft>
              <a:buClr>
                <a:schemeClr val="dk1"/>
              </a:buClr>
              <a:buSzPts val="800"/>
              <a:buFont typeface="Noto Sans Symbols"/>
              <a:buChar char="▪"/>
              <a:defRPr b="0" i="0" sz="800" u="none" cap="none" strike="noStrike">
                <a:solidFill>
                  <a:schemeClr val="dk1"/>
                </a:solidFill>
                <a:latin typeface="Calibri"/>
                <a:ea typeface="Calibri"/>
                <a:cs typeface="Calibri"/>
                <a:sym typeface="Calibri"/>
              </a:defRPr>
            </a:lvl4pPr>
            <a:lvl5pPr indent="-273050" lvl="4" marL="2286000" marR="0" rtl="0" algn="l">
              <a:lnSpc>
                <a:spcPct val="90000"/>
              </a:lnSpc>
              <a:spcBef>
                <a:spcPts val="1600"/>
              </a:spcBef>
              <a:spcAft>
                <a:spcPts val="0"/>
              </a:spcAft>
              <a:buClr>
                <a:schemeClr val="dk1"/>
              </a:buClr>
              <a:buSzPts val="700"/>
              <a:buFont typeface="Calibri"/>
              <a:buChar char="›"/>
              <a:defRPr b="0" i="0" sz="700" u="none" cap="none" strike="noStrike">
                <a:solidFill>
                  <a:schemeClr val="dk1"/>
                </a:solidFill>
                <a:latin typeface="Calibri"/>
                <a:ea typeface="Calibri"/>
                <a:cs typeface="Calibri"/>
                <a:sym typeface="Calibri"/>
              </a:defRPr>
            </a:lvl5pPr>
            <a:lvl6pPr indent="-292100" lvl="5" marL="2743200" marR="0" rtl="0" algn="l">
              <a:lnSpc>
                <a:spcPct val="90000"/>
              </a:lnSpc>
              <a:spcBef>
                <a:spcPts val="16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lnSpc>
                <a:spcPct val="90000"/>
              </a:lnSpc>
              <a:spcBef>
                <a:spcPts val="16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lnSpc>
                <a:spcPct val="90000"/>
              </a:lnSpc>
              <a:spcBef>
                <a:spcPts val="16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lnSpc>
                <a:spcPct val="90000"/>
              </a:lnSpc>
              <a:spcBef>
                <a:spcPts val="1600"/>
              </a:spcBef>
              <a:spcAft>
                <a:spcPts val="160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98" name="Google Shape;98;p16"/>
          <p:cNvSpPr txBox="1"/>
          <p:nvPr>
            <p:ph idx="2" type="body"/>
          </p:nvPr>
        </p:nvSpPr>
        <p:spPr>
          <a:xfrm>
            <a:off x="4363402" y="1429227"/>
            <a:ext cx="3886200" cy="3069300"/>
          </a:xfrm>
          <a:prstGeom prst="rect">
            <a:avLst/>
          </a:prstGeom>
          <a:noFill/>
          <a:ln>
            <a:noFill/>
          </a:ln>
        </p:spPr>
        <p:txBody>
          <a:bodyPr anchorCtr="0" anchor="t" bIns="91425" lIns="91425" spcFirstLastPara="1" rIns="91425" wrap="square" tIns="91425"/>
          <a:lstStyle>
            <a:lvl1pPr indent="-317500" lvl="0" marL="457200" marR="0" rtl="0" algn="l">
              <a:lnSpc>
                <a:spcPct val="90000"/>
              </a:lnSpc>
              <a:spcBef>
                <a:spcPts val="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1pPr>
            <a:lvl2pPr indent="-298450" lvl="1" marL="914400" marR="0" rtl="0" algn="l">
              <a:lnSpc>
                <a:spcPct val="90000"/>
              </a:lnSpc>
              <a:spcBef>
                <a:spcPts val="1600"/>
              </a:spcBef>
              <a:spcAft>
                <a:spcPts val="0"/>
              </a:spcAft>
              <a:buClr>
                <a:schemeClr val="dk1"/>
              </a:buClr>
              <a:buSzPts val="1100"/>
              <a:buFont typeface="Courier New"/>
              <a:buChar char="o"/>
              <a:defRPr b="0" i="0" sz="1100" u="none" cap="none" strike="noStrike">
                <a:solidFill>
                  <a:schemeClr val="dk1"/>
                </a:solidFill>
                <a:latin typeface="Calibri"/>
                <a:ea typeface="Calibri"/>
                <a:cs typeface="Calibri"/>
                <a:sym typeface="Calibri"/>
              </a:defRPr>
            </a:lvl2pPr>
            <a:lvl3pPr indent="-292100" lvl="2" marL="1371600" marR="0" rtl="0" algn="l">
              <a:lnSpc>
                <a:spcPct val="90000"/>
              </a:lnSpc>
              <a:spcBef>
                <a:spcPts val="1600"/>
              </a:spcBef>
              <a:spcAft>
                <a:spcPts val="0"/>
              </a:spcAft>
              <a:buClr>
                <a:schemeClr val="dk1"/>
              </a:buClr>
              <a:buSzPts val="1000"/>
              <a:buFont typeface="Calibri"/>
              <a:buChar char="‒"/>
              <a:defRPr b="0" i="0" sz="1000" u="none" cap="none" strike="noStrike">
                <a:solidFill>
                  <a:schemeClr val="dk1"/>
                </a:solidFill>
                <a:latin typeface="Calibri"/>
                <a:ea typeface="Calibri"/>
                <a:cs typeface="Calibri"/>
                <a:sym typeface="Calibri"/>
              </a:defRPr>
            </a:lvl3pPr>
            <a:lvl4pPr indent="-285750" lvl="3" marL="1828800" marR="0" rtl="0" algn="l">
              <a:lnSpc>
                <a:spcPct val="90000"/>
              </a:lnSpc>
              <a:spcBef>
                <a:spcPts val="1600"/>
              </a:spcBef>
              <a:spcAft>
                <a:spcPts val="0"/>
              </a:spcAft>
              <a:buClr>
                <a:schemeClr val="dk1"/>
              </a:buClr>
              <a:buSzPts val="900"/>
              <a:buFont typeface="Noto Sans Symbols"/>
              <a:buChar char="▪"/>
              <a:defRPr b="0" i="0" sz="900" u="none" cap="none" strike="noStrike">
                <a:solidFill>
                  <a:schemeClr val="dk1"/>
                </a:solidFill>
                <a:latin typeface="Calibri"/>
                <a:ea typeface="Calibri"/>
                <a:cs typeface="Calibri"/>
                <a:sym typeface="Calibri"/>
              </a:defRPr>
            </a:lvl4pPr>
            <a:lvl5pPr indent="-279400" lvl="4" marL="2286000" marR="0" rtl="0" algn="l">
              <a:lnSpc>
                <a:spcPct val="90000"/>
              </a:lnSpc>
              <a:spcBef>
                <a:spcPts val="1600"/>
              </a:spcBef>
              <a:spcAft>
                <a:spcPts val="0"/>
              </a:spcAft>
              <a:buClr>
                <a:schemeClr val="dk1"/>
              </a:buClr>
              <a:buSzPts val="800"/>
              <a:buFont typeface="Calibri"/>
              <a:buChar char="›"/>
              <a:defRPr b="0" i="0" sz="800" u="none" cap="none" strike="noStrike">
                <a:solidFill>
                  <a:schemeClr val="dk1"/>
                </a:solidFill>
                <a:latin typeface="Calibri"/>
                <a:ea typeface="Calibri"/>
                <a:cs typeface="Calibri"/>
                <a:sym typeface="Calibri"/>
              </a:defRPr>
            </a:lvl5pPr>
            <a:lvl6pPr indent="-292100" lvl="5" marL="2743200" marR="0" rtl="0" algn="l">
              <a:lnSpc>
                <a:spcPct val="90000"/>
              </a:lnSpc>
              <a:spcBef>
                <a:spcPts val="16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lnSpc>
                <a:spcPct val="90000"/>
              </a:lnSpc>
              <a:spcBef>
                <a:spcPts val="16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lnSpc>
                <a:spcPct val="90000"/>
              </a:lnSpc>
              <a:spcBef>
                <a:spcPts val="16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lnSpc>
                <a:spcPct val="90000"/>
              </a:lnSpc>
              <a:spcBef>
                <a:spcPts val="1600"/>
              </a:spcBef>
              <a:spcAft>
                <a:spcPts val="160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99" name="Google Shape;99;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949595"/>
                </a:solidFill>
                <a:latin typeface="Calibri"/>
                <a:ea typeface="Calibri"/>
                <a:cs typeface="Calibri"/>
                <a:sym typeface="Calibri"/>
              </a:defRPr>
            </a:lvl1pPr>
            <a:lvl2pPr indent="0" lvl="1" marL="0" marR="0" rtl="0" algn="r">
              <a:spcBef>
                <a:spcPts val="0"/>
              </a:spcBef>
              <a:buNone/>
              <a:defRPr b="0" i="0" sz="900" u="none" cap="none" strike="noStrike">
                <a:solidFill>
                  <a:srgbClr val="949595"/>
                </a:solidFill>
                <a:latin typeface="Calibri"/>
                <a:ea typeface="Calibri"/>
                <a:cs typeface="Calibri"/>
                <a:sym typeface="Calibri"/>
              </a:defRPr>
            </a:lvl2pPr>
            <a:lvl3pPr indent="0" lvl="2" marL="0" marR="0" rtl="0" algn="r">
              <a:spcBef>
                <a:spcPts val="0"/>
              </a:spcBef>
              <a:buNone/>
              <a:defRPr b="0" i="0" sz="900" u="none" cap="none" strike="noStrike">
                <a:solidFill>
                  <a:srgbClr val="949595"/>
                </a:solidFill>
                <a:latin typeface="Calibri"/>
                <a:ea typeface="Calibri"/>
                <a:cs typeface="Calibri"/>
                <a:sym typeface="Calibri"/>
              </a:defRPr>
            </a:lvl3pPr>
            <a:lvl4pPr indent="0" lvl="3" marL="0" marR="0" rtl="0" algn="r">
              <a:spcBef>
                <a:spcPts val="0"/>
              </a:spcBef>
              <a:buNone/>
              <a:defRPr b="0" i="0" sz="900" u="none" cap="none" strike="noStrike">
                <a:solidFill>
                  <a:srgbClr val="949595"/>
                </a:solidFill>
                <a:latin typeface="Calibri"/>
                <a:ea typeface="Calibri"/>
                <a:cs typeface="Calibri"/>
                <a:sym typeface="Calibri"/>
              </a:defRPr>
            </a:lvl4pPr>
            <a:lvl5pPr indent="0" lvl="4" marL="0" marR="0" rtl="0" algn="r">
              <a:spcBef>
                <a:spcPts val="0"/>
              </a:spcBef>
              <a:buNone/>
              <a:defRPr b="0" i="0" sz="900" u="none" cap="none" strike="noStrike">
                <a:solidFill>
                  <a:srgbClr val="949595"/>
                </a:solidFill>
                <a:latin typeface="Calibri"/>
                <a:ea typeface="Calibri"/>
                <a:cs typeface="Calibri"/>
                <a:sym typeface="Calibri"/>
              </a:defRPr>
            </a:lvl5pPr>
            <a:lvl6pPr indent="0" lvl="5" marL="0" marR="0" rtl="0" algn="r">
              <a:spcBef>
                <a:spcPts val="0"/>
              </a:spcBef>
              <a:buNone/>
              <a:defRPr b="0" i="0" sz="900" u="none" cap="none" strike="noStrike">
                <a:solidFill>
                  <a:srgbClr val="949595"/>
                </a:solidFill>
                <a:latin typeface="Calibri"/>
                <a:ea typeface="Calibri"/>
                <a:cs typeface="Calibri"/>
                <a:sym typeface="Calibri"/>
              </a:defRPr>
            </a:lvl6pPr>
            <a:lvl7pPr indent="0" lvl="6" marL="0" marR="0" rtl="0" algn="r">
              <a:spcBef>
                <a:spcPts val="0"/>
              </a:spcBef>
              <a:buNone/>
              <a:defRPr b="0" i="0" sz="900" u="none" cap="none" strike="noStrike">
                <a:solidFill>
                  <a:srgbClr val="949595"/>
                </a:solidFill>
                <a:latin typeface="Calibri"/>
                <a:ea typeface="Calibri"/>
                <a:cs typeface="Calibri"/>
                <a:sym typeface="Calibri"/>
              </a:defRPr>
            </a:lvl7pPr>
            <a:lvl8pPr indent="0" lvl="7" marL="0" marR="0" rtl="0" algn="r">
              <a:spcBef>
                <a:spcPts val="0"/>
              </a:spcBef>
              <a:buNone/>
              <a:defRPr b="0" i="0" sz="900" u="none" cap="none" strike="noStrike">
                <a:solidFill>
                  <a:srgbClr val="949595"/>
                </a:solidFill>
                <a:latin typeface="Calibri"/>
                <a:ea typeface="Calibri"/>
                <a:cs typeface="Calibri"/>
                <a:sym typeface="Calibri"/>
              </a:defRPr>
            </a:lvl8pPr>
            <a:lvl9pPr indent="0" lvl="8" marL="0" marR="0" rtl="0" algn="r">
              <a:spcBef>
                <a:spcPts val="0"/>
              </a:spcBef>
              <a:buNone/>
              <a:defRPr b="0" i="0" sz="900" u="none" cap="none" strike="noStrike">
                <a:solidFill>
                  <a:srgbClr val="949595"/>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7"/>
          <p:cNvSpPr txBox="1"/>
          <p:nvPr/>
        </p:nvSpPr>
        <p:spPr>
          <a:xfrm>
            <a:off x="924725" y="938400"/>
            <a:ext cx="7590600" cy="1213200"/>
          </a:xfrm>
          <a:prstGeom prst="rect">
            <a:avLst/>
          </a:prstGeom>
          <a:noFill/>
          <a:ln>
            <a:noFill/>
          </a:ln>
        </p:spPr>
        <p:txBody>
          <a:bodyPr anchorCtr="0" anchor="b" bIns="34275" lIns="68575" spcFirstLastPara="1" rIns="68575" wrap="square" tIns="34275">
            <a:noAutofit/>
          </a:bodyPr>
          <a:lstStyle/>
          <a:p>
            <a:pPr indent="0" lvl="0" marL="0" rtl="0" algn="r">
              <a:lnSpc>
                <a:spcPct val="90000"/>
              </a:lnSpc>
              <a:spcBef>
                <a:spcPts val="0"/>
              </a:spcBef>
              <a:spcAft>
                <a:spcPts val="0"/>
              </a:spcAft>
              <a:buNone/>
            </a:pPr>
            <a:r>
              <a:rPr b="1" lang="en" sz="3300">
                <a:solidFill>
                  <a:srgbClr val="00468B"/>
                </a:solidFill>
                <a:latin typeface="Source Sans Pro"/>
                <a:ea typeface="Source Sans Pro"/>
                <a:cs typeface="Source Sans Pro"/>
                <a:sym typeface="Source Sans Pro"/>
              </a:rPr>
              <a:t>Passenger Rate: Time Series Analysis</a:t>
            </a:r>
            <a:endParaRPr b="1" sz="3300">
              <a:solidFill>
                <a:srgbClr val="00468B"/>
              </a:solidFill>
              <a:latin typeface="Source Sans Pro"/>
              <a:ea typeface="Source Sans Pro"/>
              <a:cs typeface="Source Sans Pro"/>
              <a:sym typeface="Source Sans Pro"/>
            </a:endParaRPr>
          </a:p>
        </p:txBody>
      </p:sp>
      <p:sp>
        <p:nvSpPr>
          <p:cNvPr id="105" name="Google Shape;105;p17"/>
          <p:cNvSpPr txBox="1"/>
          <p:nvPr/>
        </p:nvSpPr>
        <p:spPr>
          <a:xfrm>
            <a:off x="1657350" y="2142130"/>
            <a:ext cx="6858000" cy="603600"/>
          </a:xfrm>
          <a:prstGeom prst="rect">
            <a:avLst/>
          </a:prstGeom>
          <a:noFill/>
          <a:ln>
            <a:noFill/>
          </a:ln>
        </p:spPr>
        <p:txBody>
          <a:bodyPr anchorCtr="0" anchor="t" bIns="34275" lIns="68575" spcFirstLastPara="1" rIns="68575" wrap="square" tIns="34275">
            <a:noAutofit/>
          </a:bodyPr>
          <a:lstStyle/>
          <a:p>
            <a:pPr indent="0" lvl="0" marL="114300" marR="0" rtl="0" algn="ctr">
              <a:spcBef>
                <a:spcPts val="105"/>
              </a:spcBef>
              <a:spcAft>
                <a:spcPts val="0"/>
              </a:spcAft>
              <a:buNone/>
            </a:pPr>
            <a:r>
              <a:rPr b="1" lang="en" sz="1200">
                <a:solidFill>
                  <a:srgbClr val="4D4E4E"/>
                </a:solidFill>
                <a:latin typeface="Frutiger LT Std 45 Light"/>
                <a:ea typeface="Frutiger LT Std 45 Light"/>
                <a:cs typeface="Frutiger LT Std 45 Light"/>
                <a:sym typeface="Frutiger LT Std 45 Light"/>
              </a:rPr>
              <a:t>Sarah Foster, Kalvin Goode,Tony Khoury, Jia Ma, Timothy Nguyen, UCSB</a:t>
            </a:r>
            <a:endParaRPr b="1" sz="1200">
              <a:solidFill>
                <a:srgbClr val="4D4E4E"/>
              </a:solidFill>
              <a:latin typeface="Frutiger LT Std 45 Light"/>
              <a:ea typeface="Frutiger LT Std 45 Light"/>
              <a:cs typeface="Frutiger LT Std 45 Light"/>
              <a:sym typeface="Frutiger LT Std 45 Light"/>
            </a:endParaRPr>
          </a:p>
          <a:p>
            <a:pPr indent="0" lvl="0" marL="0" rtl="0" algn="r">
              <a:lnSpc>
                <a:spcPct val="90000"/>
              </a:lnSpc>
              <a:spcBef>
                <a:spcPts val="0"/>
              </a:spcBef>
              <a:spcAft>
                <a:spcPts val="0"/>
              </a:spcAft>
              <a:buNone/>
            </a:pPr>
            <a:r>
              <a:t/>
            </a:r>
            <a:endParaRPr b="1" sz="1800">
              <a:solidFill>
                <a:srgbClr val="4D4E4E"/>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71475" y="359570"/>
            <a:ext cx="7886700" cy="46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Model Identification </a:t>
            </a:r>
            <a:endParaRPr sz="3600"/>
          </a:p>
        </p:txBody>
      </p:sp>
      <p:sp>
        <p:nvSpPr>
          <p:cNvPr id="165" name="Google Shape;165;p26"/>
          <p:cNvSpPr txBox="1"/>
          <p:nvPr>
            <p:ph idx="1" type="body"/>
          </p:nvPr>
        </p:nvSpPr>
        <p:spPr>
          <a:xfrm>
            <a:off x="371475" y="1314075"/>
            <a:ext cx="4685400" cy="29877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General SARIMA model: </a:t>
            </a:r>
            <a:endParaRPr sz="1800">
              <a:solidFill>
                <a:srgbClr val="000000"/>
              </a:solidFill>
              <a:latin typeface="Times New Roman"/>
              <a:ea typeface="Times New Roman"/>
              <a:cs typeface="Times New Roman"/>
              <a:sym typeface="Times New Roman"/>
            </a:endParaRPr>
          </a:p>
          <a:p>
            <a:pPr indent="-342900" lvl="1" marL="914400" marR="0" rtl="0" algn="l">
              <a:lnSpc>
                <a:spcPct val="115000"/>
              </a:lnSpc>
              <a:spcBef>
                <a:spcPts val="0"/>
              </a:spcBef>
              <a:spcAft>
                <a:spcPts val="0"/>
              </a:spcAft>
              <a:buClr>
                <a:srgbClr val="000000"/>
              </a:buClr>
              <a:buSzPts val="1800"/>
              <a:buFont typeface="Times New Roman"/>
              <a:buChar char="➢"/>
            </a:pPr>
            <a:r>
              <a:rPr i="1" lang="en" sz="1800">
                <a:solidFill>
                  <a:srgbClr val="000000"/>
                </a:solidFill>
                <a:latin typeface="Times New Roman"/>
                <a:ea typeface="Times New Roman"/>
                <a:cs typeface="Times New Roman"/>
                <a:sym typeface="Times New Roman"/>
              </a:rPr>
              <a:t>SARIMA (p, d, q) x (P, D, Q)</a:t>
            </a:r>
            <a:r>
              <a:rPr baseline="-25000" i="1" lang="en" sz="1800">
                <a:solidFill>
                  <a:srgbClr val="000000"/>
                </a:solidFill>
                <a:latin typeface="Times New Roman"/>
                <a:ea typeface="Times New Roman"/>
                <a:cs typeface="Times New Roman"/>
                <a:sym typeface="Times New Roman"/>
              </a:rPr>
              <a:t>s</a:t>
            </a:r>
            <a:endParaRPr sz="1800">
              <a:solidFill>
                <a:srgbClr val="000000"/>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From our data, we know S = 12, d = D =1</a:t>
            </a:r>
            <a:endParaRPr sz="1800">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Seasonal ACF and PACF plots</a:t>
            </a:r>
            <a:endParaRPr sz="1800">
              <a:solidFill>
                <a:srgbClr val="000000"/>
              </a:solidFill>
              <a:latin typeface="Times New Roman"/>
              <a:ea typeface="Times New Roman"/>
              <a:cs typeface="Times New Roman"/>
              <a:sym typeface="Times New Roman"/>
            </a:endParaRPr>
          </a:p>
          <a:p>
            <a:pPr indent="-342900" lvl="1" marL="914400" marR="0" rtl="0" algn="l">
              <a:lnSpc>
                <a:spcPct val="1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Our ACF plot cuts off at lag 12 ( Q = 1)</a:t>
            </a:r>
            <a:endParaRPr sz="1800">
              <a:solidFill>
                <a:srgbClr val="000000"/>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None/>
            </a:pPr>
            <a:r>
              <a:rPr lang="en" sz="1800">
                <a:solidFill>
                  <a:srgbClr val="000000"/>
                </a:solidFill>
                <a:latin typeface="Times New Roman"/>
                <a:ea typeface="Times New Roman"/>
                <a:cs typeface="Times New Roman"/>
                <a:sym typeface="Times New Roman"/>
              </a:rPr>
              <a:t>and our PACF plot cuts off after lag 1 </a:t>
            </a:r>
            <a:endParaRPr sz="1800">
              <a:solidFill>
                <a:srgbClr val="000000"/>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None/>
            </a:pPr>
            <a:r>
              <a:rPr lang="en" sz="1800">
                <a:solidFill>
                  <a:srgbClr val="000000"/>
                </a:solidFill>
                <a:latin typeface="Times New Roman"/>
                <a:ea typeface="Times New Roman"/>
                <a:cs typeface="Times New Roman"/>
                <a:sym typeface="Times New Roman"/>
              </a:rPr>
              <a:t>( P = 1)</a:t>
            </a:r>
            <a:endParaRPr sz="1800">
              <a:solidFill>
                <a:srgbClr val="000000"/>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baseline="-25000" sz="20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pic>
        <p:nvPicPr>
          <p:cNvPr id="166" name="Google Shape;166;p26"/>
          <p:cNvPicPr preferRelativeResize="0"/>
          <p:nvPr/>
        </p:nvPicPr>
        <p:blipFill>
          <a:blip r:embed="rId3">
            <a:alphaModFix/>
          </a:blip>
          <a:stretch>
            <a:fillRect/>
          </a:stretch>
        </p:blipFill>
        <p:spPr>
          <a:xfrm>
            <a:off x="5056875" y="1314075"/>
            <a:ext cx="3900950" cy="2987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71475" y="359570"/>
            <a:ext cx="7886700" cy="46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Model Identification (cont.)</a:t>
            </a:r>
            <a:endParaRPr sz="3600"/>
          </a:p>
        </p:txBody>
      </p:sp>
      <p:sp>
        <p:nvSpPr>
          <p:cNvPr id="172" name="Google Shape;172;p27"/>
          <p:cNvSpPr txBox="1"/>
          <p:nvPr>
            <p:ph idx="1" type="body"/>
          </p:nvPr>
        </p:nvSpPr>
        <p:spPr>
          <a:xfrm>
            <a:off x="371475" y="1314075"/>
            <a:ext cx="4569900" cy="29877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Non-seasonal ACF and PACF plots</a:t>
            </a:r>
            <a:endParaRPr sz="1800">
              <a:solidFill>
                <a:srgbClr val="000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max(p, q) = 3</a:t>
            </a:r>
            <a:endParaRPr sz="1800">
              <a:solidFill>
                <a:srgbClr val="000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p and q can be values between 0 and 3</a:t>
            </a:r>
            <a:endParaRPr sz="1800">
              <a:solidFill>
                <a:srgbClr val="000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16 possible models</a:t>
            </a:r>
            <a:endParaRPr sz="1800">
              <a:solidFill>
                <a:srgbClr val="000000"/>
              </a:solidFill>
              <a:latin typeface="Times New Roman"/>
              <a:ea typeface="Times New Roman"/>
              <a:cs typeface="Times New Roman"/>
              <a:sym typeface="Times New Roman"/>
            </a:endParaRPr>
          </a:p>
        </p:txBody>
      </p:sp>
      <p:pic>
        <p:nvPicPr>
          <p:cNvPr id="173" name="Google Shape;173;p27"/>
          <p:cNvPicPr preferRelativeResize="0"/>
          <p:nvPr/>
        </p:nvPicPr>
        <p:blipFill>
          <a:blip r:embed="rId3">
            <a:alphaModFix/>
          </a:blip>
          <a:stretch>
            <a:fillRect/>
          </a:stretch>
        </p:blipFill>
        <p:spPr>
          <a:xfrm>
            <a:off x="4941275" y="1314075"/>
            <a:ext cx="3892600" cy="2987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71475" y="359570"/>
            <a:ext cx="7886700" cy="46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Model Selection</a:t>
            </a:r>
            <a:endParaRPr sz="3600"/>
          </a:p>
        </p:txBody>
      </p:sp>
      <p:sp>
        <p:nvSpPr>
          <p:cNvPr id="179" name="Google Shape;179;p28"/>
          <p:cNvSpPr txBox="1"/>
          <p:nvPr>
            <p:ph idx="1" type="body"/>
          </p:nvPr>
        </p:nvSpPr>
        <p:spPr>
          <a:xfrm>
            <a:off x="371475" y="1314076"/>
            <a:ext cx="7886700" cy="2987700"/>
          </a:xfrm>
          <a:prstGeom prst="rect">
            <a:avLst/>
          </a:prstGeom>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Smallest AIC comes from the model with </a:t>
            </a:r>
            <a:r>
              <a:rPr i="1" lang="en" sz="1600">
                <a:solidFill>
                  <a:srgbClr val="000000"/>
                </a:solidFill>
                <a:latin typeface="Times New Roman"/>
                <a:ea typeface="Times New Roman"/>
                <a:cs typeface="Times New Roman"/>
                <a:sym typeface="Times New Roman"/>
              </a:rPr>
              <a:t>p = q = </a:t>
            </a:r>
            <a:r>
              <a:rPr lang="en" sz="1600">
                <a:solidFill>
                  <a:srgbClr val="000000"/>
                </a:solidFill>
                <a:latin typeface="Times New Roman"/>
                <a:ea typeface="Times New Roman"/>
                <a:cs typeface="Times New Roman"/>
                <a:sym typeface="Times New Roman"/>
              </a:rPr>
              <a:t>3, dismiss it by principle of parsimony </a:t>
            </a:r>
            <a:endParaRPr sz="1600">
              <a:solidFill>
                <a:srgbClr val="000000"/>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next 3 models with lowest AIC values are p = q = 1, p =3 q =1, p = 0 q=2, respectively.  </a:t>
            </a:r>
            <a:endParaRPr sz="1600">
              <a:solidFill>
                <a:srgbClr val="000000"/>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00000"/>
              </a:buClr>
              <a:buSzPts val="1600"/>
              <a:buFont typeface="Times New Roman"/>
              <a:buChar char="❖"/>
            </a:pPr>
            <a:r>
              <a:rPr i="1" lang="en" sz="1600">
                <a:solidFill>
                  <a:srgbClr val="000000"/>
                </a:solidFill>
                <a:latin typeface="Times New Roman"/>
                <a:ea typeface="Times New Roman"/>
                <a:cs typeface="Times New Roman"/>
                <a:sym typeface="Times New Roman"/>
              </a:rPr>
              <a:t>SARIMA (1, 1, 1 ) x (1, 1, 0)</a:t>
            </a:r>
            <a:r>
              <a:rPr baseline="-25000" i="1" lang="en" sz="1600">
                <a:solidFill>
                  <a:srgbClr val="000000"/>
                </a:solidFill>
                <a:latin typeface="Times New Roman"/>
                <a:ea typeface="Times New Roman"/>
                <a:cs typeface="Times New Roman"/>
                <a:sym typeface="Times New Roman"/>
              </a:rPr>
              <a:t>12</a:t>
            </a:r>
            <a:r>
              <a:rPr i="1" lang="en" sz="1600">
                <a:solidFill>
                  <a:srgbClr val="000000"/>
                </a:solidFill>
                <a:latin typeface="Times New Roman"/>
                <a:ea typeface="Times New Roman"/>
                <a:cs typeface="Times New Roman"/>
                <a:sym typeface="Times New Roman"/>
              </a:rPr>
              <a:t>, SARIMA (3, 1, 1 ) x (1, 1, 0)</a:t>
            </a:r>
            <a:r>
              <a:rPr baseline="-25000" i="1" lang="en" sz="1600">
                <a:solidFill>
                  <a:srgbClr val="000000"/>
                </a:solidFill>
                <a:latin typeface="Times New Roman"/>
                <a:ea typeface="Times New Roman"/>
                <a:cs typeface="Times New Roman"/>
                <a:sym typeface="Times New Roman"/>
              </a:rPr>
              <a:t>12</a:t>
            </a:r>
            <a:r>
              <a:rPr lang="en" sz="1600">
                <a:solidFill>
                  <a:srgbClr val="000000"/>
                </a:solidFill>
                <a:latin typeface="Times New Roman"/>
                <a:ea typeface="Times New Roman"/>
                <a:cs typeface="Times New Roman"/>
                <a:sym typeface="Times New Roman"/>
              </a:rPr>
              <a:t> and </a:t>
            </a:r>
            <a:endParaRPr sz="1600">
              <a:solidFill>
                <a:srgbClr val="000000"/>
              </a:solidFill>
              <a:latin typeface="Times New Roman"/>
              <a:ea typeface="Times New Roman"/>
              <a:cs typeface="Times New Roman"/>
              <a:sym typeface="Times New Roman"/>
            </a:endParaRPr>
          </a:p>
          <a:p>
            <a:pPr indent="457200" lvl="0" marL="0" marR="0" rtl="0" algn="l">
              <a:lnSpc>
                <a:spcPct val="100000"/>
              </a:lnSpc>
              <a:spcBef>
                <a:spcPts val="0"/>
              </a:spcBef>
              <a:spcAft>
                <a:spcPts val="0"/>
              </a:spcAft>
              <a:buNone/>
            </a:pPr>
            <a:r>
              <a:rPr i="1" lang="en" sz="1600">
                <a:solidFill>
                  <a:srgbClr val="000000"/>
                </a:solidFill>
                <a:latin typeface="Times New Roman"/>
                <a:ea typeface="Times New Roman"/>
                <a:cs typeface="Times New Roman"/>
                <a:sym typeface="Times New Roman"/>
              </a:rPr>
              <a:t>SARIMA (0, 1, 2 ) x (1, 1, 0)</a:t>
            </a:r>
            <a:r>
              <a:rPr baseline="-25000" i="1" lang="en" sz="1600">
                <a:solidFill>
                  <a:srgbClr val="000000"/>
                </a:solidFill>
                <a:latin typeface="Times New Roman"/>
                <a:ea typeface="Times New Roman"/>
                <a:cs typeface="Times New Roman"/>
                <a:sym typeface="Times New Roman"/>
              </a:rPr>
              <a:t>12</a:t>
            </a:r>
            <a:r>
              <a:rPr i="1" lang="en" sz="1600">
                <a:solidFill>
                  <a:srgbClr val="000000"/>
                </a:solidFill>
                <a:latin typeface="Times New Roman"/>
                <a:ea typeface="Times New Roman"/>
                <a:cs typeface="Times New Roman"/>
                <a:sym typeface="Times New Roman"/>
              </a:rPr>
              <a:t>.</a:t>
            </a:r>
            <a:endParaRPr i="1" sz="1600">
              <a:solidFill>
                <a:srgbClr val="000000"/>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00000"/>
              </a:buClr>
              <a:buSzPts val="1600"/>
              <a:buFont typeface="Times New Roman"/>
              <a:buChar char="❖"/>
            </a:pPr>
            <a:r>
              <a:rPr i="1" lang="en" sz="1600">
                <a:solidFill>
                  <a:srgbClr val="000000"/>
                </a:solidFill>
                <a:latin typeface="Times New Roman"/>
                <a:ea typeface="Times New Roman"/>
                <a:cs typeface="Times New Roman"/>
                <a:sym typeface="Times New Roman"/>
              </a:rPr>
              <a:t>Note: </a:t>
            </a:r>
            <a:r>
              <a:rPr lang="en" sz="1600">
                <a:solidFill>
                  <a:srgbClr val="000000"/>
                </a:solidFill>
                <a:latin typeface="Times New Roman"/>
                <a:ea typeface="Times New Roman"/>
                <a:cs typeface="Times New Roman"/>
                <a:sym typeface="Times New Roman"/>
              </a:rPr>
              <a:t>models selected use Q = 0 instead of Q = 1.  This is because any model we tried with Q = 1 resulted in a unit root.</a:t>
            </a:r>
            <a:endParaRPr sz="1600">
              <a:solidFill>
                <a:srgbClr val="000000"/>
              </a:solidFill>
              <a:latin typeface="Times New Roman"/>
              <a:ea typeface="Times New Roman"/>
              <a:cs typeface="Times New Roman"/>
              <a:sym typeface="Times New Roman"/>
            </a:endParaRPr>
          </a:p>
          <a:p>
            <a:pPr indent="0" lvl="0" marL="0" rtl="0" algn="l">
              <a:spcBef>
                <a:spcPts val="600"/>
              </a:spcBef>
              <a:spcAft>
                <a:spcPts val="1600"/>
              </a:spcAft>
              <a:buNone/>
            </a:pPr>
            <a:r>
              <a:t/>
            </a:r>
            <a:endParaRPr/>
          </a:p>
        </p:txBody>
      </p:sp>
      <p:pic>
        <p:nvPicPr>
          <p:cNvPr id="180" name="Google Shape;180;p28"/>
          <p:cNvPicPr preferRelativeResize="0"/>
          <p:nvPr/>
        </p:nvPicPr>
        <p:blipFill>
          <a:blip r:embed="rId3">
            <a:alphaModFix/>
          </a:blip>
          <a:stretch>
            <a:fillRect/>
          </a:stretch>
        </p:blipFill>
        <p:spPr>
          <a:xfrm>
            <a:off x="578850" y="3125150"/>
            <a:ext cx="6162675" cy="1228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371475" y="359570"/>
            <a:ext cx="7886700" cy="46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Model Estimation</a:t>
            </a:r>
            <a:endParaRPr sz="3600"/>
          </a:p>
        </p:txBody>
      </p:sp>
      <p:sp>
        <p:nvSpPr>
          <p:cNvPr id="186" name="Google Shape;186;p29"/>
          <p:cNvSpPr txBox="1"/>
          <p:nvPr>
            <p:ph idx="1" type="body"/>
          </p:nvPr>
        </p:nvSpPr>
        <p:spPr>
          <a:xfrm>
            <a:off x="371475" y="1314076"/>
            <a:ext cx="7886700" cy="29877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Estimation using MLE method; model 2 is our best model.</a:t>
            </a:r>
            <a:endParaRPr>
              <a:solidFill>
                <a:srgbClr val="000000"/>
              </a:solidFill>
              <a:latin typeface="Times New Roman"/>
              <a:ea typeface="Times New Roman"/>
              <a:cs typeface="Times New Roman"/>
              <a:sym typeface="Times New Roman"/>
            </a:endParaRPr>
          </a:p>
          <a:p>
            <a:pPr indent="0" lvl="0" marL="0" marR="0" rtl="0" algn="ctr">
              <a:lnSpc>
                <a:spcPct val="100000"/>
              </a:lnSpc>
              <a:spcBef>
                <a:spcPts val="1600"/>
              </a:spcBef>
              <a:spcAft>
                <a:spcPts val="0"/>
              </a:spcAft>
              <a:buNone/>
            </a:pPr>
            <a:r>
              <a:rPr b="1" i="1" lang="en" sz="1200">
                <a:solidFill>
                  <a:srgbClr val="000000"/>
                </a:solidFill>
                <a:latin typeface="Times New Roman"/>
                <a:ea typeface="Times New Roman"/>
                <a:cs typeface="Times New Roman"/>
                <a:sym typeface="Times New Roman"/>
              </a:rPr>
              <a:t>Model 1 :</a:t>
            </a:r>
            <a:r>
              <a:rPr b="1" lang="en" sz="1200">
                <a:solidFill>
                  <a:srgbClr val="000000"/>
                </a:solidFill>
                <a:latin typeface="Times New Roman"/>
                <a:ea typeface="Times New Roman"/>
                <a:cs typeface="Times New Roman"/>
                <a:sym typeface="Times New Roman"/>
              </a:rPr>
              <a:t> </a:t>
            </a:r>
            <a:r>
              <a:rPr b="1" i="1" lang="en" sz="1200">
                <a:solidFill>
                  <a:srgbClr val="000000"/>
                </a:solidFill>
                <a:latin typeface="Times New Roman"/>
                <a:ea typeface="Times New Roman"/>
                <a:cs typeface="Times New Roman"/>
                <a:sym typeface="Times New Roman"/>
              </a:rPr>
              <a:t>SARIMA (1, 1, 1 ) x (1, 1, 0)</a:t>
            </a:r>
            <a:r>
              <a:rPr b="1" baseline="-25000" i="1" lang="en" sz="1200">
                <a:solidFill>
                  <a:srgbClr val="000000"/>
                </a:solidFill>
                <a:latin typeface="Times New Roman"/>
                <a:ea typeface="Times New Roman"/>
                <a:cs typeface="Times New Roman"/>
                <a:sym typeface="Times New Roman"/>
              </a:rPr>
              <a:t>12</a:t>
            </a:r>
            <a:endParaRPr b="1" sz="1200">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(1 − 0.3499B)(1 − 0.0721B</a:t>
            </a:r>
            <a:r>
              <a:rPr baseline="30000" lang="en" sz="1200">
                <a:solidFill>
                  <a:srgbClr val="000000"/>
                </a:solidFill>
                <a:latin typeface="Times New Roman"/>
                <a:ea typeface="Times New Roman"/>
                <a:cs typeface="Times New Roman"/>
                <a:sym typeface="Times New Roman"/>
              </a:rPr>
              <a:t>12</a:t>
            </a:r>
            <a:r>
              <a:rPr lang="en" sz="1200">
                <a:solidFill>
                  <a:srgbClr val="000000"/>
                </a:solidFill>
                <a:latin typeface="Times New Roman"/>
                <a:ea typeface="Times New Roman"/>
                <a:cs typeface="Times New Roman"/>
                <a:sym typeface="Times New Roman"/>
              </a:rPr>
              <a:t>)X</a:t>
            </a:r>
            <a:r>
              <a:rPr lang="en" sz="800">
                <a:solidFill>
                  <a:srgbClr val="000000"/>
                </a:solidFill>
                <a:latin typeface="Times New Roman"/>
                <a:ea typeface="Times New Roman"/>
                <a:cs typeface="Times New Roman"/>
                <a:sym typeface="Times New Roman"/>
              </a:rPr>
              <a:t>t </a:t>
            </a:r>
            <a:r>
              <a:rPr lang="en" sz="1200">
                <a:solidFill>
                  <a:srgbClr val="000000"/>
                </a:solidFill>
                <a:latin typeface="Times New Roman"/>
                <a:ea typeface="Times New Roman"/>
                <a:cs typeface="Times New Roman"/>
                <a:sym typeface="Times New Roman"/>
              </a:rPr>
              <a:t>= (1 − 0.999B)Z</a:t>
            </a:r>
            <a:r>
              <a:rPr lang="en" sz="800">
                <a:solidFill>
                  <a:srgbClr val="000000"/>
                </a:solidFill>
                <a:latin typeface="Times New Roman"/>
                <a:ea typeface="Times New Roman"/>
                <a:cs typeface="Times New Roman"/>
                <a:sym typeface="Times New Roman"/>
              </a:rPr>
              <a:t>t</a:t>
            </a: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where Z</a:t>
            </a:r>
            <a:r>
              <a:rPr lang="en" sz="800">
                <a:solidFill>
                  <a:srgbClr val="000000"/>
                </a:solidFill>
                <a:latin typeface="Times New Roman"/>
                <a:ea typeface="Times New Roman"/>
                <a:cs typeface="Times New Roman"/>
                <a:sym typeface="Times New Roman"/>
              </a:rPr>
              <a:t>t </a:t>
            </a:r>
            <a:r>
              <a:rPr lang="en" sz="1200">
                <a:solidFill>
                  <a:srgbClr val="000000"/>
                </a:solidFill>
                <a:latin typeface="Times New Roman"/>
                <a:ea typeface="Times New Roman"/>
                <a:cs typeface="Times New Roman"/>
                <a:sym typeface="Times New Roman"/>
              </a:rPr>
              <a:t>∼N (0, 0.003021)</a:t>
            </a:r>
            <a:endParaRPr sz="1200">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i="1" lang="en" sz="1200">
                <a:solidFill>
                  <a:srgbClr val="000000"/>
                </a:solidFill>
                <a:latin typeface="Times New Roman"/>
                <a:ea typeface="Times New Roman"/>
                <a:cs typeface="Times New Roman"/>
                <a:sym typeface="Times New Roman"/>
              </a:rPr>
              <a:t>Model 2</a:t>
            </a:r>
            <a:r>
              <a:rPr b="1" lang="en" sz="1200">
                <a:solidFill>
                  <a:srgbClr val="000000"/>
                </a:solidFill>
                <a:latin typeface="Times New Roman"/>
                <a:ea typeface="Times New Roman"/>
                <a:cs typeface="Times New Roman"/>
                <a:sym typeface="Times New Roman"/>
              </a:rPr>
              <a:t> : </a:t>
            </a:r>
            <a:r>
              <a:rPr b="1" i="1" lang="en" sz="1200">
                <a:solidFill>
                  <a:srgbClr val="000000"/>
                </a:solidFill>
                <a:latin typeface="Times New Roman"/>
                <a:ea typeface="Times New Roman"/>
                <a:cs typeface="Times New Roman"/>
                <a:sym typeface="Times New Roman"/>
              </a:rPr>
              <a:t>SARIMA (3, 1, 1 ) x (1, 1, 0)</a:t>
            </a:r>
            <a:r>
              <a:rPr b="1" baseline="-25000" i="1" lang="en" sz="1200">
                <a:solidFill>
                  <a:srgbClr val="000000"/>
                </a:solidFill>
                <a:latin typeface="Times New Roman"/>
                <a:ea typeface="Times New Roman"/>
                <a:cs typeface="Times New Roman"/>
                <a:sym typeface="Times New Roman"/>
              </a:rPr>
              <a:t>12</a:t>
            </a:r>
            <a:endParaRPr b="1" sz="1200">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(1 − 0.3634B - 0.0921B</a:t>
            </a:r>
            <a:r>
              <a:rPr baseline="30000" lang="en" sz="1200">
                <a:solidFill>
                  <a:srgbClr val="000000"/>
                </a:solidFill>
                <a:latin typeface="Times New Roman"/>
                <a:ea typeface="Times New Roman"/>
                <a:cs typeface="Times New Roman"/>
                <a:sym typeface="Times New Roman"/>
              </a:rPr>
              <a:t>2</a:t>
            </a:r>
            <a:r>
              <a:rPr lang="en" sz="1200">
                <a:solidFill>
                  <a:srgbClr val="000000"/>
                </a:solidFill>
                <a:latin typeface="Times New Roman"/>
                <a:ea typeface="Times New Roman"/>
                <a:cs typeface="Times New Roman"/>
                <a:sym typeface="Times New Roman"/>
              </a:rPr>
              <a:t> - 0.2173B</a:t>
            </a:r>
            <a:r>
              <a:rPr baseline="30000" lang="en" sz="1200">
                <a:solidFill>
                  <a:srgbClr val="000000"/>
                </a:solidFill>
                <a:latin typeface="Times New Roman"/>
                <a:ea typeface="Times New Roman"/>
                <a:cs typeface="Times New Roman"/>
                <a:sym typeface="Times New Roman"/>
              </a:rPr>
              <a:t>3</a:t>
            </a:r>
            <a:r>
              <a:rPr lang="en" sz="1200">
                <a:solidFill>
                  <a:srgbClr val="000000"/>
                </a:solidFill>
                <a:latin typeface="Times New Roman"/>
                <a:ea typeface="Times New Roman"/>
                <a:cs typeface="Times New Roman"/>
                <a:sym typeface="Times New Roman"/>
              </a:rPr>
              <a:t>)(1 + 0.0731B</a:t>
            </a:r>
            <a:r>
              <a:rPr baseline="30000" lang="en" sz="1200">
                <a:solidFill>
                  <a:srgbClr val="000000"/>
                </a:solidFill>
                <a:latin typeface="Times New Roman"/>
                <a:ea typeface="Times New Roman"/>
                <a:cs typeface="Times New Roman"/>
                <a:sym typeface="Times New Roman"/>
              </a:rPr>
              <a:t>12</a:t>
            </a:r>
            <a:r>
              <a:rPr lang="en" sz="1200">
                <a:solidFill>
                  <a:srgbClr val="000000"/>
                </a:solidFill>
                <a:latin typeface="Times New Roman"/>
                <a:ea typeface="Times New Roman"/>
                <a:cs typeface="Times New Roman"/>
                <a:sym typeface="Times New Roman"/>
              </a:rPr>
              <a:t>)X</a:t>
            </a:r>
            <a:r>
              <a:rPr lang="en" sz="800">
                <a:solidFill>
                  <a:srgbClr val="000000"/>
                </a:solidFill>
                <a:latin typeface="Times New Roman"/>
                <a:ea typeface="Times New Roman"/>
                <a:cs typeface="Times New Roman"/>
                <a:sym typeface="Times New Roman"/>
              </a:rPr>
              <a:t>t </a:t>
            </a:r>
            <a:r>
              <a:rPr lang="en" sz="1200">
                <a:solidFill>
                  <a:srgbClr val="000000"/>
                </a:solidFill>
                <a:latin typeface="Times New Roman"/>
                <a:ea typeface="Times New Roman"/>
                <a:cs typeface="Times New Roman"/>
                <a:sym typeface="Times New Roman"/>
              </a:rPr>
              <a:t>= (1+0.9703B)Z</a:t>
            </a:r>
            <a:r>
              <a:rPr lang="en" sz="800">
                <a:solidFill>
                  <a:srgbClr val="000000"/>
                </a:solidFill>
                <a:latin typeface="Times New Roman"/>
                <a:ea typeface="Times New Roman"/>
                <a:cs typeface="Times New Roman"/>
                <a:sym typeface="Times New Roman"/>
              </a:rPr>
              <a:t>t</a:t>
            </a: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where Z</a:t>
            </a:r>
            <a:r>
              <a:rPr lang="en" sz="800">
                <a:solidFill>
                  <a:srgbClr val="000000"/>
                </a:solidFill>
                <a:latin typeface="Times New Roman"/>
                <a:ea typeface="Times New Roman"/>
                <a:cs typeface="Times New Roman"/>
                <a:sym typeface="Times New Roman"/>
              </a:rPr>
              <a:t>t </a:t>
            </a:r>
            <a:r>
              <a:rPr lang="en" sz="1200">
                <a:solidFill>
                  <a:srgbClr val="000000"/>
                </a:solidFill>
                <a:latin typeface="Times New Roman"/>
                <a:ea typeface="Times New Roman"/>
                <a:cs typeface="Times New Roman"/>
                <a:sym typeface="Times New Roman"/>
              </a:rPr>
              <a:t>∼N (0, 0.002925)</a:t>
            </a:r>
            <a:endParaRPr sz="1200">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i="1" lang="en" sz="1200">
                <a:solidFill>
                  <a:srgbClr val="000000"/>
                </a:solidFill>
                <a:latin typeface="Times New Roman"/>
                <a:ea typeface="Times New Roman"/>
                <a:cs typeface="Times New Roman"/>
                <a:sym typeface="Times New Roman"/>
              </a:rPr>
              <a:t>Model 3 </a:t>
            </a:r>
            <a:r>
              <a:rPr b="1" lang="en" sz="1200">
                <a:solidFill>
                  <a:srgbClr val="000000"/>
                </a:solidFill>
                <a:latin typeface="Times New Roman"/>
                <a:ea typeface="Times New Roman"/>
                <a:cs typeface="Times New Roman"/>
                <a:sym typeface="Times New Roman"/>
              </a:rPr>
              <a:t>: </a:t>
            </a:r>
            <a:r>
              <a:rPr b="1" i="1" lang="en" sz="1200">
                <a:solidFill>
                  <a:srgbClr val="000000"/>
                </a:solidFill>
                <a:latin typeface="Times New Roman"/>
                <a:ea typeface="Times New Roman"/>
                <a:cs typeface="Times New Roman"/>
                <a:sym typeface="Times New Roman"/>
              </a:rPr>
              <a:t>SARIMA (0, 1, 2 ) x (1, 1, 0)</a:t>
            </a:r>
            <a:r>
              <a:rPr b="1" baseline="-25000" i="1" lang="en" sz="1200">
                <a:solidFill>
                  <a:srgbClr val="000000"/>
                </a:solidFill>
                <a:latin typeface="Times New Roman"/>
                <a:ea typeface="Times New Roman"/>
                <a:cs typeface="Times New Roman"/>
                <a:sym typeface="Times New Roman"/>
              </a:rPr>
              <a:t>12</a:t>
            </a:r>
            <a:endParaRPr b="1" sz="1200">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(1 + 0.6827B</a:t>
            </a:r>
            <a:r>
              <a:rPr baseline="30000" lang="en" sz="1200">
                <a:solidFill>
                  <a:srgbClr val="000000"/>
                </a:solidFill>
                <a:latin typeface="Times New Roman"/>
                <a:ea typeface="Times New Roman"/>
                <a:cs typeface="Times New Roman"/>
                <a:sym typeface="Times New Roman"/>
              </a:rPr>
              <a:t>12</a:t>
            </a:r>
            <a:r>
              <a:rPr lang="en" sz="1200">
                <a:solidFill>
                  <a:srgbClr val="000000"/>
                </a:solidFill>
                <a:latin typeface="Times New Roman"/>
                <a:ea typeface="Times New Roman"/>
                <a:cs typeface="Times New Roman"/>
                <a:sym typeface="Times New Roman"/>
              </a:rPr>
              <a:t>)X</a:t>
            </a:r>
            <a:r>
              <a:rPr lang="en" sz="800">
                <a:solidFill>
                  <a:srgbClr val="000000"/>
                </a:solidFill>
                <a:latin typeface="Times New Roman"/>
                <a:ea typeface="Times New Roman"/>
                <a:cs typeface="Times New Roman"/>
                <a:sym typeface="Times New Roman"/>
              </a:rPr>
              <a:t>t </a:t>
            </a:r>
            <a:r>
              <a:rPr lang="en" sz="1200">
                <a:solidFill>
                  <a:srgbClr val="000000"/>
                </a:solidFill>
                <a:latin typeface="Times New Roman"/>
                <a:ea typeface="Times New Roman"/>
                <a:cs typeface="Times New Roman"/>
                <a:sym typeface="Times New Roman"/>
              </a:rPr>
              <a:t>= (1+1.3714B - 0.3856B</a:t>
            </a:r>
            <a:r>
              <a:rPr baseline="30000" lang="en" sz="1200">
                <a:solidFill>
                  <a:srgbClr val="000000"/>
                </a:solidFill>
                <a:latin typeface="Times New Roman"/>
                <a:ea typeface="Times New Roman"/>
                <a:cs typeface="Times New Roman"/>
                <a:sym typeface="Times New Roman"/>
              </a:rPr>
              <a:t>2</a:t>
            </a:r>
            <a:r>
              <a:rPr lang="en" sz="1200">
                <a:solidFill>
                  <a:srgbClr val="000000"/>
                </a:solidFill>
                <a:latin typeface="Times New Roman"/>
                <a:ea typeface="Times New Roman"/>
                <a:cs typeface="Times New Roman"/>
                <a:sym typeface="Times New Roman"/>
              </a:rPr>
              <a:t>)Z</a:t>
            </a:r>
            <a:r>
              <a:rPr lang="en" sz="800">
                <a:solidFill>
                  <a:srgbClr val="000000"/>
                </a:solidFill>
                <a:latin typeface="Times New Roman"/>
                <a:ea typeface="Times New Roman"/>
                <a:cs typeface="Times New Roman"/>
                <a:sym typeface="Times New Roman"/>
              </a:rPr>
              <a:t>t</a:t>
            </a: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where Z</a:t>
            </a:r>
            <a:r>
              <a:rPr lang="en" sz="800">
                <a:solidFill>
                  <a:srgbClr val="000000"/>
                </a:solidFill>
                <a:latin typeface="Times New Roman"/>
                <a:ea typeface="Times New Roman"/>
                <a:cs typeface="Times New Roman"/>
                <a:sym typeface="Times New Roman"/>
              </a:rPr>
              <a:t>t </a:t>
            </a:r>
            <a:r>
              <a:rPr lang="en" sz="1200">
                <a:solidFill>
                  <a:srgbClr val="000000"/>
                </a:solidFill>
                <a:latin typeface="Times New Roman"/>
                <a:ea typeface="Times New Roman"/>
                <a:cs typeface="Times New Roman"/>
                <a:sym typeface="Times New Roman"/>
              </a:rPr>
              <a:t>∼N (0, 0.003044)</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371475" y="359570"/>
            <a:ext cx="7886700" cy="46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Estimation</a:t>
            </a:r>
            <a:endParaRPr/>
          </a:p>
        </p:txBody>
      </p:sp>
      <p:sp>
        <p:nvSpPr>
          <p:cNvPr id="192" name="Google Shape;192;p30"/>
          <p:cNvSpPr txBox="1"/>
          <p:nvPr>
            <p:ph idx="1" type="body"/>
          </p:nvPr>
        </p:nvSpPr>
        <p:spPr>
          <a:xfrm>
            <a:off x="308750" y="1414426"/>
            <a:ext cx="7886700" cy="2987700"/>
          </a:xfrm>
          <a:prstGeom prst="rect">
            <a:avLst/>
          </a:prstGeom>
        </p:spPr>
        <p:txBody>
          <a:bodyPr anchorCtr="0" anchor="t" bIns="91425" lIns="91425" spcFirstLastPara="1" rIns="91425" wrap="square" tIns="91425">
            <a:noAutofit/>
          </a:bodyPr>
          <a:lstStyle/>
          <a:p>
            <a:pPr indent="0" lvl="0" marL="0" rtl="0" algn="l">
              <a:spcBef>
                <a:spcPts val="600"/>
              </a:spcBef>
              <a:spcAft>
                <a:spcPts val="1600"/>
              </a:spcAft>
              <a:buNone/>
            </a:pPr>
            <a:r>
              <a:t/>
            </a:r>
            <a:endParaRPr/>
          </a:p>
        </p:txBody>
      </p:sp>
      <p:pic>
        <p:nvPicPr>
          <p:cNvPr id="193" name="Google Shape;193;p30"/>
          <p:cNvPicPr preferRelativeResize="0"/>
          <p:nvPr/>
        </p:nvPicPr>
        <p:blipFill>
          <a:blip r:embed="rId3">
            <a:alphaModFix/>
          </a:blip>
          <a:stretch>
            <a:fillRect/>
          </a:stretch>
        </p:blipFill>
        <p:spPr>
          <a:xfrm>
            <a:off x="371476" y="401825"/>
            <a:ext cx="2980200" cy="2320050"/>
          </a:xfrm>
          <a:prstGeom prst="rect">
            <a:avLst/>
          </a:prstGeom>
          <a:noFill/>
          <a:ln>
            <a:noFill/>
          </a:ln>
        </p:spPr>
      </p:pic>
      <p:pic>
        <p:nvPicPr>
          <p:cNvPr id="194" name="Google Shape;194;p30"/>
          <p:cNvPicPr preferRelativeResize="0"/>
          <p:nvPr/>
        </p:nvPicPr>
        <p:blipFill>
          <a:blip r:embed="rId4">
            <a:alphaModFix/>
          </a:blip>
          <a:stretch>
            <a:fillRect/>
          </a:stretch>
        </p:blipFill>
        <p:spPr>
          <a:xfrm>
            <a:off x="2137862" y="2424050"/>
            <a:ext cx="3902375" cy="2508425"/>
          </a:xfrm>
          <a:prstGeom prst="rect">
            <a:avLst/>
          </a:prstGeom>
          <a:noFill/>
          <a:ln>
            <a:noFill/>
          </a:ln>
        </p:spPr>
      </p:pic>
      <p:pic>
        <p:nvPicPr>
          <p:cNvPr id="195" name="Google Shape;195;p30"/>
          <p:cNvPicPr preferRelativeResize="0"/>
          <p:nvPr/>
        </p:nvPicPr>
        <p:blipFill>
          <a:blip r:embed="rId5">
            <a:alphaModFix/>
          </a:blip>
          <a:stretch>
            <a:fillRect/>
          </a:stretch>
        </p:blipFill>
        <p:spPr>
          <a:xfrm>
            <a:off x="4739801" y="301475"/>
            <a:ext cx="3251900" cy="2520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371475" y="359570"/>
            <a:ext cx="7886700" cy="46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Model Diagnostics</a:t>
            </a:r>
            <a:endParaRPr sz="3600"/>
          </a:p>
        </p:txBody>
      </p:sp>
      <p:sp>
        <p:nvSpPr>
          <p:cNvPr id="201" name="Google Shape;201;p31"/>
          <p:cNvSpPr txBox="1"/>
          <p:nvPr>
            <p:ph idx="1" type="body"/>
          </p:nvPr>
        </p:nvSpPr>
        <p:spPr>
          <a:xfrm>
            <a:off x="371475" y="1314075"/>
            <a:ext cx="4020900" cy="29877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Normality of Error</a:t>
            </a:r>
            <a:endParaRPr sz="1800">
              <a:solidFill>
                <a:srgbClr val="000000"/>
              </a:solidFill>
              <a:latin typeface="Times New Roman"/>
              <a:ea typeface="Times New Roman"/>
              <a:cs typeface="Times New Roman"/>
              <a:sym typeface="Times New Roman"/>
            </a:endParaRPr>
          </a:p>
          <a:p>
            <a:pPr indent="-342900" lvl="1" marL="914400" marR="0" rtl="0" algn="l">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Normal Q-Q Plot</a:t>
            </a:r>
            <a:endParaRPr sz="1800">
              <a:solidFill>
                <a:srgbClr val="000000"/>
              </a:solidFill>
              <a:latin typeface="Times New Roman"/>
              <a:ea typeface="Times New Roman"/>
              <a:cs typeface="Times New Roman"/>
              <a:sym typeface="Times New Roman"/>
            </a:endParaRPr>
          </a:p>
          <a:p>
            <a:pPr indent="-342900" lvl="1" marL="914400" marR="0" rtl="0" algn="l">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Histogram</a:t>
            </a:r>
            <a:endParaRPr sz="1800">
              <a:solidFill>
                <a:srgbClr val="000000"/>
              </a:solidFill>
              <a:latin typeface="Times New Roman"/>
              <a:ea typeface="Times New Roman"/>
              <a:cs typeface="Times New Roman"/>
              <a:sym typeface="Times New Roman"/>
            </a:endParaRPr>
          </a:p>
          <a:p>
            <a:pPr indent="-342900" lvl="1" marL="914400" marR="0" rtl="0" algn="l">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Shapiro-Wilk Test</a:t>
            </a:r>
            <a:endParaRPr sz="1800">
              <a:solidFill>
                <a:srgbClr val="000000"/>
              </a:solidFill>
              <a:latin typeface="Times New Roman"/>
              <a:ea typeface="Times New Roman"/>
              <a:cs typeface="Times New Roman"/>
              <a:sym typeface="Times New Roman"/>
            </a:endParaRPr>
          </a:p>
          <a:p>
            <a:pPr indent="-342900" lvl="2" marL="1371600" marR="0" rtl="0" algn="l">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p-value =  0.5609</a:t>
            </a:r>
            <a:endParaRPr sz="18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pic>
        <p:nvPicPr>
          <p:cNvPr id="202" name="Google Shape;202;p31"/>
          <p:cNvPicPr preferRelativeResize="0"/>
          <p:nvPr/>
        </p:nvPicPr>
        <p:blipFill>
          <a:blip r:embed="rId3">
            <a:alphaModFix/>
          </a:blip>
          <a:stretch>
            <a:fillRect/>
          </a:stretch>
        </p:blipFill>
        <p:spPr>
          <a:xfrm>
            <a:off x="3865775" y="1018588"/>
            <a:ext cx="4751625" cy="2955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371475" y="359570"/>
            <a:ext cx="7886700" cy="46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3600"/>
              <a:t>Model Diagnostics </a:t>
            </a:r>
            <a:endParaRPr/>
          </a:p>
        </p:txBody>
      </p:sp>
      <p:sp>
        <p:nvSpPr>
          <p:cNvPr id="208" name="Google Shape;208;p32"/>
          <p:cNvSpPr txBox="1"/>
          <p:nvPr>
            <p:ph idx="1" type="body"/>
          </p:nvPr>
        </p:nvSpPr>
        <p:spPr>
          <a:xfrm>
            <a:off x="371475" y="1314075"/>
            <a:ext cx="4410600" cy="31431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Serial Correlation </a:t>
            </a:r>
            <a:r>
              <a:rPr lang="en" sz="1800">
                <a:solidFill>
                  <a:srgbClr val="000000"/>
                </a:solidFill>
                <a:latin typeface="Times New Roman"/>
                <a:ea typeface="Times New Roman"/>
                <a:cs typeface="Times New Roman"/>
                <a:sym typeface="Times New Roman"/>
              </a:rPr>
              <a:t> </a:t>
            </a:r>
            <a:endParaRPr sz="1800">
              <a:solidFill>
                <a:srgbClr val="000000"/>
              </a:solidFill>
              <a:latin typeface="Times New Roman"/>
              <a:ea typeface="Times New Roman"/>
              <a:cs typeface="Times New Roman"/>
              <a:sym typeface="Times New Roman"/>
            </a:endParaRPr>
          </a:p>
          <a:p>
            <a:pPr indent="-342900" lvl="1" marL="914400" marR="0" rtl="0" algn="l">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Goal: No correlation between residuals </a:t>
            </a:r>
            <a:endParaRPr sz="1800">
              <a:solidFill>
                <a:srgbClr val="000000"/>
              </a:solidFill>
              <a:latin typeface="Times New Roman"/>
              <a:ea typeface="Times New Roman"/>
              <a:cs typeface="Times New Roman"/>
              <a:sym typeface="Times New Roman"/>
            </a:endParaRPr>
          </a:p>
          <a:p>
            <a:pPr indent="-342900" lvl="1" marL="914400" marR="0" rtl="0" algn="l">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Ljung-Box Test</a:t>
            </a:r>
            <a:endParaRPr sz="1800">
              <a:solidFill>
                <a:srgbClr val="000000"/>
              </a:solidFill>
              <a:latin typeface="Times New Roman"/>
              <a:ea typeface="Times New Roman"/>
              <a:cs typeface="Times New Roman"/>
              <a:sym typeface="Times New Roman"/>
            </a:endParaRPr>
          </a:p>
          <a:p>
            <a:pPr indent="-342900" lvl="1" marL="914400" marR="0" rtl="0" algn="l">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Box-Pierce Test </a:t>
            </a:r>
            <a:endParaRPr sz="1800">
              <a:solidFill>
                <a:srgbClr val="000000"/>
              </a:solidFill>
              <a:latin typeface="Times New Roman"/>
              <a:ea typeface="Times New Roman"/>
              <a:cs typeface="Times New Roman"/>
              <a:sym typeface="Times New Roman"/>
            </a:endParaRPr>
          </a:p>
        </p:txBody>
      </p:sp>
      <p:pic>
        <p:nvPicPr>
          <p:cNvPr id="209" name="Google Shape;209;p32"/>
          <p:cNvPicPr preferRelativeResize="0"/>
          <p:nvPr/>
        </p:nvPicPr>
        <p:blipFill>
          <a:blip r:embed="rId3">
            <a:alphaModFix/>
          </a:blip>
          <a:stretch>
            <a:fillRect/>
          </a:stretch>
        </p:blipFill>
        <p:spPr>
          <a:xfrm>
            <a:off x="5310600" y="1314070"/>
            <a:ext cx="3105150" cy="1790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371475" y="359570"/>
            <a:ext cx="7886700" cy="46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3600"/>
              <a:t>Model Diagnostics</a:t>
            </a:r>
            <a:endParaRPr/>
          </a:p>
        </p:txBody>
      </p:sp>
      <p:sp>
        <p:nvSpPr>
          <p:cNvPr id="215" name="Google Shape;215;p33"/>
          <p:cNvSpPr txBox="1"/>
          <p:nvPr>
            <p:ph idx="1" type="body"/>
          </p:nvPr>
        </p:nvSpPr>
        <p:spPr>
          <a:xfrm>
            <a:off x="371475" y="1304675"/>
            <a:ext cx="4523400" cy="2926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Heteroskedasticity</a:t>
            </a:r>
            <a:endParaRPr sz="1800">
              <a:solidFill>
                <a:srgbClr val="000000"/>
              </a:solidFill>
              <a:latin typeface="Times New Roman"/>
              <a:ea typeface="Times New Roman"/>
              <a:cs typeface="Times New Roman"/>
              <a:sym typeface="Times New Roman"/>
            </a:endParaRPr>
          </a:p>
          <a:p>
            <a:pPr indent="-342900" lvl="1" marL="914400" marR="0" rtl="0" algn="l">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Violation of constant error variance assumption </a:t>
            </a:r>
            <a:endParaRPr sz="1800">
              <a:solidFill>
                <a:srgbClr val="000000"/>
              </a:solidFill>
              <a:latin typeface="Times New Roman"/>
              <a:ea typeface="Times New Roman"/>
              <a:cs typeface="Times New Roman"/>
              <a:sym typeface="Times New Roman"/>
            </a:endParaRPr>
          </a:p>
          <a:p>
            <a:pPr indent="-342900" lvl="1" marL="914400" marR="0" rtl="0" algn="l">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Goal: constant variance </a:t>
            </a:r>
            <a:endParaRPr sz="1800">
              <a:solidFill>
                <a:srgbClr val="000000"/>
              </a:solidFill>
              <a:latin typeface="Times New Roman"/>
              <a:ea typeface="Times New Roman"/>
              <a:cs typeface="Times New Roman"/>
              <a:sym typeface="Times New Roman"/>
            </a:endParaRPr>
          </a:p>
          <a:p>
            <a:pPr indent="-342900" lvl="1" marL="914400" marR="0" rtl="0" algn="l">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ACF/PACF Plot  </a:t>
            </a:r>
            <a:endParaRPr sz="1800">
              <a:solidFill>
                <a:srgbClr val="000000"/>
              </a:solidFill>
              <a:latin typeface="Times New Roman"/>
              <a:ea typeface="Times New Roman"/>
              <a:cs typeface="Times New Roman"/>
              <a:sym typeface="Times New Roman"/>
            </a:endParaRPr>
          </a:p>
          <a:p>
            <a:pPr indent="0" lvl="0" marL="914400" marR="0" rtl="0" algn="l">
              <a:lnSpc>
                <a:spcPct val="115000"/>
              </a:lnSpc>
              <a:spcBef>
                <a:spcPts val="1600"/>
              </a:spcBef>
              <a:spcAft>
                <a:spcPts val="0"/>
              </a:spcAft>
              <a:buNone/>
            </a:pPr>
            <a:r>
              <a:t/>
            </a:r>
            <a:endParaRPr sz="1200">
              <a:solidFill>
                <a:srgbClr val="000000"/>
              </a:solidFill>
              <a:latin typeface="Times New Roman"/>
              <a:ea typeface="Times New Roman"/>
              <a:cs typeface="Times New Roman"/>
              <a:sym typeface="Times New Roman"/>
            </a:endParaRPr>
          </a:p>
          <a:p>
            <a:pPr indent="0" lvl="0" marL="914400" marR="0" rtl="0" algn="l">
              <a:lnSpc>
                <a:spcPct val="115000"/>
              </a:lnSpc>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800">
              <a:solidFill>
                <a:srgbClr val="000000"/>
              </a:solidFill>
              <a:latin typeface="Times New Roman"/>
              <a:ea typeface="Times New Roman"/>
              <a:cs typeface="Times New Roman"/>
              <a:sym typeface="Times New Roman"/>
            </a:endParaRPr>
          </a:p>
        </p:txBody>
      </p:sp>
      <p:pic>
        <p:nvPicPr>
          <p:cNvPr id="216" name="Google Shape;216;p33"/>
          <p:cNvPicPr preferRelativeResize="0"/>
          <p:nvPr/>
        </p:nvPicPr>
        <p:blipFill>
          <a:blip r:embed="rId3">
            <a:alphaModFix/>
          </a:blip>
          <a:stretch>
            <a:fillRect/>
          </a:stretch>
        </p:blipFill>
        <p:spPr>
          <a:xfrm>
            <a:off x="4894875" y="1057850"/>
            <a:ext cx="3941974" cy="2203100"/>
          </a:xfrm>
          <a:prstGeom prst="rect">
            <a:avLst/>
          </a:prstGeom>
          <a:noFill/>
          <a:ln>
            <a:noFill/>
          </a:ln>
        </p:spPr>
      </p:pic>
      <p:sp>
        <p:nvSpPr>
          <p:cNvPr id="217" name="Google Shape;217;p33"/>
          <p:cNvSpPr txBox="1"/>
          <p:nvPr/>
        </p:nvSpPr>
        <p:spPr>
          <a:xfrm>
            <a:off x="1356150" y="3328700"/>
            <a:ext cx="6431700" cy="12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Times New Roman"/>
                <a:ea typeface="Times New Roman"/>
                <a:cs typeface="Times New Roman"/>
                <a:sym typeface="Times New Roman"/>
              </a:rPr>
              <a:t>Final Model:</a:t>
            </a:r>
            <a:endParaRPr b="1" sz="1800">
              <a:latin typeface="Times New Roman"/>
              <a:ea typeface="Times New Roman"/>
              <a:cs typeface="Times New Roman"/>
              <a:sym typeface="Times New Roman"/>
            </a:endParaRPr>
          </a:p>
          <a:p>
            <a:pPr indent="0" lvl="0" marL="114300" marR="0" rtl="0" algn="l">
              <a:lnSpc>
                <a:spcPct val="115000"/>
              </a:lnSpc>
              <a:spcBef>
                <a:spcPts val="0"/>
              </a:spcBef>
              <a:spcAft>
                <a:spcPts val="0"/>
              </a:spcAft>
              <a:buClr>
                <a:srgbClr val="000000"/>
              </a:buClr>
              <a:buSzPts val="1100"/>
              <a:buFont typeface="Arial"/>
              <a:buNone/>
            </a:pPr>
            <a:r>
              <a:rPr i="1" lang="en" sz="1600">
                <a:latin typeface="Times New Roman"/>
                <a:ea typeface="Times New Roman"/>
                <a:cs typeface="Times New Roman"/>
                <a:sym typeface="Times New Roman"/>
              </a:rPr>
              <a:t>SARIMA (3, 1, 1 ) x (1, 1, 0)</a:t>
            </a:r>
            <a:r>
              <a:rPr baseline="-25000" i="1" lang="en" sz="1600">
                <a:latin typeface="Times New Roman"/>
                <a:ea typeface="Times New Roman"/>
                <a:cs typeface="Times New Roman"/>
                <a:sym typeface="Times New Roman"/>
              </a:rPr>
              <a:t>12</a:t>
            </a:r>
            <a:r>
              <a:rPr lang="e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114300" marR="0" rtl="0" algn="ctr">
              <a:lnSpc>
                <a:spcPct val="115000"/>
              </a:lnSpc>
              <a:spcBef>
                <a:spcPts val="0"/>
              </a:spcBef>
              <a:spcAft>
                <a:spcPts val="0"/>
              </a:spcAft>
              <a:buClr>
                <a:srgbClr val="000000"/>
              </a:buClr>
              <a:buSzPts val="1100"/>
              <a:buFont typeface="Arial"/>
              <a:buNone/>
            </a:pPr>
            <a:r>
              <a:rPr lang="en" sz="1600">
                <a:latin typeface="Times New Roman"/>
                <a:ea typeface="Times New Roman"/>
                <a:cs typeface="Times New Roman"/>
                <a:sym typeface="Times New Roman"/>
              </a:rPr>
              <a:t>(1 − 0.3634B - 0.0921B</a:t>
            </a:r>
            <a:r>
              <a:rPr baseline="30000" lang="en" sz="1600">
                <a:latin typeface="Times New Roman"/>
                <a:ea typeface="Times New Roman"/>
                <a:cs typeface="Times New Roman"/>
                <a:sym typeface="Times New Roman"/>
              </a:rPr>
              <a:t>2</a:t>
            </a:r>
            <a:r>
              <a:rPr lang="en" sz="1600">
                <a:latin typeface="Times New Roman"/>
                <a:ea typeface="Times New Roman"/>
                <a:cs typeface="Times New Roman"/>
                <a:sym typeface="Times New Roman"/>
              </a:rPr>
              <a:t> - 0.2173B</a:t>
            </a:r>
            <a:r>
              <a:rPr baseline="30000" lang="en" sz="1600">
                <a:latin typeface="Times New Roman"/>
                <a:ea typeface="Times New Roman"/>
                <a:cs typeface="Times New Roman"/>
                <a:sym typeface="Times New Roman"/>
              </a:rPr>
              <a:t>3</a:t>
            </a:r>
            <a:r>
              <a:rPr lang="en" sz="1600">
                <a:latin typeface="Times New Roman"/>
                <a:ea typeface="Times New Roman"/>
                <a:cs typeface="Times New Roman"/>
                <a:sym typeface="Times New Roman"/>
              </a:rPr>
              <a:t>)(1 + 0.0731B</a:t>
            </a:r>
            <a:r>
              <a:rPr baseline="30000" lang="en" sz="1600">
                <a:latin typeface="Times New Roman"/>
                <a:ea typeface="Times New Roman"/>
                <a:cs typeface="Times New Roman"/>
                <a:sym typeface="Times New Roman"/>
              </a:rPr>
              <a:t>12</a:t>
            </a:r>
            <a:r>
              <a:rPr lang="en" sz="1600">
                <a:latin typeface="Times New Roman"/>
                <a:ea typeface="Times New Roman"/>
                <a:cs typeface="Times New Roman"/>
                <a:sym typeface="Times New Roman"/>
              </a:rPr>
              <a:t>)Xt = (1+0.9703B)Zt,</a:t>
            </a:r>
            <a:endParaRPr sz="1600">
              <a:latin typeface="Times New Roman"/>
              <a:ea typeface="Times New Roman"/>
              <a:cs typeface="Times New Roman"/>
              <a:sym typeface="Times New Roman"/>
            </a:endParaRPr>
          </a:p>
          <a:p>
            <a:pPr indent="0" lvl="0" marL="1371600" rtl="0" algn="l">
              <a:spcBef>
                <a:spcPts val="0"/>
              </a:spcBef>
              <a:spcAft>
                <a:spcPts val="0"/>
              </a:spcAft>
              <a:buNone/>
            </a:pPr>
            <a:r>
              <a:rPr lang="en" sz="1600">
                <a:latin typeface="Times New Roman"/>
                <a:ea typeface="Times New Roman"/>
                <a:cs typeface="Times New Roman"/>
                <a:sym typeface="Times New Roman"/>
              </a:rPr>
              <a:t>where Zt ∼N (0, 0.002925)  </a:t>
            </a:r>
            <a:endParaRPr sz="16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371475" y="359570"/>
            <a:ext cx="7886700" cy="46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Forecasting</a:t>
            </a:r>
            <a:endParaRPr sz="3600"/>
          </a:p>
        </p:txBody>
      </p:sp>
      <p:pic>
        <p:nvPicPr>
          <p:cNvPr id="223" name="Google Shape;223;p34"/>
          <p:cNvPicPr preferRelativeResize="0"/>
          <p:nvPr/>
        </p:nvPicPr>
        <p:blipFill>
          <a:blip r:embed="rId3">
            <a:alphaModFix/>
          </a:blip>
          <a:stretch>
            <a:fillRect/>
          </a:stretch>
        </p:blipFill>
        <p:spPr>
          <a:xfrm>
            <a:off x="1127875" y="1048200"/>
            <a:ext cx="6888249" cy="3809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371475" y="359570"/>
            <a:ext cx="7886700" cy="46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Forecasting (cont.)</a:t>
            </a:r>
            <a:endParaRPr sz="3600"/>
          </a:p>
        </p:txBody>
      </p:sp>
      <p:pic>
        <p:nvPicPr>
          <p:cNvPr id="229" name="Google Shape;229;p35"/>
          <p:cNvPicPr preferRelativeResize="0"/>
          <p:nvPr/>
        </p:nvPicPr>
        <p:blipFill>
          <a:blip r:embed="rId3">
            <a:alphaModFix/>
          </a:blip>
          <a:stretch>
            <a:fillRect/>
          </a:stretch>
        </p:blipFill>
        <p:spPr>
          <a:xfrm>
            <a:off x="1364463" y="962150"/>
            <a:ext cx="6635174" cy="3971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371475" y="359570"/>
            <a:ext cx="7886700" cy="46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Introduction</a:t>
            </a:r>
            <a:endParaRPr sz="3600"/>
          </a:p>
        </p:txBody>
      </p:sp>
      <p:sp>
        <p:nvSpPr>
          <p:cNvPr id="111" name="Google Shape;111;p18"/>
          <p:cNvSpPr txBox="1"/>
          <p:nvPr>
            <p:ph idx="1" type="body"/>
          </p:nvPr>
        </p:nvSpPr>
        <p:spPr>
          <a:xfrm>
            <a:off x="371475" y="1314076"/>
            <a:ext cx="7886700" cy="29877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Passengers Rate for International Travel from January, 1949 to December 1960</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Advantages of the time series model</a:t>
            </a:r>
            <a:endParaRPr sz="1800">
              <a:solidFill>
                <a:srgbClr val="000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Estimate Future Growth</a:t>
            </a:r>
            <a:endParaRPr sz="1800">
              <a:solidFill>
                <a:srgbClr val="000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Adjust Ticket Price</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SARIMA model: SARIMA(3,1,1)X(1,1,0)</a:t>
            </a:r>
            <a:r>
              <a:rPr baseline="-25000" lang="en" sz="1800">
                <a:solidFill>
                  <a:srgbClr val="000000"/>
                </a:solidFill>
                <a:latin typeface="Times New Roman"/>
                <a:ea typeface="Times New Roman"/>
                <a:cs typeface="Times New Roman"/>
                <a:sym typeface="Times New Roman"/>
              </a:rPr>
              <a:t>12</a:t>
            </a:r>
            <a:endParaRPr baseline="-25000" sz="1800">
              <a:solidFill>
                <a:srgbClr val="000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Least Amount of Parameters</a:t>
            </a:r>
            <a:endParaRPr sz="1800">
              <a:solidFill>
                <a:srgbClr val="000000"/>
              </a:solidFill>
              <a:latin typeface="Times New Roman"/>
              <a:ea typeface="Times New Roman"/>
              <a:cs typeface="Times New Roman"/>
              <a:sym typeface="Times New Roman"/>
            </a:endParaRPr>
          </a:p>
          <a:p>
            <a:pPr indent="-342900" lvl="1" marL="9144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Lowest AICc Score</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Prediction made is within 95% confidence interval </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371475" y="359570"/>
            <a:ext cx="7886700" cy="46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Forecasting </a:t>
            </a:r>
            <a:r>
              <a:rPr lang="en" sz="3600"/>
              <a:t>(cont.)</a:t>
            </a:r>
            <a:endParaRPr sz="3600"/>
          </a:p>
        </p:txBody>
      </p:sp>
      <p:pic>
        <p:nvPicPr>
          <p:cNvPr id="235" name="Google Shape;235;p36"/>
          <p:cNvPicPr preferRelativeResize="0"/>
          <p:nvPr/>
        </p:nvPicPr>
        <p:blipFill>
          <a:blip r:embed="rId3">
            <a:alphaModFix/>
          </a:blip>
          <a:stretch>
            <a:fillRect/>
          </a:stretch>
        </p:blipFill>
        <p:spPr>
          <a:xfrm>
            <a:off x="3740050" y="1471300"/>
            <a:ext cx="5083500" cy="2830475"/>
          </a:xfrm>
          <a:prstGeom prst="rect">
            <a:avLst/>
          </a:prstGeom>
          <a:noFill/>
          <a:ln>
            <a:noFill/>
          </a:ln>
        </p:spPr>
      </p:pic>
      <p:sp>
        <p:nvSpPr>
          <p:cNvPr id="236" name="Google Shape;236;p36"/>
          <p:cNvSpPr txBox="1"/>
          <p:nvPr>
            <p:ph idx="1" type="body"/>
          </p:nvPr>
        </p:nvSpPr>
        <p:spPr>
          <a:xfrm>
            <a:off x="371475" y="1314075"/>
            <a:ext cx="3193800" cy="29877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Model captures seasonality and trend</a:t>
            </a:r>
            <a:endParaRPr sz="1800">
              <a:solidFill>
                <a:srgbClr val="000000"/>
              </a:solidFill>
              <a:latin typeface="Times New Roman"/>
              <a:ea typeface="Times New Roman"/>
              <a:cs typeface="Times New Roman"/>
              <a:sym typeface="Times New Roman"/>
            </a:endParaRPr>
          </a:p>
          <a:p>
            <a:pPr indent="-342900" lvl="0" marL="457200" rtl="0" algn="l">
              <a:lnSpc>
                <a:spcPct val="100000"/>
              </a:lnSpc>
              <a:spcBef>
                <a:spcPts val="100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True values all fall within 95% CI</a:t>
            </a:r>
            <a:endParaRPr sz="1800">
              <a:solidFill>
                <a:srgbClr val="000000"/>
              </a:solidFill>
              <a:latin typeface="Times New Roman"/>
              <a:ea typeface="Times New Roman"/>
              <a:cs typeface="Times New Roman"/>
              <a:sym typeface="Times New Roman"/>
            </a:endParaRPr>
          </a:p>
          <a:p>
            <a:pPr indent="-342900" lvl="0" marL="457200" rtl="0" algn="l">
              <a:lnSpc>
                <a:spcPct val="100000"/>
              </a:lnSpc>
              <a:spcBef>
                <a:spcPts val="100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Highest deviation:</a:t>
            </a:r>
            <a:br>
              <a:rPr lang="en" sz="1800">
                <a:solidFill>
                  <a:srgbClr val="000000"/>
                </a:solidFill>
                <a:latin typeface="Times New Roman"/>
                <a:ea typeface="Times New Roman"/>
                <a:cs typeface="Times New Roman"/>
                <a:sym typeface="Times New Roman"/>
              </a:rPr>
            </a:br>
            <a:r>
              <a:rPr lang="en" sz="1800">
                <a:solidFill>
                  <a:srgbClr val="000000"/>
                </a:solidFill>
                <a:latin typeface="Times New Roman"/>
                <a:ea typeface="Times New Roman"/>
                <a:cs typeface="Times New Roman"/>
                <a:sym typeface="Times New Roman"/>
              </a:rPr>
              <a:t>36.55 passengers (8.72%) from ground truth</a:t>
            </a:r>
            <a:endParaRPr sz="1800">
              <a:solidFill>
                <a:srgbClr val="000000"/>
              </a:solidFill>
              <a:latin typeface="Times New Roman"/>
              <a:ea typeface="Times New Roman"/>
              <a:cs typeface="Times New Roman"/>
              <a:sym typeface="Times New Roman"/>
            </a:endParaRPr>
          </a:p>
          <a:p>
            <a:pPr indent="-342900" lvl="0" marL="457200" rtl="0" algn="l">
              <a:lnSpc>
                <a:spcPct val="100000"/>
              </a:lnSpc>
              <a:spcBef>
                <a:spcPts val="1000"/>
              </a:spcBef>
              <a:spcAft>
                <a:spcPts val="100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Mean deviation:</a:t>
            </a:r>
            <a:br>
              <a:rPr lang="en" sz="1800">
                <a:solidFill>
                  <a:srgbClr val="000000"/>
                </a:solidFill>
                <a:latin typeface="Times New Roman"/>
                <a:ea typeface="Times New Roman"/>
                <a:cs typeface="Times New Roman"/>
                <a:sym typeface="Times New Roman"/>
              </a:rPr>
            </a:br>
            <a:r>
              <a:rPr lang="en" sz="1800">
                <a:solidFill>
                  <a:srgbClr val="000000"/>
                </a:solidFill>
                <a:latin typeface="Times New Roman"/>
                <a:ea typeface="Times New Roman"/>
                <a:cs typeface="Times New Roman"/>
                <a:sym typeface="Times New Roman"/>
              </a:rPr>
              <a:t>10.86 passengers (2.31%) from ground truth</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371475" y="359570"/>
            <a:ext cx="7886700" cy="46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Future Study</a:t>
            </a:r>
            <a:endParaRPr/>
          </a:p>
        </p:txBody>
      </p:sp>
      <p:sp>
        <p:nvSpPr>
          <p:cNvPr id="242" name="Google Shape;242;p37"/>
          <p:cNvSpPr txBox="1"/>
          <p:nvPr>
            <p:ph idx="1" type="body"/>
          </p:nvPr>
        </p:nvSpPr>
        <p:spPr>
          <a:xfrm>
            <a:off x="371475" y="1314076"/>
            <a:ext cx="7886700" cy="29877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Model Limitations</a:t>
            </a:r>
            <a:endParaRPr sz="1800">
              <a:solidFill>
                <a:srgbClr val="000000"/>
              </a:solidFill>
              <a:latin typeface="Times New Roman"/>
              <a:ea typeface="Times New Roman"/>
              <a:cs typeface="Times New Roman"/>
              <a:sym typeface="Times New Roman"/>
            </a:endParaRPr>
          </a:p>
          <a:p>
            <a:pPr indent="-330200" lvl="1" marL="9144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Unexpected events can disrupt seasonality</a:t>
            </a:r>
            <a:endParaRPr sz="1600">
              <a:solidFill>
                <a:srgbClr val="000000"/>
              </a:solidFill>
              <a:latin typeface="Times New Roman"/>
              <a:ea typeface="Times New Roman"/>
              <a:cs typeface="Times New Roman"/>
              <a:sym typeface="Times New Roman"/>
            </a:endParaRPr>
          </a:p>
          <a:p>
            <a:pPr indent="-330200" lvl="1" marL="9144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Model does not account for these unexpected events</a:t>
            </a:r>
            <a:endParaRPr sz="16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Current Model</a:t>
            </a:r>
            <a:endParaRPr sz="1800">
              <a:solidFill>
                <a:srgbClr val="000000"/>
              </a:solidFill>
              <a:latin typeface="Times New Roman"/>
              <a:ea typeface="Times New Roman"/>
              <a:cs typeface="Times New Roman"/>
              <a:sym typeface="Times New Roman"/>
            </a:endParaRPr>
          </a:p>
          <a:p>
            <a:pPr indent="-330200" lvl="1" marL="9144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Highly</a:t>
            </a:r>
            <a:r>
              <a:rPr lang="en" sz="1600">
                <a:solidFill>
                  <a:srgbClr val="000000"/>
                </a:solidFill>
                <a:latin typeface="Times New Roman"/>
                <a:ea typeface="Times New Roman"/>
                <a:cs typeface="Times New Roman"/>
                <a:sym typeface="Times New Roman"/>
              </a:rPr>
              <a:t> accurate forecast of last 12 months</a:t>
            </a:r>
            <a:endParaRPr sz="1600">
              <a:solidFill>
                <a:srgbClr val="000000"/>
              </a:solidFill>
              <a:latin typeface="Times New Roman"/>
              <a:ea typeface="Times New Roman"/>
              <a:cs typeface="Times New Roman"/>
              <a:sym typeface="Times New Roman"/>
            </a:endParaRPr>
          </a:p>
          <a:p>
            <a:pPr indent="-330200" lvl="1" marL="9144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Highly accurate overall if there are no disruptions in seasonality and current trend</a:t>
            </a:r>
            <a:endParaRPr sz="1600">
              <a:solidFill>
                <a:srgbClr val="000000"/>
              </a:solidFill>
              <a:latin typeface="Times New Roman"/>
              <a:ea typeface="Times New Roman"/>
              <a:cs typeface="Times New Roman"/>
              <a:sym typeface="Times New Roman"/>
            </a:endParaRPr>
          </a:p>
          <a:p>
            <a:pPr indent="-330200" lvl="1" marL="914400" rtl="0" algn="l">
              <a:lnSpc>
                <a:spcPct val="100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Provides valuable information for international airlines </a:t>
            </a:r>
            <a:endParaRPr sz="16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Model Improvement</a:t>
            </a:r>
            <a:endParaRPr sz="1800">
              <a:solidFill>
                <a:srgbClr val="000000"/>
              </a:solidFill>
              <a:latin typeface="Times New Roman"/>
              <a:ea typeface="Times New Roman"/>
              <a:cs typeface="Times New Roman"/>
              <a:sym typeface="Times New Roman"/>
            </a:endParaRPr>
          </a:p>
          <a:p>
            <a:pPr indent="-330200" lvl="1" marL="9144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Larger sample </a:t>
            </a:r>
            <a:endParaRPr sz="1600">
              <a:solidFill>
                <a:srgbClr val="000000"/>
              </a:solidFill>
              <a:latin typeface="Times New Roman"/>
              <a:ea typeface="Times New Roman"/>
              <a:cs typeface="Times New Roman"/>
              <a:sym typeface="Times New Roman"/>
            </a:endParaRPr>
          </a:p>
          <a:p>
            <a:pPr indent="-330200" lvl="1" marL="9144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Model for domestic airlines or specific airlines</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8"/>
          <p:cNvSpPr txBox="1"/>
          <p:nvPr>
            <p:ph type="title"/>
          </p:nvPr>
        </p:nvSpPr>
        <p:spPr>
          <a:xfrm>
            <a:off x="371475" y="359570"/>
            <a:ext cx="7886700" cy="46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48" name="Google Shape;248;p38"/>
          <p:cNvSpPr txBox="1"/>
          <p:nvPr>
            <p:ph idx="1" type="body"/>
          </p:nvPr>
        </p:nvSpPr>
        <p:spPr>
          <a:xfrm>
            <a:off x="371475" y="1314076"/>
            <a:ext cx="7886700" cy="29877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Upward trend: increase in US population</a:t>
            </a:r>
            <a:endParaRPr>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Seasonality component: more international airline passengers in the summer</a:t>
            </a:r>
            <a:endParaRPr>
              <a:solidFill>
                <a:srgbClr val="000000"/>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Log transformation and differencing the data gives us: X</a:t>
            </a:r>
            <a:r>
              <a:rPr baseline="-25000" i="1" lang="en">
                <a:solidFill>
                  <a:srgbClr val="000000"/>
                </a:solidFill>
                <a:latin typeface="Times New Roman"/>
                <a:ea typeface="Times New Roman"/>
                <a:cs typeface="Times New Roman"/>
                <a:sym typeface="Times New Roman"/>
              </a:rPr>
              <a:t>t</a:t>
            </a:r>
            <a:r>
              <a:rPr lang="en">
                <a:solidFill>
                  <a:srgbClr val="000000"/>
                </a:solidFill>
                <a:latin typeface="Times New Roman"/>
                <a:ea typeface="Times New Roman"/>
                <a:cs typeface="Times New Roman"/>
                <a:sym typeface="Times New Roman"/>
              </a:rPr>
              <a:t> = ∇∇</a:t>
            </a:r>
            <a:r>
              <a:rPr baseline="-25000" i="1" lang="en">
                <a:solidFill>
                  <a:srgbClr val="000000"/>
                </a:solidFill>
                <a:latin typeface="Times New Roman"/>
                <a:ea typeface="Times New Roman"/>
                <a:cs typeface="Times New Roman"/>
                <a:sym typeface="Times New Roman"/>
              </a:rPr>
              <a:t>12</a:t>
            </a:r>
            <a:r>
              <a:rPr lang="en">
                <a:solidFill>
                  <a:srgbClr val="000000"/>
                </a:solidFill>
                <a:latin typeface="Times New Roman"/>
                <a:ea typeface="Times New Roman"/>
                <a:cs typeface="Times New Roman"/>
                <a:sym typeface="Times New Roman"/>
              </a:rPr>
              <a:t> log(Y)</a:t>
            </a:r>
            <a:endParaRPr>
              <a:solidFill>
                <a:srgbClr val="000000"/>
              </a:solidFill>
              <a:latin typeface="Times New Roman"/>
              <a:ea typeface="Times New Roman"/>
              <a:cs typeface="Times New Roman"/>
              <a:sym typeface="Times New Roman"/>
            </a:endParaRPr>
          </a:p>
          <a:p>
            <a:pPr indent="-317500" lvl="1" marL="9144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Family travel</a:t>
            </a:r>
            <a:endParaRPr sz="1400">
              <a:solidFill>
                <a:srgbClr val="000000"/>
              </a:solidFill>
              <a:latin typeface="Times New Roman"/>
              <a:ea typeface="Times New Roman"/>
              <a:cs typeface="Times New Roman"/>
              <a:sym typeface="Times New Roman"/>
            </a:endParaRPr>
          </a:p>
          <a:p>
            <a:pPr indent="0" lvl="0" marL="0" marR="0" rtl="0" algn="ctr">
              <a:lnSpc>
                <a:spcPct val="115000"/>
              </a:lnSpc>
              <a:spcBef>
                <a:spcPts val="1600"/>
              </a:spcBef>
              <a:spcAft>
                <a:spcPts val="0"/>
              </a:spcAft>
              <a:buNone/>
            </a:pPr>
            <a:r>
              <a:rPr b="1" i="1" lang="en">
                <a:solidFill>
                  <a:srgbClr val="000000"/>
                </a:solidFill>
                <a:latin typeface="Times New Roman"/>
                <a:ea typeface="Times New Roman"/>
                <a:cs typeface="Times New Roman"/>
                <a:sym typeface="Times New Roman"/>
              </a:rPr>
              <a:t>Final</a:t>
            </a:r>
            <a:r>
              <a:rPr b="1" lang="en">
                <a:solidFill>
                  <a:srgbClr val="000000"/>
                </a:solidFill>
                <a:latin typeface="Times New Roman"/>
                <a:ea typeface="Times New Roman"/>
                <a:cs typeface="Times New Roman"/>
                <a:sym typeface="Times New Roman"/>
              </a:rPr>
              <a:t> </a:t>
            </a:r>
            <a:r>
              <a:rPr b="1" i="1" lang="en">
                <a:solidFill>
                  <a:srgbClr val="000000"/>
                </a:solidFill>
                <a:latin typeface="Times New Roman"/>
                <a:ea typeface="Times New Roman"/>
                <a:cs typeface="Times New Roman"/>
                <a:sym typeface="Times New Roman"/>
              </a:rPr>
              <a:t>Model</a:t>
            </a:r>
            <a:r>
              <a:rPr b="1" lang="en">
                <a:solidFill>
                  <a:srgbClr val="000000"/>
                </a:solidFill>
                <a:latin typeface="Times New Roman"/>
                <a:ea typeface="Times New Roman"/>
                <a:cs typeface="Times New Roman"/>
                <a:sym typeface="Times New Roman"/>
              </a:rPr>
              <a:t> : </a:t>
            </a:r>
            <a:r>
              <a:rPr b="1" i="1" lang="en">
                <a:solidFill>
                  <a:srgbClr val="000000"/>
                </a:solidFill>
                <a:latin typeface="Times New Roman"/>
                <a:ea typeface="Times New Roman"/>
                <a:cs typeface="Times New Roman"/>
                <a:sym typeface="Times New Roman"/>
              </a:rPr>
              <a:t>SARIMA (3, 1, 1 ) x (1, 1, 0)</a:t>
            </a:r>
            <a:r>
              <a:rPr b="1" baseline="-25000" i="1" lang="en">
                <a:solidFill>
                  <a:srgbClr val="000000"/>
                </a:solidFill>
                <a:latin typeface="Times New Roman"/>
                <a:ea typeface="Times New Roman"/>
                <a:cs typeface="Times New Roman"/>
                <a:sym typeface="Times New Roman"/>
              </a:rPr>
              <a:t>12</a:t>
            </a:r>
            <a:endParaRPr b="1">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(1 − 0.3634B - 0.0921B</a:t>
            </a:r>
            <a:r>
              <a:rPr baseline="30000" lang="en">
                <a:solidFill>
                  <a:srgbClr val="000000"/>
                </a:solidFill>
                <a:latin typeface="Times New Roman"/>
                <a:ea typeface="Times New Roman"/>
                <a:cs typeface="Times New Roman"/>
                <a:sym typeface="Times New Roman"/>
              </a:rPr>
              <a:t>2</a:t>
            </a:r>
            <a:r>
              <a:rPr lang="en">
                <a:solidFill>
                  <a:srgbClr val="000000"/>
                </a:solidFill>
                <a:latin typeface="Times New Roman"/>
                <a:ea typeface="Times New Roman"/>
                <a:cs typeface="Times New Roman"/>
                <a:sym typeface="Times New Roman"/>
              </a:rPr>
              <a:t> - 0.2173B</a:t>
            </a:r>
            <a:r>
              <a:rPr baseline="30000" lang="en">
                <a:solidFill>
                  <a:srgbClr val="000000"/>
                </a:solidFill>
                <a:latin typeface="Times New Roman"/>
                <a:ea typeface="Times New Roman"/>
                <a:cs typeface="Times New Roman"/>
                <a:sym typeface="Times New Roman"/>
              </a:rPr>
              <a:t>3</a:t>
            </a:r>
            <a:r>
              <a:rPr lang="en">
                <a:solidFill>
                  <a:srgbClr val="000000"/>
                </a:solidFill>
                <a:latin typeface="Times New Roman"/>
                <a:ea typeface="Times New Roman"/>
                <a:cs typeface="Times New Roman"/>
                <a:sym typeface="Times New Roman"/>
              </a:rPr>
              <a:t>)(1 + 0.0731B</a:t>
            </a:r>
            <a:r>
              <a:rPr baseline="30000" lang="en">
                <a:solidFill>
                  <a:srgbClr val="000000"/>
                </a:solidFill>
                <a:latin typeface="Times New Roman"/>
                <a:ea typeface="Times New Roman"/>
                <a:cs typeface="Times New Roman"/>
                <a:sym typeface="Times New Roman"/>
              </a:rPr>
              <a:t>12</a:t>
            </a:r>
            <a:r>
              <a:rPr lang="en">
                <a:solidFill>
                  <a:srgbClr val="000000"/>
                </a:solidFill>
                <a:latin typeface="Times New Roman"/>
                <a:ea typeface="Times New Roman"/>
                <a:cs typeface="Times New Roman"/>
                <a:sym typeface="Times New Roman"/>
              </a:rPr>
              <a:t>)Xt = (1+0.9703B)Zt, </a:t>
            </a:r>
            <a:endParaRPr>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where Zt ∼N (0, 0.002925) </a:t>
            </a:r>
            <a:endParaRPr>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a:solidFill>
                <a:srgbClr val="000000"/>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True data points from the year 1960 lie within 95% confidence interval so we conclude we</a:t>
            </a:r>
            <a:endParaRPr>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 picked a good model.</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371475" y="359570"/>
            <a:ext cx="7886700" cy="46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Exploratory Analysis</a:t>
            </a:r>
            <a:endParaRPr sz="3600"/>
          </a:p>
        </p:txBody>
      </p:sp>
      <p:sp>
        <p:nvSpPr>
          <p:cNvPr id="117" name="Google Shape;117;p19"/>
          <p:cNvSpPr txBox="1"/>
          <p:nvPr>
            <p:ph idx="1" type="body"/>
          </p:nvPr>
        </p:nvSpPr>
        <p:spPr>
          <a:xfrm>
            <a:off x="306125" y="1316425"/>
            <a:ext cx="4287900" cy="32157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Dataset: Monthly total number of international airline passengers </a:t>
            </a:r>
            <a:endParaRPr sz="1800">
              <a:solidFill>
                <a:srgbClr val="000000"/>
              </a:solidFill>
              <a:latin typeface="Times New Roman"/>
              <a:ea typeface="Times New Roman"/>
              <a:cs typeface="Times New Roman"/>
              <a:sym typeface="Times New Roman"/>
            </a:endParaRPr>
          </a:p>
          <a:p>
            <a:pPr indent="-342900" lvl="1" marL="914400" marR="0" rtl="0" algn="l">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January 1949 - December 1960</a:t>
            </a:r>
            <a:endParaRPr sz="1800">
              <a:solidFill>
                <a:srgbClr val="000000"/>
              </a:solidFill>
              <a:latin typeface="Times New Roman"/>
              <a:ea typeface="Times New Roman"/>
              <a:cs typeface="Times New Roman"/>
              <a:sym typeface="Times New Roman"/>
            </a:endParaRPr>
          </a:p>
          <a:p>
            <a:pPr indent="-342900" lvl="1" marL="914400" marR="0" rtl="0" algn="l">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Sampling 144 observations </a:t>
            </a:r>
            <a:endParaRPr sz="1800">
              <a:solidFill>
                <a:srgbClr val="000000"/>
              </a:solidFill>
              <a:latin typeface="Times New Roman"/>
              <a:ea typeface="Times New Roman"/>
              <a:cs typeface="Times New Roman"/>
              <a:sym typeface="Times New Roman"/>
            </a:endParaRPr>
          </a:p>
          <a:p>
            <a:pPr indent="-342900" lvl="2" marL="1371600" marR="0" rtl="0" algn="l">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Testing 132 </a:t>
            </a:r>
            <a:r>
              <a:rPr lang="en" sz="1800">
                <a:solidFill>
                  <a:srgbClr val="000000"/>
                </a:solidFill>
                <a:latin typeface="Times New Roman"/>
                <a:ea typeface="Times New Roman"/>
                <a:cs typeface="Times New Roman"/>
                <a:sym typeface="Times New Roman"/>
              </a:rPr>
              <a:t>observations </a:t>
            </a:r>
            <a:endParaRPr sz="1800">
              <a:solidFill>
                <a:srgbClr val="000000"/>
              </a:solidFill>
              <a:latin typeface="Times New Roman"/>
              <a:ea typeface="Times New Roman"/>
              <a:cs typeface="Times New Roman"/>
              <a:sym typeface="Times New Roman"/>
            </a:endParaRPr>
          </a:p>
          <a:p>
            <a:pPr indent="0" lvl="0" marL="457200" marR="0" rtl="0" algn="l">
              <a:lnSpc>
                <a:spcPct val="115000"/>
              </a:lnSpc>
              <a:spcBef>
                <a:spcPts val="160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pic>
        <p:nvPicPr>
          <p:cNvPr id="118" name="Google Shape;118;p19"/>
          <p:cNvPicPr preferRelativeResize="0"/>
          <p:nvPr/>
        </p:nvPicPr>
        <p:blipFill>
          <a:blip r:embed="rId3">
            <a:alphaModFix/>
          </a:blip>
          <a:stretch>
            <a:fillRect/>
          </a:stretch>
        </p:blipFill>
        <p:spPr>
          <a:xfrm>
            <a:off x="4694825" y="1316426"/>
            <a:ext cx="4248650" cy="2849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371475" y="359570"/>
            <a:ext cx="7886700" cy="46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Exploratory Analysis</a:t>
            </a:r>
            <a:endParaRPr sz="3600"/>
          </a:p>
        </p:txBody>
      </p:sp>
      <p:sp>
        <p:nvSpPr>
          <p:cNvPr id="124" name="Google Shape;124;p20"/>
          <p:cNvSpPr txBox="1"/>
          <p:nvPr>
            <p:ph idx="1" type="body"/>
          </p:nvPr>
        </p:nvSpPr>
        <p:spPr>
          <a:xfrm>
            <a:off x="371475" y="1314075"/>
            <a:ext cx="4457400" cy="3189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Check for stationarity:</a:t>
            </a:r>
            <a:endParaRPr sz="1800">
              <a:solidFill>
                <a:srgbClr val="000000"/>
              </a:solidFill>
              <a:latin typeface="Times New Roman"/>
              <a:ea typeface="Times New Roman"/>
              <a:cs typeface="Times New Roman"/>
              <a:sym typeface="Times New Roman"/>
            </a:endParaRPr>
          </a:p>
          <a:p>
            <a:pPr indent="-342900" lvl="1" marL="914400" marR="0" rtl="0" algn="l">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Seasonal Plot</a:t>
            </a:r>
            <a:endParaRPr sz="1800">
              <a:solidFill>
                <a:srgbClr val="000000"/>
              </a:solidFill>
              <a:latin typeface="Times New Roman"/>
              <a:ea typeface="Times New Roman"/>
              <a:cs typeface="Times New Roman"/>
              <a:sym typeface="Times New Roman"/>
            </a:endParaRPr>
          </a:p>
          <a:p>
            <a:pPr indent="-342900" lvl="1" marL="914400" marR="0" rtl="0" algn="l">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Decomposition Plot </a:t>
            </a:r>
            <a:endParaRPr sz="18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pic>
        <p:nvPicPr>
          <p:cNvPr id="125" name="Google Shape;125;p20"/>
          <p:cNvPicPr preferRelativeResize="0"/>
          <p:nvPr/>
        </p:nvPicPr>
        <p:blipFill>
          <a:blip r:embed="rId3">
            <a:alphaModFix/>
          </a:blip>
          <a:stretch>
            <a:fillRect/>
          </a:stretch>
        </p:blipFill>
        <p:spPr>
          <a:xfrm>
            <a:off x="862725" y="2346075"/>
            <a:ext cx="3844050" cy="2576725"/>
          </a:xfrm>
          <a:prstGeom prst="rect">
            <a:avLst/>
          </a:prstGeom>
          <a:noFill/>
          <a:ln>
            <a:noFill/>
          </a:ln>
        </p:spPr>
      </p:pic>
      <p:pic>
        <p:nvPicPr>
          <p:cNvPr id="126" name="Google Shape;126;p20"/>
          <p:cNvPicPr preferRelativeResize="0"/>
          <p:nvPr/>
        </p:nvPicPr>
        <p:blipFill>
          <a:blip r:embed="rId4">
            <a:alphaModFix/>
          </a:blip>
          <a:stretch>
            <a:fillRect/>
          </a:stretch>
        </p:blipFill>
        <p:spPr>
          <a:xfrm>
            <a:off x="4906050" y="1018325"/>
            <a:ext cx="3731261" cy="2501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71475" y="359570"/>
            <a:ext cx="7886700" cy="46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Data Transformation</a:t>
            </a:r>
            <a:endParaRPr sz="3600"/>
          </a:p>
        </p:txBody>
      </p:sp>
      <p:pic>
        <p:nvPicPr>
          <p:cNvPr id="132" name="Google Shape;132;p21"/>
          <p:cNvPicPr preferRelativeResize="0"/>
          <p:nvPr/>
        </p:nvPicPr>
        <p:blipFill>
          <a:blip r:embed="rId3">
            <a:alphaModFix/>
          </a:blip>
          <a:stretch>
            <a:fillRect/>
          </a:stretch>
        </p:blipFill>
        <p:spPr>
          <a:xfrm>
            <a:off x="1502625" y="1041176"/>
            <a:ext cx="5925899" cy="3676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71475" y="359570"/>
            <a:ext cx="7886700" cy="46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Data Transformation (cont.)</a:t>
            </a:r>
            <a:endParaRPr sz="3600"/>
          </a:p>
        </p:txBody>
      </p:sp>
      <p:pic>
        <p:nvPicPr>
          <p:cNvPr id="138" name="Google Shape;138;p22"/>
          <p:cNvPicPr preferRelativeResize="0"/>
          <p:nvPr/>
        </p:nvPicPr>
        <p:blipFill>
          <a:blip r:embed="rId3">
            <a:alphaModFix/>
          </a:blip>
          <a:stretch>
            <a:fillRect/>
          </a:stretch>
        </p:blipFill>
        <p:spPr>
          <a:xfrm>
            <a:off x="526256" y="1206252"/>
            <a:ext cx="8311575" cy="3448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Google Shape;143;p23"/>
          <p:cNvPicPr preferRelativeResize="0"/>
          <p:nvPr/>
        </p:nvPicPr>
        <p:blipFill>
          <a:blip r:embed="rId3">
            <a:alphaModFix/>
          </a:blip>
          <a:stretch>
            <a:fillRect/>
          </a:stretch>
        </p:blipFill>
        <p:spPr>
          <a:xfrm>
            <a:off x="1367914" y="1010324"/>
            <a:ext cx="6408175" cy="3571075"/>
          </a:xfrm>
          <a:prstGeom prst="rect">
            <a:avLst/>
          </a:prstGeom>
          <a:noFill/>
          <a:ln>
            <a:noFill/>
          </a:ln>
        </p:spPr>
      </p:pic>
      <p:sp>
        <p:nvSpPr>
          <p:cNvPr id="144" name="Google Shape;144;p23"/>
          <p:cNvSpPr txBox="1"/>
          <p:nvPr>
            <p:ph type="title"/>
          </p:nvPr>
        </p:nvSpPr>
        <p:spPr>
          <a:xfrm>
            <a:off x="371475" y="359570"/>
            <a:ext cx="7886700" cy="46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Data Transformation (cont.)</a:t>
            </a:r>
            <a:endParaRPr sz="3600"/>
          </a:p>
        </p:txBody>
      </p:sp>
      <p:sp>
        <p:nvSpPr>
          <p:cNvPr id="145" name="Google Shape;145;p23"/>
          <p:cNvSpPr txBox="1"/>
          <p:nvPr/>
        </p:nvSpPr>
        <p:spPr>
          <a:xfrm>
            <a:off x="1495288" y="4404000"/>
            <a:ext cx="6338100" cy="73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Var(log(Xt)) = </a:t>
            </a:r>
            <a:r>
              <a:rPr lang="en">
                <a:solidFill>
                  <a:schemeClr val="dk1"/>
                </a:solidFill>
              </a:rPr>
              <a:t>0.1948838</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71475" y="359570"/>
            <a:ext cx="7886700" cy="46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Data Transformation (cont.)</a:t>
            </a:r>
            <a:endParaRPr sz="3600"/>
          </a:p>
        </p:txBody>
      </p:sp>
      <p:pic>
        <p:nvPicPr>
          <p:cNvPr id="151" name="Google Shape;151;p24"/>
          <p:cNvPicPr preferRelativeResize="0"/>
          <p:nvPr/>
        </p:nvPicPr>
        <p:blipFill>
          <a:blip r:embed="rId3">
            <a:alphaModFix/>
          </a:blip>
          <a:stretch>
            <a:fillRect/>
          </a:stretch>
        </p:blipFill>
        <p:spPr>
          <a:xfrm>
            <a:off x="1210425" y="1375450"/>
            <a:ext cx="6723151" cy="3114000"/>
          </a:xfrm>
          <a:prstGeom prst="rect">
            <a:avLst/>
          </a:prstGeom>
          <a:noFill/>
          <a:ln>
            <a:noFill/>
          </a:ln>
        </p:spPr>
      </p:pic>
      <p:sp>
        <p:nvSpPr>
          <p:cNvPr id="152" name="Google Shape;152;p24"/>
          <p:cNvSpPr txBox="1"/>
          <p:nvPr/>
        </p:nvSpPr>
        <p:spPr>
          <a:xfrm>
            <a:off x="1495288" y="4320750"/>
            <a:ext cx="6338100" cy="73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Var(Diff_12(log(Xt)) = 0.004036354</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71475" y="359570"/>
            <a:ext cx="7886700" cy="46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3600"/>
              <a:t>Data Transformation (cont.)</a:t>
            </a:r>
            <a:endParaRPr/>
          </a:p>
        </p:txBody>
      </p:sp>
      <p:pic>
        <p:nvPicPr>
          <p:cNvPr id="158" name="Google Shape;158;p25"/>
          <p:cNvPicPr preferRelativeResize="0"/>
          <p:nvPr/>
        </p:nvPicPr>
        <p:blipFill>
          <a:blip r:embed="rId3">
            <a:alphaModFix/>
          </a:blip>
          <a:stretch>
            <a:fillRect/>
          </a:stretch>
        </p:blipFill>
        <p:spPr>
          <a:xfrm>
            <a:off x="1486201" y="985163"/>
            <a:ext cx="6356275" cy="3173175"/>
          </a:xfrm>
          <a:prstGeom prst="rect">
            <a:avLst/>
          </a:prstGeom>
          <a:noFill/>
          <a:ln>
            <a:noFill/>
          </a:ln>
        </p:spPr>
      </p:pic>
      <p:sp>
        <p:nvSpPr>
          <p:cNvPr id="159" name="Google Shape;159;p25"/>
          <p:cNvSpPr txBox="1"/>
          <p:nvPr/>
        </p:nvSpPr>
        <p:spPr>
          <a:xfrm>
            <a:off x="187038" y="4320750"/>
            <a:ext cx="6338100" cy="7395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a:solidFill>
                  <a:schemeClr val="dk1"/>
                </a:solidFill>
              </a:rPr>
              <a:t>Var(Diff_1(Diff_12(log(Xt))) = 0.002028451</a:t>
            </a:r>
            <a:endParaRPr>
              <a:solidFill>
                <a:schemeClr val="dk1"/>
              </a:solidFill>
            </a:endParaRPr>
          </a:p>
          <a:p>
            <a:pPr indent="0" lvl="0" marL="0" rtl="0" algn="r">
              <a:lnSpc>
                <a:spcPct val="115000"/>
              </a:lnSpc>
              <a:spcBef>
                <a:spcPts val="0"/>
              </a:spcBef>
              <a:spcAft>
                <a:spcPts val="0"/>
              </a:spcAft>
              <a:buClr>
                <a:srgbClr val="000000"/>
              </a:buClr>
              <a:buSzPts val="1100"/>
              <a:buFont typeface="Arial"/>
              <a:buNone/>
            </a:pPr>
            <a:r>
              <a:rPr lang="en">
                <a:solidFill>
                  <a:schemeClr val="dk1"/>
                </a:solidFill>
              </a:rPr>
              <a:t>Var(Diff_1(Diff_1(Diff_12(log(Xt)))) = 0.005370351</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