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pDZhtVDI9j9NI5eSAcOmhs1Wn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8"/>
    <a:srgbClr val="73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C77C6-AB2D-4A69-8F28-006376DC010E}" v="154" dt="2025-05-30T16:52:5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8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D'Alessandro" userId="23ab9194-c504-4b7c-b15e-df49dc49f79c" providerId="ADAL" clId="{AEEC77C6-AB2D-4A69-8F28-006376DC010E}"/>
    <pc:docChg chg="undo redo custSel addSld modSld">
      <pc:chgData name="Nico D'Alessandro" userId="23ab9194-c504-4b7c-b15e-df49dc49f79c" providerId="ADAL" clId="{AEEC77C6-AB2D-4A69-8F28-006376DC010E}" dt="2025-05-30T16:53:25.074" v="946" actId="478"/>
      <pc:docMkLst>
        <pc:docMk/>
      </pc:docMkLst>
      <pc:sldChg chg="delSp">
        <pc:chgData name="Nico D'Alessandro" userId="23ab9194-c504-4b7c-b15e-df49dc49f79c" providerId="ADAL" clId="{AEEC77C6-AB2D-4A69-8F28-006376DC010E}" dt="2025-05-30T16:52:32.863" v="929" actId="478"/>
        <pc:sldMkLst>
          <pc:docMk/>
          <pc:sldMk cId="0" sldId="256"/>
        </pc:sldMkLst>
        <pc:spChg chg="del">
          <ac:chgData name="Nico D'Alessandro" userId="23ab9194-c504-4b7c-b15e-df49dc49f79c" providerId="ADAL" clId="{AEEC77C6-AB2D-4A69-8F28-006376DC010E}" dt="2025-05-30T16:52:32.863" v="929" actId="478"/>
          <ac:spMkLst>
            <pc:docMk/>
            <pc:sldMk cId="0" sldId="256"/>
            <ac:spMk id="3" creationId="{32058477-92FD-15A2-276F-0BB1BCA1CBB6}"/>
          </ac:spMkLst>
        </pc:spChg>
      </pc:sldChg>
      <pc:sldChg chg="addSp delSp modSp mod chgLayout">
        <pc:chgData name="Nico D'Alessandro" userId="23ab9194-c504-4b7c-b15e-df49dc49f79c" providerId="ADAL" clId="{AEEC77C6-AB2D-4A69-8F28-006376DC010E}" dt="2025-05-30T16:51:19.792" v="917"/>
        <pc:sldMkLst>
          <pc:docMk/>
          <pc:sldMk cId="0" sldId="257"/>
        </pc:sldMkLst>
        <pc:spChg chg="mod">
          <ac:chgData name="Nico D'Alessandro" userId="23ab9194-c504-4b7c-b15e-df49dc49f79c" providerId="ADAL" clId="{AEEC77C6-AB2D-4A69-8F28-006376DC010E}" dt="2025-05-30T16:13:20.075" v="450" actId="1076"/>
          <ac:spMkLst>
            <pc:docMk/>
            <pc:sldMk cId="0" sldId="257"/>
            <ac:spMk id="63" creationId="{00000000-0000-0000-0000-000000000000}"/>
          </ac:spMkLst>
        </pc:spChg>
        <pc:grpChg chg="mod">
          <ac:chgData name="Nico D'Alessandro" userId="23ab9194-c504-4b7c-b15e-df49dc49f79c" providerId="ADAL" clId="{AEEC77C6-AB2D-4A69-8F28-006376DC010E}" dt="2025-05-30T16:13:24.883" v="451" actId="1076"/>
          <ac:grpSpMkLst>
            <pc:docMk/>
            <pc:sldMk cId="0" sldId="257"/>
            <ac:grpSpMk id="8" creationId="{0B20FC1F-F37F-0C04-1CB9-9443D80B4EDE}"/>
          </ac:grpSpMkLst>
        </pc:grpChg>
        <pc:picChg chg="mod">
          <ac:chgData name="Nico D'Alessandro" userId="23ab9194-c504-4b7c-b15e-df49dc49f79c" providerId="ADAL" clId="{AEEC77C6-AB2D-4A69-8F28-006376DC010E}" dt="2025-05-30T16:13:15.057" v="448" actId="1076"/>
          <ac:picMkLst>
            <pc:docMk/>
            <pc:sldMk cId="0" sldId="257"/>
            <ac:picMk id="5" creationId="{B2D1EC94-CA6B-7F86-A420-AF447754EF73}"/>
          </ac:picMkLst>
        </pc:picChg>
        <pc:picChg chg="mod">
          <ac:chgData name="Nico D'Alessandro" userId="23ab9194-c504-4b7c-b15e-df49dc49f79c" providerId="ADAL" clId="{AEEC77C6-AB2D-4A69-8F28-006376DC010E}" dt="2025-05-30T16:13:12.536" v="447" actId="1076"/>
          <ac:picMkLst>
            <pc:docMk/>
            <pc:sldMk cId="0" sldId="257"/>
            <ac:picMk id="7" creationId="{C196D5AC-7CA0-0FBA-1599-D73F1DB31273}"/>
          </ac:picMkLst>
        </pc:picChg>
        <pc:picChg chg="del mod">
          <ac:chgData name="Nico D'Alessandro" userId="23ab9194-c504-4b7c-b15e-df49dc49f79c" providerId="ADAL" clId="{AEEC77C6-AB2D-4A69-8F28-006376DC010E}" dt="2025-05-30T14:59:24.381" v="392" actId="478"/>
          <ac:picMkLst>
            <pc:docMk/>
            <pc:sldMk cId="0" sldId="257"/>
            <ac:picMk id="9" creationId="{0E4AF3D8-C6AA-B254-57A1-9DA8FD7368B0}"/>
          </ac:picMkLst>
        </pc:picChg>
        <pc:picChg chg="add del mod">
          <ac:chgData name="Nico D'Alessandro" userId="23ab9194-c504-4b7c-b15e-df49dc49f79c" providerId="ADAL" clId="{AEEC77C6-AB2D-4A69-8F28-006376DC010E}" dt="2025-05-30T16:12:33.262" v="437" actId="478"/>
          <ac:picMkLst>
            <pc:docMk/>
            <pc:sldMk cId="0" sldId="257"/>
            <ac:picMk id="10" creationId="{3E788F49-1CA4-670D-F4F1-09B66DAE1670}"/>
          </ac:picMkLst>
        </pc:picChg>
        <pc:picChg chg="add del mod">
          <ac:chgData name="Nico D'Alessandro" userId="23ab9194-c504-4b7c-b15e-df49dc49f79c" providerId="ADAL" clId="{AEEC77C6-AB2D-4A69-8F28-006376DC010E}" dt="2025-05-30T16:16:16.766" v="475" actId="478"/>
          <ac:picMkLst>
            <pc:docMk/>
            <pc:sldMk cId="0" sldId="257"/>
            <ac:picMk id="11" creationId="{6B9EA8E6-5E1E-24B0-6C9B-B004CEC369E8}"/>
          </ac:picMkLst>
        </pc:picChg>
        <pc:picChg chg="add mod">
          <ac:chgData name="Nico D'Alessandro" userId="23ab9194-c504-4b7c-b15e-df49dc49f79c" providerId="ADAL" clId="{AEEC77C6-AB2D-4A69-8F28-006376DC010E}" dt="2025-05-30T16:51:19.792" v="917"/>
          <ac:picMkLst>
            <pc:docMk/>
            <pc:sldMk cId="0" sldId="257"/>
            <ac:picMk id="3074" creationId="{3807A8AA-9348-C78E-BB60-9FA0C2F456F7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28.962" v="918"/>
        <pc:sldMkLst>
          <pc:docMk/>
          <pc:sldMk cId="0" sldId="258"/>
        </pc:sldMkLst>
        <pc:spChg chg="mod">
          <ac:chgData name="Nico D'Alessandro" userId="23ab9194-c504-4b7c-b15e-df49dc49f79c" providerId="ADAL" clId="{AEEC77C6-AB2D-4A69-8F28-006376DC010E}" dt="2025-05-30T16:13:35.348" v="455" actId="1076"/>
          <ac:spMkLst>
            <pc:docMk/>
            <pc:sldMk cId="0" sldId="258"/>
            <ac:spMk id="69" creationId="{00000000-0000-0000-0000-000000000000}"/>
          </ac:spMkLst>
        </pc:spChg>
        <pc:spChg chg="mod ord topLvl">
          <ac:chgData name="Nico D'Alessandro" userId="23ab9194-c504-4b7c-b15e-df49dc49f79c" providerId="ADAL" clId="{AEEC77C6-AB2D-4A69-8F28-006376DC010E}" dt="2025-05-30T16:37:31.224" v="675" actId="1076"/>
          <ac:spMkLst>
            <pc:docMk/>
            <pc:sldMk cId="0" sldId="258"/>
            <ac:spMk id="70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7:28.771" v="674" actId="164"/>
          <ac:spMkLst>
            <pc:docMk/>
            <pc:sldMk cId="0" sldId="258"/>
            <ac:spMk id="72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50:32.996" v="298" actId="478"/>
          <ac:spMkLst>
            <pc:docMk/>
            <pc:sldMk cId="0" sldId="258"/>
            <ac:spMk id="73" creationId="{00000000-0000-0000-0000-000000000000}"/>
          </ac:spMkLst>
        </pc:spChg>
        <pc:grpChg chg="add del mod">
          <ac:chgData name="Nico D'Alessandro" userId="23ab9194-c504-4b7c-b15e-df49dc49f79c" providerId="ADAL" clId="{AEEC77C6-AB2D-4A69-8F28-006376DC010E}" dt="2025-05-30T16:24:02.900" v="540" actId="478"/>
          <ac:grpSpMkLst>
            <pc:docMk/>
            <pc:sldMk cId="0" sldId="258"/>
            <ac:grpSpMk id="9" creationId="{97917518-CA13-7BEE-4D8D-B277854B69F7}"/>
          </ac:grpSpMkLst>
        </pc:grpChg>
        <pc:grpChg chg="add del mod">
          <ac:chgData name="Nico D'Alessandro" userId="23ab9194-c504-4b7c-b15e-df49dc49f79c" providerId="ADAL" clId="{AEEC77C6-AB2D-4A69-8F28-006376DC010E}" dt="2025-05-30T16:24:04.206" v="541" actId="478"/>
          <ac:grpSpMkLst>
            <pc:docMk/>
            <pc:sldMk cId="0" sldId="258"/>
            <ac:grpSpMk id="16" creationId="{475026AE-305E-B115-746A-ADCDC54A9E2C}"/>
          </ac:grpSpMkLst>
        </pc:grpChg>
        <pc:grpChg chg="add mod">
          <ac:chgData name="Nico D'Alessandro" userId="23ab9194-c504-4b7c-b15e-df49dc49f79c" providerId="ADAL" clId="{AEEC77C6-AB2D-4A69-8F28-006376DC010E}" dt="2025-05-30T16:37:28.771" v="674" actId="164"/>
          <ac:grpSpMkLst>
            <pc:docMk/>
            <pc:sldMk cId="0" sldId="258"/>
            <ac:grpSpMk id="18" creationId="{412934C2-C126-B500-DF17-B9D9FCBF599A}"/>
          </ac:grpSpMkLst>
        </pc:grpChg>
        <pc:picChg chg="del mod">
          <ac:chgData name="Nico D'Alessandro" userId="23ab9194-c504-4b7c-b15e-df49dc49f79c" providerId="ADAL" clId="{AEEC77C6-AB2D-4A69-8F28-006376DC010E}" dt="2025-05-30T14:52:16.354" v="328" actId="478"/>
          <ac:picMkLst>
            <pc:docMk/>
            <pc:sldMk cId="0" sldId="258"/>
            <ac:picMk id="3" creationId="{7503B7B8-8480-9813-665B-07E445D5DE56}"/>
          </ac:picMkLst>
        </pc:picChg>
        <pc:picChg chg="add del mod">
          <ac:chgData name="Nico D'Alessandro" userId="23ab9194-c504-4b7c-b15e-df49dc49f79c" providerId="ADAL" clId="{AEEC77C6-AB2D-4A69-8F28-006376DC010E}" dt="2025-05-30T14:59:21.517" v="390" actId="478"/>
          <ac:picMkLst>
            <pc:docMk/>
            <pc:sldMk cId="0" sldId="258"/>
            <ac:picMk id="4" creationId="{92A00C29-1EE2-3867-5AB0-CE083C9B231C}"/>
          </ac:picMkLst>
        </pc:picChg>
        <pc:picChg chg="add del mod">
          <ac:chgData name="Nico D'Alessandro" userId="23ab9194-c504-4b7c-b15e-df49dc49f79c" providerId="ADAL" clId="{AEEC77C6-AB2D-4A69-8F28-006376DC010E}" dt="2025-05-30T16:24:02.900" v="540" actId="478"/>
          <ac:picMkLst>
            <pc:docMk/>
            <pc:sldMk cId="0" sldId="258"/>
            <ac:picMk id="6" creationId="{55F34519-8E8D-4B3A-C5E0-EBD36413FBA2}"/>
          </ac:picMkLst>
        </pc:picChg>
        <pc:picChg chg="add del mod">
          <ac:chgData name="Nico D'Alessandro" userId="23ab9194-c504-4b7c-b15e-df49dc49f79c" providerId="ADAL" clId="{AEEC77C6-AB2D-4A69-8F28-006376DC010E}" dt="2025-05-30T16:24:01.594" v="539" actId="478"/>
          <ac:picMkLst>
            <pc:docMk/>
            <pc:sldMk cId="0" sldId="258"/>
            <ac:picMk id="8" creationId="{4EE0861C-626A-3575-B8C3-F0A874FD2C35}"/>
          </ac:picMkLst>
        </pc:picChg>
        <pc:picChg chg="add del mod">
          <ac:chgData name="Nico D'Alessandro" userId="23ab9194-c504-4b7c-b15e-df49dc49f79c" providerId="ADAL" clId="{AEEC77C6-AB2D-4A69-8F28-006376DC010E}" dt="2025-05-30T16:14:09.980" v="466" actId="478"/>
          <ac:picMkLst>
            <pc:docMk/>
            <pc:sldMk cId="0" sldId="258"/>
            <ac:picMk id="11" creationId="{A49D4A83-9DB0-4F7D-72C2-88B324F6DC9B}"/>
          </ac:picMkLst>
        </pc:picChg>
        <pc:picChg chg="add del mod">
          <ac:chgData name="Nico D'Alessandro" userId="23ab9194-c504-4b7c-b15e-df49dc49f79c" providerId="ADAL" clId="{AEEC77C6-AB2D-4A69-8F28-006376DC010E}" dt="2025-05-30T16:12:25.926" v="434" actId="478"/>
          <ac:picMkLst>
            <pc:docMk/>
            <pc:sldMk cId="0" sldId="258"/>
            <ac:picMk id="12" creationId="{40973701-A988-F902-3B2A-0D6919D0175B}"/>
          </ac:picMkLst>
        </pc:picChg>
        <pc:picChg chg="add del mod topLvl">
          <ac:chgData name="Nico D'Alessandro" userId="23ab9194-c504-4b7c-b15e-df49dc49f79c" providerId="ADAL" clId="{AEEC77C6-AB2D-4A69-8F28-006376DC010E}" dt="2025-05-30T16:24:04.206" v="541" actId="478"/>
          <ac:picMkLst>
            <pc:docMk/>
            <pc:sldMk cId="0" sldId="258"/>
            <ac:picMk id="14" creationId="{B4064265-DDDC-9BE6-A254-5B47BF40757E}"/>
          </ac:picMkLst>
        </pc:picChg>
        <pc:picChg chg="add del mod ord">
          <ac:chgData name="Nico D'Alessandro" userId="23ab9194-c504-4b7c-b15e-df49dc49f79c" providerId="ADAL" clId="{AEEC77C6-AB2D-4A69-8F28-006376DC010E}" dt="2025-05-30T16:21:06.427" v="517" actId="478"/>
          <ac:picMkLst>
            <pc:docMk/>
            <pc:sldMk cId="0" sldId="258"/>
            <ac:picMk id="15" creationId="{2911261E-F97D-0326-71EE-8C10CD290B96}"/>
          </ac:picMkLst>
        </pc:picChg>
        <pc:picChg chg="add mod">
          <ac:chgData name="Nico D'Alessandro" userId="23ab9194-c504-4b7c-b15e-df49dc49f79c" providerId="ADAL" clId="{AEEC77C6-AB2D-4A69-8F28-006376DC010E}" dt="2025-05-30T16:37:28.771" v="674" actId="164"/>
          <ac:picMkLst>
            <pc:docMk/>
            <pc:sldMk cId="0" sldId="258"/>
            <ac:picMk id="17" creationId="{A6B31439-076D-7C55-727A-B19CA9C9009A}"/>
          </ac:picMkLst>
        </pc:picChg>
        <pc:picChg chg="add del mod">
          <ac:chgData name="Nico D'Alessandro" userId="23ab9194-c504-4b7c-b15e-df49dc49f79c" providerId="ADAL" clId="{AEEC77C6-AB2D-4A69-8F28-006376DC010E}" dt="2025-05-30T16:51:28.962" v="918"/>
          <ac:picMkLst>
            <pc:docMk/>
            <pc:sldMk cId="0" sldId="258"/>
            <ac:picMk id="4098" creationId="{D7A5D5AB-B8F4-62C2-B7AA-E3B0DCD82378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42.317" v="920" actId="29295"/>
        <pc:sldMkLst>
          <pc:docMk/>
          <pc:sldMk cId="0" sldId="259"/>
        </pc:sldMkLst>
        <pc:spChg chg="mod">
          <ac:chgData name="Nico D'Alessandro" userId="23ab9194-c504-4b7c-b15e-df49dc49f79c" providerId="ADAL" clId="{AEEC77C6-AB2D-4A69-8F28-006376DC010E}" dt="2025-05-30T16:37:05.106" v="672" actId="552"/>
          <ac:spMkLst>
            <pc:docMk/>
            <pc:sldMk cId="0" sldId="259"/>
            <ac:spMk id="78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10:59.181" v="420" actId="164"/>
          <ac:spMkLst>
            <pc:docMk/>
            <pc:sldMk cId="0" sldId="259"/>
            <ac:spMk id="79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6:43.676" v="667" actId="164"/>
          <ac:spMkLst>
            <pc:docMk/>
            <pc:sldMk cId="0" sldId="259"/>
            <ac:spMk id="81" creationId="{00000000-0000-0000-0000-000000000000}"/>
          </ac:spMkLst>
        </pc:spChg>
        <pc:spChg chg="add del mod">
          <ac:chgData name="Nico D'Alessandro" userId="23ab9194-c504-4b7c-b15e-df49dc49f79c" providerId="ADAL" clId="{AEEC77C6-AB2D-4A69-8F28-006376DC010E}" dt="2025-05-30T14:01:09.208" v="24" actId="478"/>
          <ac:spMkLst>
            <pc:docMk/>
            <pc:sldMk cId="0" sldId="259"/>
            <ac:spMk id="82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37:43.839" v="676" actId="1076"/>
          <ac:grpSpMkLst>
            <pc:docMk/>
            <pc:sldMk cId="0" sldId="259"/>
            <ac:grpSpMk id="10" creationId="{E85738A6-3A67-6D04-9006-B3D9B464E826}"/>
          </ac:grpSpMkLst>
        </pc:grpChg>
        <pc:grpChg chg="add mod">
          <ac:chgData name="Nico D'Alessandro" userId="23ab9194-c504-4b7c-b15e-df49dc49f79c" providerId="ADAL" clId="{AEEC77C6-AB2D-4A69-8F28-006376DC010E}" dt="2025-05-30T16:37:47.553" v="677" actId="1076"/>
          <ac:grpSpMkLst>
            <pc:docMk/>
            <pc:sldMk cId="0" sldId="259"/>
            <ac:grpSpMk id="13" creationId="{40EE3532-FDD3-647A-DA54-4388F7BD8566}"/>
          </ac:grpSpMkLst>
        </pc:grpChg>
        <pc:picChg chg="add del mod">
          <ac:chgData name="Nico D'Alessandro" userId="23ab9194-c504-4b7c-b15e-df49dc49f79c" providerId="ADAL" clId="{AEEC77C6-AB2D-4A69-8F28-006376DC010E}" dt="2025-05-30T16:51:42.317" v="920" actId="29295"/>
          <ac:picMkLst>
            <pc:docMk/>
            <pc:sldMk cId="0" sldId="259"/>
            <ac:picMk id="2" creationId="{7338F29C-021A-1C8A-FC5E-FD5496E9FEBA}"/>
          </ac:picMkLst>
        </pc:picChg>
        <pc:picChg chg="add del mod">
          <ac:chgData name="Nico D'Alessandro" userId="23ab9194-c504-4b7c-b15e-df49dc49f79c" providerId="ADAL" clId="{AEEC77C6-AB2D-4A69-8F28-006376DC010E}" dt="2025-05-30T16:11:55.009" v="429" actId="478"/>
          <ac:picMkLst>
            <pc:docMk/>
            <pc:sldMk cId="0" sldId="259"/>
            <ac:picMk id="3" creationId="{0F66B977-1A3C-CBD1-423D-F81915B28082}"/>
          </ac:picMkLst>
        </pc:picChg>
        <pc:picChg chg="add mod">
          <ac:chgData name="Nico D'Alessandro" userId="23ab9194-c504-4b7c-b15e-df49dc49f79c" providerId="ADAL" clId="{AEEC77C6-AB2D-4A69-8F28-006376DC010E}" dt="2025-05-30T16:10:59.181" v="420" actId="164"/>
          <ac:picMkLst>
            <pc:docMk/>
            <pc:sldMk cId="0" sldId="259"/>
            <ac:picMk id="5" creationId="{02DBDE0E-1D39-514E-1804-42436B1A01E5}"/>
          </ac:picMkLst>
        </pc:picChg>
        <pc:picChg chg="add mod">
          <ac:chgData name="Nico D'Alessandro" userId="23ab9194-c504-4b7c-b15e-df49dc49f79c" providerId="ADAL" clId="{AEEC77C6-AB2D-4A69-8F28-006376DC010E}" dt="2025-05-30T16:10:59.181" v="420" actId="164"/>
          <ac:picMkLst>
            <pc:docMk/>
            <pc:sldMk cId="0" sldId="259"/>
            <ac:picMk id="7" creationId="{5FFF3527-485D-1842-6EAC-3D72566AC844}"/>
          </ac:picMkLst>
        </pc:picChg>
        <pc:picChg chg="add mod">
          <ac:chgData name="Nico D'Alessandro" userId="23ab9194-c504-4b7c-b15e-df49dc49f79c" providerId="ADAL" clId="{AEEC77C6-AB2D-4A69-8F28-006376DC010E}" dt="2025-05-30T16:10:59.181" v="420" actId="164"/>
          <ac:picMkLst>
            <pc:docMk/>
            <pc:sldMk cId="0" sldId="259"/>
            <ac:picMk id="9" creationId="{6042FD52-D28F-EF69-68BE-CB52660519BF}"/>
          </ac:picMkLst>
        </pc:picChg>
        <pc:picChg chg="add mod">
          <ac:chgData name="Nico D'Alessandro" userId="23ab9194-c504-4b7c-b15e-df49dc49f79c" providerId="ADAL" clId="{AEEC77C6-AB2D-4A69-8F28-006376DC010E}" dt="2025-05-30T16:36:43.676" v="667" actId="164"/>
          <ac:picMkLst>
            <pc:docMk/>
            <pc:sldMk cId="0" sldId="259"/>
            <ac:picMk id="12" creationId="{4386DF97-EDF2-DCF7-1467-0A46D6885CC4}"/>
          </ac:picMkLst>
        </pc:picChg>
        <pc:picChg chg="add del mod">
          <ac:chgData name="Nico D'Alessandro" userId="23ab9194-c504-4b7c-b15e-df49dc49f79c" providerId="ADAL" clId="{AEEC77C6-AB2D-4A69-8F28-006376DC010E}" dt="2025-05-30T14:52:20.104" v="330" actId="478"/>
          <ac:picMkLst>
            <pc:docMk/>
            <pc:sldMk cId="0" sldId="259"/>
            <ac:picMk id="80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49.255" v="921"/>
        <pc:sldMkLst>
          <pc:docMk/>
          <pc:sldMk cId="0" sldId="260"/>
        </pc:sldMkLst>
        <pc:spChg chg="mod">
          <ac:chgData name="Nico D'Alessandro" userId="23ab9194-c504-4b7c-b15e-df49dc49f79c" providerId="ADAL" clId="{AEEC77C6-AB2D-4A69-8F28-006376DC010E}" dt="2025-05-30T16:19:31.853" v="513" actId="1076"/>
          <ac:spMkLst>
            <pc:docMk/>
            <pc:sldMk cId="0" sldId="260"/>
            <ac:spMk id="88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14:34.398" v="469" actId="1076"/>
          <ac:spMkLst>
            <pc:docMk/>
            <pc:sldMk cId="0" sldId="260"/>
            <ac:spMk id="89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45:01.674" v="156" actId="478"/>
          <ac:spMkLst>
            <pc:docMk/>
            <pc:sldMk cId="0" sldId="260"/>
            <ac:spMk id="90" creationId="{00000000-0000-0000-0000-000000000000}"/>
          </ac:spMkLst>
        </pc:spChg>
        <pc:picChg chg="add mod">
          <ac:chgData name="Nico D'Alessandro" userId="23ab9194-c504-4b7c-b15e-df49dc49f79c" providerId="ADAL" clId="{AEEC77C6-AB2D-4A69-8F28-006376DC010E}" dt="2025-05-30T16:23:48.406" v="538" actId="14826"/>
          <ac:picMkLst>
            <pc:docMk/>
            <pc:sldMk cId="0" sldId="260"/>
            <ac:picMk id="2" creationId="{345E4B1D-D6E4-5A2D-EAFB-84E957D20596}"/>
          </ac:picMkLst>
        </pc:picChg>
        <pc:picChg chg="add del mod">
          <ac:chgData name="Nico D'Alessandro" userId="23ab9194-c504-4b7c-b15e-df49dc49f79c" providerId="ADAL" clId="{AEEC77C6-AB2D-4A69-8F28-006376DC010E}" dt="2025-05-30T16:15:23.502" v="471" actId="478"/>
          <ac:picMkLst>
            <pc:docMk/>
            <pc:sldMk cId="0" sldId="260"/>
            <ac:picMk id="91" creationId="{00000000-0000-0000-0000-000000000000}"/>
          </ac:picMkLst>
        </pc:picChg>
        <pc:picChg chg="add del mod">
          <ac:chgData name="Nico D'Alessandro" userId="23ab9194-c504-4b7c-b15e-df49dc49f79c" providerId="ADAL" clId="{AEEC77C6-AB2D-4A69-8F28-006376DC010E}" dt="2025-05-30T16:51:49.255" v="921"/>
          <ac:picMkLst>
            <pc:docMk/>
            <pc:sldMk cId="0" sldId="260"/>
            <ac:picMk id="2050" creationId="{F7C477B3-BC8D-047D-EE1E-F45F515BB9C3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1:59.095" v="923"/>
        <pc:sldMkLst>
          <pc:docMk/>
          <pc:sldMk cId="0" sldId="261"/>
        </pc:sldMkLst>
        <pc:spChg chg="mod">
          <ac:chgData name="Nico D'Alessandro" userId="23ab9194-c504-4b7c-b15e-df49dc49f79c" providerId="ADAL" clId="{AEEC77C6-AB2D-4A69-8F28-006376DC010E}" dt="2025-05-30T16:37:59.678" v="678" actId="164"/>
          <ac:spMkLst>
            <pc:docMk/>
            <pc:sldMk cId="0" sldId="261"/>
            <ac:spMk id="97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8:09.573" v="680" actId="1076"/>
          <ac:spMkLst>
            <pc:docMk/>
            <pc:sldMk cId="0" sldId="261"/>
            <ac:spMk id="98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39:40.479" v="97" actId="478"/>
          <ac:spMkLst>
            <pc:docMk/>
            <pc:sldMk cId="0" sldId="261"/>
            <ac:spMk id="99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38:03.395" v="679" actId="1076"/>
          <ac:grpSpMkLst>
            <pc:docMk/>
            <pc:sldMk cId="0" sldId="261"/>
            <ac:grpSpMk id="15" creationId="{746CF7E3-4AD1-A8DE-EDBF-F11732641600}"/>
          </ac:grpSpMkLst>
        </pc:grpChg>
        <pc:picChg chg="add del mod">
          <ac:chgData name="Nico D'Alessandro" userId="23ab9194-c504-4b7c-b15e-df49dc49f79c" providerId="ADAL" clId="{AEEC77C6-AB2D-4A69-8F28-006376DC010E}" dt="2025-05-30T14:41:14.095" v="112" actId="478"/>
          <ac:picMkLst>
            <pc:docMk/>
            <pc:sldMk cId="0" sldId="261"/>
            <ac:picMk id="2" creationId="{7A92FE0B-224A-7325-2692-E096E813005C}"/>
          </ac:picMkLst>
        </pc:picChg>
        <pc:picChg chg="add del mod">
          <ac:chgData name="Nico D'Alessandro" userId="23ab9194-c504-4b7c-b15e-df49dc49f79c" providerId="ADAL" clId="{AEEC77C6-AB2D-4A69-8F28-006376DC010E}" dt="2025-05-30T14:41:21.194" v="114" actId="478"/>
          <ac:picMkLst>
            <pc:docMk/>
            <pc:sldMk cId="0" sldId="261"/>
            <ac:picMk id="3" creationId="{5688BC85-1874-D8ED-E148-E6F7CC3C11A2}"/>
          </ac:picMkLst>
        </pc:picChg>
        <pc:picChg chg="add del mod">
          <ac:chgData name="Nico D'Alessandro" userId="23ab9194-c504-4b7c-b15e-df49dc49f79c" providerId="ADAL" clId="{AEEC77C6-AB2D-4A69-8F28-006376DC010E}" dt="2025-05-30T16:23:04.716" v="534" actId="478"/>
          <ac:picMkLst>
            <pc:docMk/>
            <pc:sldMk cId="0" sldId="261"/>
            <ac:picMk id="4" creationId="{B2A6A3C6-E1E8-FD23-96C6-7EBECBBE1E5F}"/>
          </ac:picMkLst>
        </pc:picChg>
        <pc:picChg chg="add del mod">
          <ac:chgData name="Nico D'Alessandro" userId="23ab9194-c504-4b7c-b15e-df49dc49f79c" providerId="ADAL" clId="{AEEC77C6-AB2D-4A69-8F28-006376DC010E}" dt="2025-05-30T16:51:58.775" v="922" actId="478"/>
          <ac:picMkLst>
            <pc:docMk/>
            <pc:sldMk cId="0" sldId="261"/>
            <ac:picMk id="5" creationId="{BA61E95A-8AF5-8947-C2D6-17643C3C792B}"/>
          </ac:picMkLst>
        </pc:picChg>
        <pc:picChg chg="add mod">
          <ac:chgData name="Nico D'Alessandro" userId="23ab9194-c504-4b7c-b15e-df49dc49f79c" providerId="ADAL" clId="{AEEC77C6-AB2D-4A69-8F28-006376DC010E}" dt="2025-05-30T16:38:09.573" v="680" actId="1076"/>
          <ac:picMkLst>
            <pc:docMk/>
            <pc:sldMk cId="0" sldId="261"/>
            <ac:picMk id="6" creationId="{8E123561-DA63-C37A-A8C2-6AE583C6B660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8" creationId="{B267E612-8A5A-6EBA-66C4-ED8E57C41E56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10" creationId="{56E729EB-7828-E061-A7A5-684379806A1F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12" creationId="{0B4E8FAD-7D94-6B00-BFE1-A2C14CC5A74C}"/>
          </ac:picMkLst>
        </pc:picChg>
        <pc:picChg chg="add mod">
          <ac:chgData name="Nico D'Alessandro" userId="23ab9194-c504-4b7c-b15e-df49dc49f79c" providerId="ADAL" clId="{AEEC77C6-AB2D-4A69-8F28-006376DC010E}" dt="2025-05-30T16:37:59.678" v="678" actId="164"/>
          <ac:picMkLst>
            <pc:docMk/>
            <pc:sldMk cId="0" sldId="261"/>
            <ac:picMk id="14" creationId="{9F86EAC9-9D3E-08B7-BE9E-8C2345FF0DFA}"/>
          </ac:picMkLst>
        </pc:picChg>
        <pc:picChg chg="add mod">
          <ac:chgData name="Nico D'Alessandro" userId="23ab9194-c504-4b7c-b15e-df49dc49f79c" providerId="ADAL" clId="{AEEC77C6-AB2D-4A69-8F28-006376DC010E}" dt="2025-05-30T16:51:59.095" v="923"/>
          <ac:picMkLst>
            <pc:docMk/>
            <pc:sldMk cId="0" sldId="261"/>
            <ac:picMk id="16" creationId="{5B33FBBD-4DB4-BA0D-C399-7E225E576502}"/>
          </ac:picMkLst>
        </pc:picChg>
        <pc:picChg chg="del">
          <ac:chgData name="Nico D'Alessandro" userId="23ab9194-c504-4b7c-b15e-df49dc49f79c" providerId="ADAL" clId="{AEEC77C6-AB2D-4A69-8F28-006376DC010E}" dt="2025-05-30T14:37:30.109" v="74" actId="478"/>
          <ac:picMkLst>
            <pc:docMk/>
            <pc:sldMk cId="0" sldId="261"/>
            <ac:picMk id="100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52:24.518" v="928" actId="1076"/>
        <pc:sldMkLst>
          <pc:docMk/>
          <pc:sldMk cId="0" sldId="262"/>
        </pc:sldMkLst>
        <pc:spChg chg="mod">
          <ac:chgData name="Nico D'Alessandro" userId="23ab9194-c504-4b7c-b15e-df49dc49f79c" providerId="ADAL" clId="{AEEC77C6-AB2D-4A69-8F28-006376DC010E}" dt="2025-05-30T14:39:50.743" v="101" actId="115"/>
          <ac:spMkLst>
            <pc:docMk/>
            <pc:sldMk cId="0" sldId="262"/>
            <ac:spMk id="105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52:24.518" v="928" actId="1076"/>
          <ac:spMkLst>
            <pc:docMk/>
            <pc:sldMk cId="0" sldId="262"/>
            <ac:spMk id="106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2:25.950" v="631" actId="1076"/>
          <ac:spMkLst>
            <pc:docMk/>
            <pc:sldMk cId="0" sldId="262"/>
            <ac:spMk id="107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36:17.146" v="58" actId="478"/>
          <ac:spMkLst>
            <pc:docMk/>
            <pc:sldMk cId="0" sldId="262"/>
            <ac:spMk id="108" creationId="{00000000-0000-0000-0000-000000000000}"/>
          </ac:spMkLst>
        </pc:spChg>
        <pc:picChg chg="add del mod">
          <ac:chgData name="Nico D'Alessandro" userId="23ab9194-c504-4b7c-b15e-df49dc49f79c" providerId="ADAL" clId="{AEEC77C6-AB2D-4A69-8F28-006376DC010E}" dt="2025-05-30T14:41:25.869" v="116" actId="478"/>
          <ac:picMkLst>
            <pc:docMk/>
            <pc:sldMk cId="0" sldId="262"/>
            <ac:picMk id="2" creationId="{E04BEFA5-4F96-945E-3116-B4646C917930}"/>
          </ac:picMkLst>
        </pc:picChg>
        <pc:picChg chg="add mod">
          <ac:chgData name="Nico D'Alessandro" userId="23ab9194-c504-4b7c-b15e-df49dc49f79c" providerId="ADAL" clId="{AEEC77C6-AB2D-4A69-8F28-006376DC010E}" dt="2025-05-30T16:52:21.512" v="927" actId="29295"/>
          <ac:picMkLst>
            <pc:docMk/>
            <pc:sldMk cId="0" sldId="262"/>
            <ac:picMk id="3" creationId="{FE135A6D-42E7-C104-B064-913C5FA83400}"/>
          </ac:picMkLst>
        </pc:picChg>
        <pc:picChg chg="add mod">
          <ac:chgData name="Nico D'Alessandro" userId="23ab9194-c504-4b7c-b15e-df49dc49f79c" providerId="ADAL" clId="{AEEC77C6-AB2D-4A69-8F28-006376DC010E}" dt="2025-05-30T16:32:25.950" v="631" actId="1076"/>
          <ac:picMkLst>
            <pc:docMk/>
            <pc:sldMk cId="0" sldId="262"/>
            <ac:picMk id="4" creationId="{A1534AA3-B728-598C-2A90-90C869328CB3}"/>
          </ac:picMkLst>
        </pc:picChg>
        <pc:picChg chg="del">
          <ac:chgData name="Nico D'Alessandro" userId="23ab9194-c504-4b7c-b15e-df49dc49f79c" providerId="ADAL" clId="{AEEC77C6-AB2D-4A69-8F28-006376DC010E}" dt="2025-05-30T14:37:33.184" v="76" actId="478"/>
          <ac:picMkLst>
            <pc:docMk/>
            <pc:sldMk cId="0" sldId="262"/>
            <ac:picMk id="109" creationId="{00000000-0000-0000-0000-000000000000}"/>
          </ac:picMkLst>
        </pc:picChg>
      </pc:sldChg>
      <pc:sldChg chg="addSp delSp modSp mod">
        <pc:chgData name="Nico D'Alessandro" userId="23ab9194-c504-4b7c-b15e-df49dc49f79c" providerId="ADAL" clId="{AEEC77C6-AB2D-4A69-8F28-006376DC010E}" dt="2025-05-30T16:49:04.831" v="904" actId="14100"/>
        <pc:sldMkLst>
          <pc:docMk/>
          <pc:sldMk cId="0" sldId="263"/>
        </pc:sldMkLst>
        <pc:spChg chg="add mod">
          <ac:chgData name="Nico D'Alessandro" userId="23ab9194-c504-4b7c-b15e-df49dc49f79c" providerId="ADAL" clId="{AEEC77C6-AB2D-4A69-8F28-006376DC010E}" dt="2025-05-30T16:43:20.087" v="743" actId="164"/>
          <ac:spMkLst>
            <pc:docMk/>
            <pc:sldMk cId="0" sldId="263"/>
            <ac:spMk id="2" creationId="{C57B1614-B45E-2081-15F8-B4765BA36B49}"/>
          </ac:spMkLst>
        </pc:spChg>
        <pc:spChg chg="add mod">
          <ac:chgData name="Nico D'Alessandro" userId="23ab9194-c504-4b7c-b15e-df49dc49f79c" providerId="ADAL" clId="{AEEC77C6-AB2D-4A69-8F28-006376DC010E}" dt="2025-05-30T16:43:20.087" v="743" actId="164"/>
          <ac:spMkLst>
            <pc:docMk/>
            <pc:sldMk cId="0" sldId="263"/>
            <ac:spMk id="3" creationId="{ADA0D7BC-9292-CE77-2259-882F67AC6657}"/>
          </ac:spMkLst>
        </pc:spChg>
        <pc:spChg chg="mod">
          <ac:chgData name="Nico D'Alessandro" userId="23ab9194-c504-4b7c-b15e-df49dc49f79c" providerId="ADAL" clId="{AEEC77C6-AB2D-4A69-8F28-006376DC010E}" dt="2025-05-30T16:43:26.322" v="745"/>
          <ac:spMkLst>
            <pc:docMk/>
            <pc:sldMk cId="0" sldId="263"/>
            <ac:spMk id="6" creationId="{74A947F0-CFAD-9C18-B875-6513063E0856}"/>
          </ac:spMkLst>
        </pc:spChg>
        <pc:spChg chg="mod">
          <ac:chgData name="Nico D'Alessandro" userId="23ab9194-c504-4b7c-b15e-df49dc49f79c" providerId="ADAL" clId="{AEEC77C6-AB2D-4A69-8F28-006376DC010E}" dt="2025-05-30T16:43:40.341" v="769" actId="1076"/>
          <ac:spMkLst>
            <pc:docMk/>
            <pc:sldMk cId="0" sldId="263"/>
            <ac:spMk id="7" creationId="{CF40314D-8CE2-E122-5D91-DAB4F6DEFA03}"/>
          </ac:spMkLst>
        </pc:spChg>
        <pc:spChg chg="mod">
          <ac:chgData name="Nico D'Alessandro" userId="23ab9194-c504-4b7c-b15e-df49dc49f79c" providerId="ADAL" clId="{AEEC77C6-AB2D-4A69-8F28-006376DC010E}" dt="2025-05-30T16:43:57.038" v="772"/>
          <ac:spMkLst>
            <pc:docMk/>
            <pc:sldMk cId="0" sldId="263"/>
            <ac:spMk id="9" creationId="{483C16F8-3CA7-C91B-F0F7-9A4114FF7CB2}"/>
          </ac:spMkLst>
        </pc:spChg>
        <pc:spChg chg="mod">
          <ac:chgData name="Nico D'Alessandro" userId="23ab9194-c504-4b7c-b15e-df49dc49f79c" providerId="ADAL" clId="{AEEC77C6-AB2D-4A69-8F28-006376DC010E}" dt="2025-05-30T16:44:12.589" v="804" actId="1076"/>
          <ac:spMkLst>
            <pc:docMk/>
            <pc:sldMk cId="0" sldId="263"/>
            <ac:spMk id="10" creationId="{F8668F21-4D6F-8525-1C40-4B2C0517DB8C}"/>
          </ac:spMkLst>
        </pc:spChg>
        <pc:spChg chg="add mod">
          <ac:chgData name="Nico D'Alessandro" userId="23ab9194-c504-4b7c-b15e-df49dc49f79c" providerId="ADAL" clId="{AEEC77C6-AB2D-4A69-8F28-006376DC010E}" dt="2025-05-30T16:44:19.917" v="806"/>
          <ac:spMkLst>
            <pc:docMk/>
            <pc:sldMk cId="0" sldId="263"/>
            <ac:spMk id="11" creationId="{B9571F5B-CAD8-9075-DEFB-4F87D7F367D5}"/>
          </ac:spMkLst>
        </pc:spChg>
        <pc:spChg chg="mod">
          <ac:chgData name="Nico D'Alessandro" userId="23ab9194-c504-4b7c-b15e-df49dc49f79c" providerId="ADAL" clId="{AEEC77C6-AB2D-4A69-8F28-006376DC010E}" dt="2025-05-30T16:44:23.505" v="807"/>
          <ac:spMkLst>
            <pc:docMk/>
            <pc:sldMk cId="0" sldId="263"/>
            <ac:spMk id="13" creationId="{97274083-35F1-DD22-E31C-BA313BE30F8A}"/>
          </ac:spMkLst>
        </pc:spChg>
        <pc:spChg chg="mod">
          <ac:chgData name="Nico D'Alessandro" userId="23ab9194-c504-4b7c-b15e-df49dc49f79c" providerId="ADAL" clId="{AEEC77C6-AB2D-4A69-8F28-006376DC010E}" dt="2025-05-30T16:45:04.945" v="854" actId="1076"/>
          <ac:spMkLst>
            <pc:docMk/>
            <pc:sldMk cId="0" sldId="263"/>
            <ac:spMk id="14" creationId="{53CB41FF-C689-11A4-8464-1709C1AAF63D}"/>
          </ac:spMkLst>
        </pc:spChg>
        <pc:spChg chg="add mod ord">
          <ac:chgData name="Nico D'Alessandro" userId="23ab9194-c504-4b7c-b15e-df49dc49f79c" providerId="ADAL" clId="{AEEC77C6-AB2D-4A69-8F28-006376DC010E}" dt="2025-05-30T16:45:59.712" v="866" actId="1076"/>
          <ac:spMkLst>
            <pc:docMk/>
            <pc:sldMk cId="0" sldId="263"/>
            <ac:spMk id="15" creationId="{668AD3AB-977E-0DFE-36CB-023F1999F783}"/>
          </ac:spMkLst>
        </pc:spChg>
        <pc:spChg chg="add mod">
          <ac:chgData name="Nico D'Alessandro" userId="23ab9194-c504-4b7c-b15e-df49dc49f79c" providerId="ADAL" clId="{AEEC77C6-AB2D-4A69-8F28-006376DC010E}" dt="2025-05-30T16:46:30.761" v="871" actId="1076"/>
          <ac:spMkLst>
            <pc:docMk/>
            <pc:sldMk cId="0" sldId="263"/>
            <ac:spMk id="16" creationId="{FFB7F229-A180-1E1D-A28B-46DD967C1B13}"/>
          </ac:spMkLst>
        </pc:spChg>
        <pc:spChg chg="add mod">
          <ac:chgData name="Nico D'Alessandro" userId="23ab9194-c504-4b7c-b15e-df49dc49f79c" providerId="ADAL" clId="{AEEC77C6-AB2D-4A69-8F28-006376DC010E}" dt="2025-05-30T16:46:50.986" v="873" actId="1076"/>
          <ac:spMkLst>
            <pc:docMk/>
            <pc:sldMk cId="0" sldId="263"/>
            <ac:spMk id="17" creationId="{F81D5094-5D26-F662-268E-545686EDB427}"/>
          </ac:spMkLst>
        </pc:spChg>
        <pc:spChg chg="add del mod">
          <ac:chgData name="Nico D'Alessandro" userId="23ab9194-c504-4b7c-b15e-df49dc49f79c" providerId="ADAL" clId="{AEEC77C6-AB2D-4A69-8F28-006376DC010E}" dt="2025-05-30T16:47:48.215" v="889" actId="478"/>
          <ac:spMkLst>
            <pc:docMk/>
            <pc:sldMk cId="0" sldId="263"/>
            <ac:spMk id="18" creationId="{6A5DE3F1-C7BA-FB42-57C3-E6FB24774A8C}"/>
          </ac:spMkLst>
        </pc:spChg>
        <pc:spChg chg="mod">
          <ac:chgData name="Nico D'Alessandro" userId="23ab9194-c504-4b7c-b15e-df49dc49f79c" providerId="ADAL" clId="{AEEC77C6-AB2D-4A69-8F28-006376DC010E}" dt="2025-05-30T14:46:54.096" v="197" actId="115"/>
          <ac:spMkLst>
            <pc:docMk/>
            <pc:sldMk cId="0" sldId="263"/>
            <ac:spMk id="114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43:48.782" v="770" actId="1076"/>
          <ac:grpSpMkLst>
            <pc:docMk/>
            <pc:sldMk cId="0" sldId="263"/>
            <ac:grpSpMk id="4" creationId="{6BC37DD6-D2BC-2F65-8FB2-CE5373F61423}"/>
          </ac:grpSpMkLst>
        </pc:grpChg>
        <pc:grpChg chg="add mod">
          <ac:chgData name="Nico D'Alessandro" userId="23ab9194-c504-4b7c-b15e-df49dc49f79c" providerId="ADAL" clId="{AEEC77C6-AB2D-4A69-8F28-006376DC010E}" dt="2025-05-30T16:46:59.187" v="878" actId="1035"/>
          <ac:grpSpMkLst>
            <pc:docMk/>
            <pc:sldMk cId="0" sldId="263"/>
            <ac:grpSpMk id="5" creationId="{87A7D8F3-4214-FC3A-61E9-05D6E88C207A}"/>
          </ac:grpSpMkLst>
        </pc:grpChg>
        <pc:grpChg chg="add mod">
          <ac:chgData name="Nico D'Alessandro" userId="23ab9194-c504-4b7c-b15e-df49dc49f79c" providerId="ADAL" clId="{AEEC77C6-AB2D-4A69-8F28-006376DC010E}" dt="2025-05-30T16:44:16.895" v="805" actId="1076"/>
          <ac:grpSpMkLst>
            <pc:docMk/>
            <pc:sldMk cId="0" sldId="263"/>
            <ac:grpSpMk id="8" creationId="{9CCB69C9-42C6-29A9-298C-BEED5B7E6181}"/>
          </ac:grpSpMkLst>
        </pc:grpChg>
        <pc:grpChg chg="add mod">
          <ac:chgData name="Nico D'Alessandro" userId="23ab9194-c504-4b7c-b15e-df49dc49f79c" providerId="ADAL" clId="{AEEC77C6-AB2D-4A69-8F28-006376DC010E}" dt="2025-05-30T16:45:10.516" v="855" actId="1076"/>
          <ac:grpSpMkLst>
            <pc:docMk/>
            <pc:sldMk cId="0" sldId="263"/>
            <ac:grpSpMk id="12" creationId="{CD71A774-085F-B182-D098-8B78463BC813}"/>
          </ac:grpSpMkLst>
        </pc:grpChg>
        <pc:picChg chg="del mod">
          <ac:chgData name="Nico D'Alessandro" userId="23ab9194-c504-4b7c-b15e-df49dc49f79c" providerId="ADAL" clId="{AEEC77C6-AB2D-4A69-8F28-006376DC010E}" dt="2025-05-30T16:48:35.768" v="894" actId="478"/>
          <ac:picMkLst>
            <pc:docMk/>
            <pc:sldMk cId="0" sldId="263"/>
            <ac:picMk id="116" creationId="{00000000-0000-0000-0000-000000000000}"/>
          </ac:picMkLst>
        </pc:picChg>
        <pc:cxnChg chg="add mod">
          <ac:chgData name="Nico D'Alessandro" userId="23ab9194-c504-4b7c-b15e-df49dc49f79c" providerId="ADAL" clId="{AEEC77C6-AB2D-4A69-8F28-006376DC010E}" dt="2025-05-30T16:48:27.687" v="893" actId="1582"/>
          <ac:cxnSpMkLst>
            <pc:docMk/>
            <pc:sldMk cId="0" sldId="263"/>
            <ac:cxnSpMk id="20" creationId="{C2E09013-54DD-B0F5-D732-B329D4ABAE9A}"/>
          </ac:cxnSpMkLst>
        </pc:cxnChg>
        <pc:cxnChg chg="add mod">
          <ac:chgData name="Nico D'Alessandro" userId="23ab9194-c504-4b7c-b15e-df49dc49f79c" providerId="ADAL" clId="{AEEC77C6-AB2D-4A69-8F28-006376DC010E}" dt="2025-05-30T16:48:44.376" v="897" actId="14100"/>
          <ac:cxnSpMkLst>
            <pc:docMk/>
            <pc:sldMk cId="0" sldId="263"/>
            <ac:cxnSpMk id="22" creationId="{F2106A74-410D-12EC-238A-E4425637FAB5}"/>
          </ac:cxnSpMkLst>
        </pc:cxnChg>
        <pc:cxnChg chg="add mod">
          <ac:chgData name="Nico D'Alessandro" userId="23ab9194-c504-4b7c-b15e-df49dc49f79c" providerId="ADAL" clId="{AEEC77C6-AB2D-4A69-8F28-006376DC010E}" dt="2025-05-30T16:48:54.735" v="900" actId="14100"/>
          <ac:cxnSpMkLst>
            <pc:docMk/>
            <pc:sldMk cId="0" sldId="263"/>
            <ac:cxnSpMk id="25" creationId="{9A458261-69B4-A4FF-4B9F-FDEBF9A6B9E4}"/>
          </ac:cxnSpMkLst>
        </pc:cxnChg>
        <pc:cxnChg chg="add mod">
          <ac:chgData name="Nico D'Alessandro" userId="23ab9194-c504-4b7c-b15e-df49dc49f79c" providerId="ADAL" clId="{AEEC77C6-AB2D-4A69-8F28-006376DC010E}" dt="2025-05-30T16:49:04.831" v="904" actId="14100"/>
          <ac:cxnSpMkLst>
            <pc:docMk/>
            <pc:sldMk cId="0" sldId="263"/>
            <ac:cxnSpMk id="28" creationId="{D2ED128A-5D10-EFC4-E2B4-A736EA390548}"/>
          </ac:cxnSpMkLst>
        </pc:cxnChg>
      </pc:sldChg>
      <pc:sldChg chg="addSp delSp modSp mod">
        <pc:chgData name="Nico D'Alessandro" userId="23ab9194-c504-4b7c-b15e-df49dc49f79c" providerId="ADAL" clId="{AEEC77C6-AB2D-4A69-8F28-006376DC010E}" dt="2025-05-30T16:52:07.401" v="924"/>
        <pc:sldMkLst>
          <pc:docMk/>
          <pc:sldMk cId="0" sldId="264"/>
        </pc:sldMkLst>
        <pc:spChg chg="mod">
          <ac:chgData name="Nico D'Alessandro" userId="23ab9194-c504-4b7c-b15e-df49dc49f79c" providerId="ADAL" clId="{AEEC77C6-AB2D-4A69-8F28-006376DC010E}" dt="2025-05-30T14:46:59.835" v="199" actId="115"/>
          <ac:spMkLst>
            <pc:docMk/>
            <pc:sldMk cId="0" sldId="264"/>
            <ac:spMk id="121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9:53.274" v="694" actId="164"/>
          <ac:spMkLst>
            <pc:docMk/>
            <pc:sldMk cId="0" sldId="264"/>
            <ac:spMk id="122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32:36.371" v="634" actId="1076"/>
          <ac:spMkLst>
            <pc:docMk/>
            <pc:sldMk cId="0" sldId="264"/>
            <ac:spMk id="123" creationId="{00000000-0000-0000-0000-000000000000}"/>
          </ac:spMkLst>
        </pc:spChg>
        <pc:spChg chg="del">
          <ac:chgData name="Nico D'Alessandro" userId="23ab9194-c504-4b7c-b15e-df49dc49f79c" providerId="ADAL" clId="{AEEC77C6-AB2D-4A69-8F28-006376DC010E}" dt="2025-05-30T14:48:56.830" v="269" actId="478"/>
          <ac:spMkLst>
            <pc:docMk/>
            <pc:sldMk cId="0" sldId="264"/>
            <ac:spMk id="124" creationId="{00000000-0000-0000-0000-000000000000}"/>
          </ac:spMkLst>
        </pc:spChg>
        <pc:grpChg chg="add mod">
          <ac:chgData name="Nico D'Alessandro" userId="23ab9194-c504-4b7c-b15e-df49dc49f79c" providerId="ADAL" clId="{AEEC77C6-AB2D-4A69-8F28-006376DC010E}" dt="2025-05-30T16:51:01.678" v="916" actId="1076"/>
          <ac:grpSpMkLst>
            <pc:docMk/>
            <pc:sldMk cId="0" sldId="264"/>
            <ac:grpSpMk id="7" creationId="{4E641125-FE5E-A947-4AD6-AB830B1ED669}"/>
          </ac:grpSpMkLst>
        </pc:grpChg>
        <pc:picChg chg="add mod">
          <ac:chgData name="Nico D'Alessandro" userId="23ab9194-c504-4b7c-b15e-df49dc49f79c" providerId="ADAL" clId="{AEEC77C6-AB2D-4A69-8F28-006376DC010E}" dt="2025-05-30T16:40:01.123" v="697" actId="1076"/>
          <ac:picMkLst>
            <pc:docMk/>
            <pc:sldMk cId="0" sldId="264"/>
            <ac:picMk id="2" creationId="{51131B8C-9ED4-3D76-976C-D53064DA7CB4}"/>
          </ac:picMkLst>
        </pc:picChg>
        <pc:picChg chg="add mod">
          <ac:chgData name="Nico D'Alessandro" userId="23ab9194-c504-4b7c-b15e-df49dc49f79c" providerId="ADAL" clId="{AEEC77C6-AB2D-4A69-8F28-006376DC010E}" dt="2025-05-30T16:39:53.274" v="694" actId="164"/>
          <ac:picMkLst>
            <pc:docMk/>
            <pc:sldMk cId="0" sldId="264"/>
            <ac:picMk id="3" creationId="{A53C91DE-B0F2-2A81-DFB7-7F99B49AB3C6}"/>
          </ac:picMkLst>
        </pc:picChg>
        <pc:picChg chg="add mod">
          <ac:chgData name="Nico D'Alessandro" userId="23ab9194-c504-4b7c-b15e-df49dc49f79c" providerId="ADAL" clId="{AEEC77C6-AB2D-4A69-8F28-006376DC010E}" dt="2025-05-30T16:40:04.001" v="701" actId="1037"/>
          <ac:picMkLst>
            <pc:docMk/>
            <pc:sldMk cId="0" sldId="264"/>
            <ac:picMk id="4" creationId="{3136A33A-0EF5-1D76-A47F-50B86288CE64}"/>
          </ac:picMkLst>
        </pc:picChg>
        <pc:picChg chg="add mod">
          <ac:chgData name="Nico D'Alessandro" userId="23ab9194-c504-4b7c-b15e-df49dc49f79c" providerId="ADAL" clId="{AEEC77C6-AB2D-4A69-8F28-006376DC010E}" dt="2025-05-30T16:39:53.274" v="694" actId="164"/>
          <ac:picMkLst>
            <pc:docMk/>
            <pc:sldMk cId="0" sldId="264"/>
            <ac:picMk id="6" creationId="{CD9CB9BF-88D4-CB9C-FD28-E144CE16537B}"/>
          </ac:picMkLst>
        </pc:picChg>
        <pc:picChg chg="del mod">
          <ac:chgData name="Nico D'Alessandro" userId="23ab9194-c504-4b7c-b15e-df49dc49f79c" providerId="ADAL" clId="{AEEC77C6-AB2D-4A69-8F28-006376DC010E}" dt="2025-05-30T16:50:41.265" v="911" actId="478"/>
          <ac:picMkLst>
            <pc:docMk/>
            <pc:sldMk cId="0" sldId="264"/>
            <ac:picMk id="125" creationId="{00000000-0000-0000-0000-000000000000}"/>
          </ac:picMkLst>
        </pc:picChg>
        <pc:picChg chg="add mod">
          <ac:chgData name="Nico D'Alessandro" userId="23ab9194-c504-4b7c-b15e-df49dc49f79c" providerId="ADAL" clId="{AEEC77C6-AB2D-4A69-8F28-006376DC010E}" dt="2025-05-30T16:52:07.401" v="924"/>
          <ac:picMkLst>
            <pc:docMk/>
            <pc:sldMk cId="0" sldId="264"/>
            <ac:picMk id="5122" creationId="{675B41B8-1CBD-9957-910D-A6F8DC3A36EF}"/>
          </ac:picMkLst>
        </pc:picChg>
      </pc:sldChg>
      <pc:sldChg chg="modSp mod">
        <pc:chgData name="Nico D'Alessandro" userId="23ab9194-c504-4b7c-b15e-df49dc49f79c" providerId="ADAL" clId="{AEEC77C6-AB2D-4A69-8F28-006376DC010E}" dt="2025-05-30T16:52:12.516" v="925"/>
        <pc:sldMkLst>
          <pc:docMk/>
          <pc:sldMk cId="0" sldId="265"/>
        </pc:sldMkLst>
        <pc:spChg chg="mod">
          <ac:chgData name="Nico D'Alessandro" userId="23ab9194-c504-4b7c-b15e-df49dc49f79c" providerId="ADAL" clId="{AEEC77C6-AB2D-4A69-8F28-006376DC010E}" dt="2025-05-30T14:47:27.223" v="251" actId="14100"/>
          <ac:spMkLst>
            <pc:docMk/>
            <pc:sldMk cId="0" sldId="265"/>
            <ac:spMk id="130" creationId="{00000000-0000-0000-0000-000000000000}"/>
          </ac:spMkLst>
        </pc:spChg>
        <pc:spChg chg="mod">
          <ac:chgData name="Nico D'Alessandro" userId="23ab9194-c504-4b7c-b15e-df49dc49f79c" providerId="ADAL" clId="{AEEC77C6-AB2D-4A69-8F28-006376DC010E}" dt="2025-05-30T16:40:30.535" v="706" actId="1076"/>
          <ac:spMkLst>
            <pc:docMk/>
            <pc:sldMk cId="0" sldId="265"/>
            <ac:spMk id="131" creationId="{00000000-0000-0000-0000-000000000000}"/>
          </ac:spMkLst>
        </pc:spChg>
        <pc:picChg chg="mod">
          <ac:chgData name="Nico D'Alessandro" userId="23ab9194-c504-4b7c-b15e-df49dc49f79c" providerId="ADAL" clId="{AEEC77C6-AB2D-4A69-8F28-006376DC010E}" dt="2025-05-30T16:52:12.516" v="925"/>
          <ac:picMkLst>
            <pc:docMk/>
            <pc:sldMk cId="0" sldId="265"/>
            <ac:picMk id="133" creationId="{00000000-0000-0000-0000-000000000000}"/>
          </ac:picMkLst>
        </pc:picChg>
      </pc:sldChg>
      <pc:sldChg chg="delSp modSp add mod">
        <pc:chgData name="Nico D'Alessandro" userId="23ab9194-c504-4b7c-b15e-df49dc49f79c" providerId="ADAL" clId="{AEEC77C6-AB2D-4A69-8F28-006376DC010E}" dt="2025-05-30T16:53:25.074" v="946" actId="478"/>
        <pc:sldMkLst>
          <pc:docMk/>
          <pc:sldMk cId="1887127936" sldId="266"/>
        </pc:sldMkLst>
        <pc:spChg chg="mod">
          <ac:chgData name="Nico D'Alessandro" userId="23ab9194-c504-4b7c-b15e-df49dc49f79c" providerId="ADAL" clId="{AEEC77C6-AB2D-4A69-8F28-006376DC010E}" dt="2025-05-30T16:53:07.312" v="943" actId="20577"/>
          <ac:spMkLst>
            <pc:docMk/>
            <pc:sldMk cId="1887127936" sldId="266"/>
            <ac:spMk id="54" creationId="{F6315FD8-E7F2-75AB-B44F-C032086D00E5}"/>
          </ac:spMkLst>
        </pc:spChg>
        <pc:spChg chg="mod">
          <ac:chgData name="Nico D'Alessandro" userId="23ab9194-c504-4b7c-b15e-df49dc49f79c" providerId="ADAL" clId="{AEEC77C6-AB2D-4A69-8F28-006376DC010E}" dt="2025-05-30T16:53:21.987" v="945" actId="6549"/>
          <ac:spMkLst>
            <pc:docMk/>
            <pc:sldMk cId="1887127936" sldId="266"/>
            <ac:spMk id="55" creationId="{70D0789E-CA1F-F84A-322B-7171F4AC2BAE}"/>
          </ac:spMkLst>
        </pc:spChg>
        <pc:spChg chg="del">
          <ac:chgData name="Nico D'Alessandro" userId="23ab9194-c504-4b7c-b15e-df49dc49f79c" providerId="ADAL" clId="{AEEC77C6-AB2D-4A69-8F28-006376DC010E}" dt="2025-05-30T16:53:25.074" v="946" actId="478"/>
          <ac:spMkLst>
            <pc:docMk/>
            <pc:sldMk cId="1887127936" sldId="266"/>
            <ac:spMk id="56" creationId="{08F4CAD3-C0CE-817D-743C-A72C9BAD9E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c63898d9a_4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5c63898d9a_4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4EFCCE0D-E941-D3CA-D226-6250AF062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FFFDDBF2-FD70-D3D3-CDF6-CAE41DB7A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7350BFD2-C30D-991F-75CA-3EFEC7F2E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073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c63898d9a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c63898d9a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898d9a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5c63898d9a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c63898d9a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35c63898d9a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898d9a_4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5c63898d9a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63898d9a_4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5c63898d9a_4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63898d9a_4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35c63898d9a_4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63898d9a_4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5c63898d9a_4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c63898d9a_3_59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g35c63898d9a_3_59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g35c63898d9a_3_59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c63898d9a_3_626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5c63898d9a_3_62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35c63898d9a_3_6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c63898d9a_3_6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c63898d9a_3_59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g35c63898d9a_3_59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5c63898d9a_3_5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35c63898d9a_3_59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35c63898d9a_3_59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5c63898d9a_3_60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5c63898d9a_3_60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g35c63898d9a_3_602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g35c63898d9a_3_60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c63898d9a_3_60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5c63898d9a_3_60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5c63898d9a_3_610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g35c63898d9a_3_61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35c63898d9a_3_6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c63898d9a_3_614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g35c63898d9a_3_6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5c63898d9a_3_61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35c63898d9a_3_61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g35c63898d9a_3_617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g35c63898d9a_3_617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35c63898d9a_3_6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c63898d9a_3_62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35c63898d9a_3_6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c63898d9a_3_58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35c63898d9a_3_58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35c63898d9a_3_58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jpe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21.jpe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0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33.jpeg"/><Relationship Id="rId5" Type="http://schemas.openxmlformats.org/officeDocument/2006/relationships/image" Target="../media/image15.png"/><Relationship Id="rId10" Type="http://schemas.openxmlformats.org/officeDocument/2006/relationships/image" Target="../media/image32.svg"/><Relationship Id="rId4" Type="http://schemas.openxmlformats.org/officeDocument/2006/relationships/image" Target="../media/image10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914400" y="1097280"/>
            <a:ext cx="7315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The danger of ransomware for organizations</a:t>
            </a:r>
            <a:endParaRPr dirty="0">
              <a:solidFill>
                <a:srgbClr val="000078"/>
              </a:solidFill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921026" y="2293075"/>
            <a:ext cx="73152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Prevention, protection and response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914400" y="5029200"/>
            <a:ext cx="731520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Nicolás D'Alessandro Calderon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Network and System Administration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Universitat Oberta de Catalunya, 2025</a:t>
            </a:r>
            <a:endParaRPr dirty="0"/>
          </a:p>
        </p:txBody>
      </p:sp>
      <p:pic>
        <p:nvPicPr>
          <p:cNvPr id="57" name="Google Shape;57;p1" descr="File:Logo UOC.svg - Wikimedia Comm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0" y="4564925"/>
            <a:ext cx="1247051" cy="18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c63898d9a_4_171"/>
          <p:cNvSpPr txBox="1"/>
          <p:nvPr/>
        </p:nvSpPr>
        <p:spPr>
          <a:xfrm>
            <a:off x="731520" y="457200"/>
            <a:ext cx="7772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8.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Current Solutions Available in the Market</a:t>
            </a:r>
            <a:endParaRPr sz="3200" b="1" u="sng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c63898d9a_4_171"/>
          <p:cNvSpPr txBox="1"/>
          <p:nvPr/>
        </p:nvSpPr>
        <p:spPr>
          <a:xfrm>
            <a:off x="1201519" y="1397695"/>
            <a:ext cx="7772400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Endpoint protection: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Microsoft Defender, Sophos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Orchestration: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Splunk, QRadar, Microsoft Sentinel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Backup: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Veeam, Commvault, Acronis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Open source: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 Wazuh, Zeek, Bacula</a:t>
            </a:r>
            <a:endParaRPr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5c63898d9a_4_171"/>
          <p:cNvSpPr txBox="1"/>
          <p:nvPr/>
        </p:nvSpPr>
        <p:spPr>
          <a:xfrm>
            <a:off x="941300" y="5409975"/>
            <a:ext cx="375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g35c63898d9a_4_171" descr="Archivo:Acronis True Image 2015 icon.png - Wikipedia, la ..."/>
          <p:cNvPicPr preferRelativeResize="0"/>
          <p:nvPr/>
        </p:nvPicPr>
        <p:blipFill>
          <a:blip r:embed="rId3">
            <a:alphaModFix amt="85000"/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64425" y="4027450"/>
            <a:ext cx="2389425" cy="20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F333E91-78C8-D2E3-974B-087ADAD9B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F6315FD8-E7F2-75AB-B44F-C032086D00E5}"/>
              </a:ext>
            </a:extLst>
          </p:cNvPr>
          <p:cNvSpPr txBox="1"/>
          <p:nvPr/>
        </p:nvSpPr>
        <p:spPr>
          <a:xfrm>
            <a:off x="914400" y="1097280"/>
            <a:ext cx="73152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 dirty="0">
              <a:solidFill>
                <a:srgbClr val="000078"/>
              </a:solidFill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70D0789E-CA1F-F84A-322B-7171F4AC2BAE}"/>
              </a:ext>
            </a:extLst>
          </p:cNvPr>
          <p:cNvSpPr txBox="1"/>
          <p:nvPr/>
        </p:nvSpPr>
        <p:spPr>
          <a:xfrm>
            <a:off x="921026" y="2293075"/>
            <a:ext cx="7315200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Nicolás D'Alessandro Calderon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Network and System Administration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46464"/>
                </a:solidFill>
                <a:latin typeface="Calibri"/>
                <a:ea typeface="Calibri"/>
                <a:cs typeface="Calibri"/>
                <a:sym typeface="Calibri"/>
              </a:rPr>
              <a:t>Universitat Oberta de Catalunya, 2025</a:t>
            </a:r>
            <a:endParaRPr lang="en-US"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 dirty="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57" name="Google Shape;57;p1" descr="File:Logo UOC.svg - Wikimedia Commons">
            <a:extLst>
              <a:ext uri="{FF2B5EF4-FFF2-40B4-BE49-F238E27FC236}">
                <a16:creationId xmlns:a16="http://schemas.microsoft.com/office/drawing/2014/main" id="{3BB45133-22BE-8A84-E975-F008A8EC37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250" y="4564925"/>
            <a:ext cx="1247051" cy="184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71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What is ransomware?</a:t>
            </a:r>
            <a:endParaRPr u="sn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0FC1F-F37F-0C04-1CB9-9443D80B4EDE}"/>
              </a:ext>
            </a:extLst>
          </p:cNvPr>
          <p:cNvGrpSpPr/>
          <p:nvPr/>
        </p:nvGrpSpPr>
        <p:grpSpPr>
          <a:xfrm>
            <a:off x="903829" y="1770485"/>
            <a:ext cx="8394770" cy="2677616"/>
            <a:chOff x="605654" y="1397774"/>
            <a:chExt cx="8394770" cy="2677616"/>
          </a:xfrm>
        </p:grpSpPr>
        <p:sp>
          <p:nvSpPr>
            <p:cNvPr id="63" name="Google Shape;63;p2"/>
            <p:cNvSpPr txBox="1"/>
            <p:nvPr/>
          </p:nvSpPr>
          <p:spPr>
            <a:xfrm>
              <a:off x="1228024" y="1397774"/>
              <a:ext cx="7772400" cy="26776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Malware</a:t>
              </a: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 that encrypts or locks systems and data.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b="1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Demands payment </a:t>
              </a: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to gain access.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Affects </a:t>
              </a:r>
              <a:r>
                <a:rPr lang="en-GB" sz="2000" b="1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all types </a:t>
              </a: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of organizations.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Graphic 2" descr="Irritant with solid fill">
              <a:extLst>
                <a:ext uri="{FF2B5EF4-FFF2-40B4-BE49-F238E27FC236}">
                  <a16:creationId xmlns:a16="http://schemas.microsoft.com/office/drawing/2014/main" id="{C2742B07-5E8E-C4AA-D1B6-6F76DB352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5654" y="1726096"/>
              <a:ext cx="540000" cy="540000"/>
            </a:xfrm>
            <a:prstGeom prst="rect">
              <a:avLst/>
            </a:prstGeom>
          </p:spPr>
        </p:pic>
        <p:pic>
          <p:nvPicPr>
            <p:cNvPr id="5" name="Graphic 4" descr="Dollar with solid fill">
              <a:extLst>
                <a:ext uri="{FF2B5EF4-FFF2-40B4-BE49-F238E27FC236}">
                  <a16:creationId xmlns:a16="http://schemas.microsoft.com/office/drawing/2014/main" id="{B2D1EC94-CA6B-7F86-A420-AF447754E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5654" y="2598736"/>
              <a:ext cx="540000" cy="540000"/>
            </a:xfrm>
            <a:prstGeom prst="rect">
              <a:avLst/>
            </a:prstGeom>
          </p:spPr>
        </p:pic>
        <p:pic>
          <p:nvPicPr>
            <p:cNvPr id="7" name="Graphic 6" descr="City outline">
              <a:extLst>
                <a:ext uri="{FF2B5EF4-FFF2-40B4-BE49-F238E27FC236}">
                  <a16:creationId xmlns:a16="http://schemas.microsoft.com/office/drawing/2014/main" id="{C196D5AC-7CA0-0FBA-1599-D73F1DB3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5654" y="3535390"/>
              <a:ext cx="540000" cy="540000"/>
            </a:xfrm>
            <a:prstGeom prst="rect">
              <a:avLst/>
            </a:prstGeom>
          </p:spPr>
        </p:pic>
      </p:grpSp>
      <p:pic>
        <p:nvPicPr>
          <p:cNvPr id="3074" name="Picture 2" descr="What Is Ransomware &amp; How to Protect Against It">
            <a:extLst>
              <a:ext uri="{FF2B5EF4-FFF2-40B4-BE49-F238E27FC236}">
                <a16:creationId xmlns:a16="http://schemas.microsoft.com/office/drawing/2014/main" id="{3807A8AA-9348-C78E-BB60-9FA0C2F45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alphaModFix amt="85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2709" r="11811" b="2882"/>
          <a:stretch/>
        </p:blipFill>
        <p:spPr bwMode="auto">
          <a:xfrm>
            <a:off x="5420140" y="4435650"/>
            <a:ext cx="3127513" cy="18089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898d9a_4_7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Types of ransomware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5c63898d9a_4_7"/>
          <p:cNvSpPr txBox="1"/>
          <p:nvPr/>
        </p:nvSpPr>
        <p:spPr>
          <a:xfrm>
            <a:off x="1147681" y="1398895"/>
            <a:ext cx="77724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File Encryption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Ransomware locks your files so you can’t open them.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Full System Lockout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You lose access to your whole computer or network.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Double Extortion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Attackers steal your data and lock it to ask for more money.</a:t>
            </a:r>
            <a:endParaRPr lang="en-US"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12934C2-C126-B500-DF17-B9D9FCBF599A}"/>
              </a:ext>
            </a:extLst>
          </p:cNvPr>
          <p:cNvGrpSpPr/>
          <p:nvPr/>
        </p:nvGrpSpPr>
        <p:grpSpPr>
          <a:xfrm>
            <a:off x="1017595" y="4905620"/>
            <a:ext cx="4660019" cy="1129510"/>
            <a:chOff x="1017595" y="4905620"/>
            <a:chExt cx="4660019" cy="1129510"/>
          </a:xfrm>
        </p:grpSpPr>
        <p:sp>
          <p:nvSpPr>
            <p:cNvPr id="72" name="Google Shape;72;g35c63898d9a_4_7"/>
            <p:cNvSpPr txBox="1"/>
            <p:nvPr/>
          </p:nvSpPr>
          <p:spPr>
            <a:xfrm>
              <a:off x="1918914" y="4905620"/>
              <a:ext cx="3758700" cy="1129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800" i="1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Famous cases: CryptoLocker, WannaCry, Ryuk</a:t>
              </a:r>
              <a:endParaRPr sz="18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raphic 16" descr="Siren with solid fill">
              <a:extLst>
                <a:ext uri="{FF2B5EF4-FFF2-40B4-BE49-F238E27FC236}">
                  <a16:creationId xmlns:a16="http://schemas.microsoft.com/office/drawing/2014/main" id="{A6B31439-076D-7C55-727A-B19CA9C9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17595" y="5050740"/>
              <a:ext cx="720000" cy="720000"/>
            </a:xfrm>
            <a:prstGeom prst="rect">
              <a:avLst/>
            </a:prstGeom>
          </p:spPr>
        </p:pic>
      </p:grpSp>
      <p:pic>
        <p:nvPicPr>
          <p:cNvPr id="4098" name="Picture 2" descr="Como protegerse del Ransomware y su familia de virus - Grupo Garatu">
            <a:extLst>
              <a:ext uri="{FF2B5EF4-FFF2-40B4-BE49-F238E27FC236}">
                <a16:creationId xmlns:a16="http://schemas.microsoft.com/office/drawing/2014/main" id="{D7A5D5AB-B8F4-62C2-B7AA-E3B0DCD82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2681">
            <a:off x="5914378" y="4608399"/>
            <a:ext cx="2448062" cy="179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c63898d9a_4_67"/>
          <p:cNvSpPr txBox="1"/>
          <p:nvPr/>
        </p:nvSpPr>
        <p:spPr>
          <a:xfrm>
            <a:off x="718267" y="5097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Impact and consequences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80;g35c63898d9a_4_67" descr="Hacker vector - Technology - FREE-VECTORS.NET">
            <a:extLst>
              <a:ext uri="{FF2B5EF4-FFF2-40B4-BE49-F238E27FC236}">
                <a16:creationId xmlns:a16="http://schemas.microsoft.com/office/drawing/2014/main" id="{7338F29C-021A-1C8A-FC5E-FD5496E9FEBA}"/>
              </a:ext>
            </a:extLst>
          </p:cNvPr>
          <p:cNvPicPr preferRelativeResize="0"/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rcRect b="5374"/>
          <a:stretch/>
        </p:blipFill>
        <p:spPr>
          <a:xfrm rot="270487">
            <a:off x="5619361" y="4106379"/>
            <a:ext cx="3122554" cy="21224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85738A6-3A67-6D04-9006-B3D9B464E826}"/>
              </a:ext>
            </a:extLst>
          </p:cNvPr>
          <p:cNvGrpSpPr/>
          <p:nvPr/>
        </p:nvGrpSpPr>
        <p:grpSpPr>
          <a:xfrm>
            <a:off x="979640" y="1624306"/>
            <a:ext cx="7840859" cy="2215951"/>
            <a:chOff x="1119808" y="1421398"/>
            <a:chExt cx="7840859" cy="2215951"/>
          </a:xfrm>
        </p:grpSpPr>
        <p:sp>
          <p:nvSpPr>
            <p:cNvPr id="79" name="Google Shape;79;g35c63898d9a_4_67"/>
            <p:cNvSpPr txBox="1"/>
            <p:nvPr/>
          </p:nvSpPr>
          <p:spPr>
            <a:xfrm>
              <a:off x="1784963" y="1421398"/>
              <a:ext cx="7175704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Major financial losses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Reputational damage to companies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Legal sanctions if confidential data is leaked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" name="Graphic 4" descr="Downward trend graph outline">
              <a:extLst>
                <a:ext uri="{FF2B5EF4-FFF2-40B4-BE49-F238E27FC236}">
                  <a16:creationId xmlns:a16="http://schemas.microsoft.com/office/drawing/2014/main" id="{02DBDE0E-1D39-514E-1804-42436B1A0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9808" y="2392901"/>
              <a:ext cx="540000" cy="540000"/>
            </a:xfrm>
            <a:prstGeom prst="rect">
              <a:avLst/>
            </a:prstGeom>
          </p:spPr>
        </p:pic>
        <p:pic>
          <p:nvPicPr>
            <p:cNvPr id="7" name="Graphic 6" descr="Flying Money with solid fill">
              <a:extLst>
                <a:ext uri="{FF2B5EF4-FFF2-40B4-BE49-F238E27FC236}">
                  <a16:creationId xmlns:a16="http://schemas.microsoft.com/office/drawing/2014/main" id="{5FFF3527-485D-1842-6EAC-3D72566AC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19808" y="1728124"/>
              <a:ext cx="540000" cy="540000"/>
            </a:xfrm>
            <a:prstGeom prst="rect">
              <a:avLst/>
            </a:prstGeom>
          </p:spPr>
        </p:pic>
        <p:pic>
          <p:nvPicPr>
            <p:cNvPr id="9" name="Graphic 8" descr="Gavel with solid fill">
              <a:extLst>
                <a:ext uri="{FF2B5EF4-FFF2-40B4-BE49-F238E27FC236}">
                  <a16:creationId xmlns:a16="http://schemas.microsoft.com/office/drawing/2014/main" id="{6042FD52-D28F-EF69-68BE-CB5266051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9808" y="3057678"/>
              <a:ext cx="540000" cy="54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E3532-FDD3-647A-DA54-4388F7BD8566}"/>
              </a:ext>
            </a:extLst>
          </p:cNvPr>
          <p:cNvGrpSpPr/>
          <p:nvPr/>
        </p:nvGrpSpPr>
        <p:grpSpPr>
          <a:xfrm>
            <a:off x="979640" y="4802376"/>
            <a:ext cx="4399377" cy="1129510"/>
            <a:chOff x="1188533" y="4795749"/>
            <a:chExt cx="4399377" cy="1129510"/>
          </a:xfrm>
        </p:grpSpPr>
        <p:sp>
          <p:nvSpPr>
            <p:cNvPr id="81" name="Google Shape;81;g35c63898d9a_4_67"/>
            <p:cNvSpPr txBox="1"/>
            <p:nvPr/>
          </p:nvSpPr>
          <p:spPr>
            <a:xfrm>
              <a:off x="2091533" y="4795749"/>
              <a:ext cx="3496377" cy="11295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GB" sz="1800" i="1" dirty="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60% of organizations suffered attacks (Sophos)</a:t>
              </a:r>
            </a:p>
          </p:txBody>
        </p:sp>
        <p:pic>
          <p:nvPicPr>
            <p:cNvPr id="12" name="Graphic 11" descr="Siren with solid fill">
              <a:extLst>
                <a:ext uri="{FF2B5EF4-FFF2-40B4-BE49-F238E27FC236}">
                  <a16:creationId xmlns:a16="http://schemas.microsoft.com/office/drawing/2014/main" id="{4386DF97-EDF2-DCF7-1467-0A46D6885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88533" y="4928541"/>
              <a:ext cx="720000" cy="72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898d9a_4_9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4.1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Prevention: Organizational Policies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5c63898d9a_4_92"/>
          <p:cNvSpPr txBox="1"/>
          <p:nvPr/>
        </p:nvSpPr>
        <p:spPr>
          <a:xfrm>
            <a:off x="1417983" y="1532152"/>
            <a:ext cx="77724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1800" b="1">
                <a:solidFill>
                  <a:srgbClr val="000078"/>
                </a:solidFill>
                <a:latin typeface="Calibri"/>
                <a:ea typeface="Calibri"/>
                <a:cs typeface="Calibri"/>
              </a:defRPr>
            </a:lvl1pPr>
          </a:lstStyle>
          <a:p>
            <a:endParaRPr dirty="0">
              <a:sym typeface="Calibri"/>
            </a:endParaRPr>
          </a:p>
          <a:p>
            <a:r>
              <a:rPr lang="en-GB" dirty="0">
                <a:sym typeface="Calibri"/>
              </a:rPr>
              <a:t>Least Privilege Access</a:t>
            </a:r>
          </a:p>
          <a:p>
            <a:r>
              <a:rPr lang="en-GB" b="0" dirty="0">
                <a:sym typeface="Calibri"/>
              </a:rPr>
              <a:t>Give each user only the access they really need to do their job.</a:t>
            </a:r>
          </a:p>
          <a:p>
            <a:endParaRPr lang="en-GB" b="0" dirty="0">
              <a:sym typeface="Calibri"/>
            </a:endParaRPr>
          </a:p>
          <a:p>
            <a:r>
              <a:rPr lang="en-GB" dirty="0">
                <a:sym typeface="Calibri"/>
              </a:rPr>
              <a:t>Regular Patching and Updates</a:t>
            </a:r>
          </a:p>
          <a:p>
            <a:r>
              <a:rPr lang="en-GB" b="0" dirty="0">
                <a:sym typeface="Calibri"/>
              </a:rPr>
              <a:t>Keep systems and software updated to fix known problems.</a:t>
            </a:r>
          </a:p>
          <a:p>
            <a:endParaRPr lang="en-GB" b="0" dirty="0">
              <a:sym typeface="Calibri"/>
            </a:endParaRPr>
          </a:p>
          <a:p>
            <a:r>
              <a:rPr lang="en-GB" dirty="0">
                <a:sym typeface="Calibri"/>
              </a:rPr>
              <a:t>Use of Frameworks like NIST or ISO 27001</a:t>
            </a:r>
          </a:p>
          <a:p>
            <a:r>
              <a:rPr lang="en-GB" b="0" dirty="0">
                <a:sym typeface="Calibri"/>
              </a:rPr>
              <a:t>Follow trusted guides to improve security and show good practices.</a:t>
            </a:r>
            <a:endParaRPr b="0" dirty="0">
              <a:sym typeface="Calibri"/>
            </a:endParaRPr>
          </a:p>
        </p:txBody>
      </p:sp>
      <p:sp>
        <p:nvSpPr>
          <p:cNvPr id="89" name="Google Shape;89;g35c63898d9a_4_92"/>
          <p:cNvSpPr txBox="1"/>
          <p:nvPr/>
        </p:nvSpPr>
        <p:spPr>
          <a:xfrm>
            <a:off x="1716156" y="4812334"/>
            <a:ext cx="3758700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Breaking the network into parts makes it harder for attackers to move and limits the damage.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raphic 1" descr="Lights On with solid fill">
            <a:extLst>
              <a:ext uri="{FF2B5EF4-FFF2-40B4-BE49-F238E27FC236}">
                <a16:creationId xmlns:a16="http://schemas.microsoft.com/office/drawing/2014/main" id="{345E4B1D-D6E4-5A2D-EAFB-84E957D20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51819" y="5003528"/>
            <a:ext cx="720000" cy="720000"/>
          </a:xfrm>
          <a:prstGeom prst="rect">
            <a:avLst/>
          </a:prstGeom>
        </p:spPr>
      </p:pic>
      <p:pic>
        <p:nvPicPr>
          <p:cNvPr id="2050" name="Picture 2" descr="Disease Prevention Images - Free Download on Freepik">
            <a:extLst>
              <a:ext uri="{FF2B5EF4-FFF2-40B4-BE49-F238E27FC236}">
                <a16:creationId xmlns:a16="http://schemas.microsoft.com/office/drawing/2014/main" id="{F7C477B3-BC8D-047D-EE1E-F45F515B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70">
            <a:off x="6141549" y="4065124"/>
            <a:ext cx="2450484" cy="24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63898d9a_4_102"/>
          <p:cNvSpPr txBox="1"/>
          <p:nvPr/>
        </p:nvSpPr>
        <p:spPr>
          <a:xfrm>
            <a:off x="731520" y="457200"/>
            <a:ext cx="7315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4.2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Prevention: Awareness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5c63898d9a_4_102"/>
          <p:cNvSpPr txBox="1"/>
          <p:nvPr/>
        </p:nvSpPr>
        <p:spPr>
          <a:xfrm>
            <a:off x="1819008" y="4787216"/>
            <a:ext cx="3758700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Many attacks begin with human error. Investing in training is more cost-effective than suffering operational outages.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raphic 5" descr="Lights On with solid fill">
            <a:extLst>
              <a:ext uri="{FF2B5EF4-FFF2-40B4-BE49-F238E27FC236}">
                <a16:creationId xmlns:a16="http://schemas.microsoft.com/office/drawing/2014/main" id="{8E123561-DA63-C37A-A8C2-6AE583C6B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0226" y="5039001"/>
            <a:ext cx="720000" cy="720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46CF7E3-4AD1-A8DE-EDBF-F11732641600}"/>
              </a:ext>
            </a:extLst>
          </p:cNvPr>
          <p:cNvGrpSpPr/>
          <p:nvPr/>
        </p:nvGrpSpPr>
        <p:grpSpPr>
          <a:xfrm>
            <a:off x="1093262" y="1674403"/>
            <a:ext cx="8498146" cy="2631449"/>
            <a:chOff x="798254" y="1644051"/>
            <a:chExt cx="8498146" cy="2631449"/>
          </a:xfrm>
        </p:grpSpPr>
        <p:sp>
          <p:nvSpPr>
            <p:cNvPr id="97" name="Google Shape;97;g35c63898d9a_4_102"/>
            <p:cNvSpPr txBox="1"/>
            <p:nvPr/>
          </p:nvSpPr>
          <p:spPr>
            <a:xfrm>
              <a:off x="1524000" y="1644051"/>
              <a:ext cx="7772400" cy="26314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Ongoing Training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Phishing Simulations and Campaigns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Reporting Culture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US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Support from Management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Graphic 7" descr="Clipboard with solid fill">
              <a:extLst>
                <a:ext uri="{FF2B5EF4-FFF2-40B4-BE49-F238E27FC236}">
                  <a16:creationId xmlns:a16="http://schemas.microsoft.com/office/drawing/2014/main" id="{B267E612-8A5A-6EBA-66C4-ED8E57C41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8254" y="3708996"/>
              <a:ext cx="540000" cy="540000"/>
            </a:xfrm>
            <a:prstGeom prst="rect">
              <a:avLst/>
            </a:prstGeom>
          </p:spPr>
        </p:pic>
        <p:pic>
          <p:nvPicPr>
            <p:cNvPr id="10" name="Graphic 9" descr="Marketing with solid fill">
              <a:extLst>
                <a:ext uri="{FF2B5EF4-FFF2-40B4-BE49-F238E27FC236}">
                  <a16:creationId xmlns:a16="http://schemas.microsoft.com/office/drawing/2014/main" id="{56E729EB-7828-E061-A7A5-684379806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8254" y="3024890"/>
              <a:ext cx="540000" cy="540000"/>
            </a:xfrm>
            <a:prstGeom prst="rect">
              <a:avLst/>
            </a:prstGeom>
          </p:spPr>
        </p:pic>
        <p:pic>
          <p:nvPicPr>
            <p:cNvPr id="12" name="Graphic 11" descr="Open envelope with solid fill">
              <a:extLst>
                <a:ext uri="{FF2B5EF4-FFF2-40B4-BE49-F238E27FC236}">
                  <a16:creationId xmlns:a16="http://schemas.microsoft.com/office/drawing/2014/main" id="{0B4E8FAD-7D94-6B00-BFE1-A2C14CC5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8254" y="2340785"/>
              <a:ext cx="540000" cy="540000"/>
            </a:xfrm>
            <a:prstGeom prst="rect">
              <a:avLst/>
            </a:prstGeom>
          </p:spPr>
        </p:pic>
        <p:pic>
          <p:nvPicPr>
            <p:cNvPr id="14" name="Graphic 13" descr="Teacher with solid fill">
              <a:extLst>
                <a:ext uri="{FF2B5EF4-FFF2-40B4-BE49-F238E27FC236}">
                  <a16:creationId xmlns:a16="http://schemas.microsoft.com/office/drawing/2014/main" id="{9F86EAC9-9D3E-08B7-BE9E-8C2345FF0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98254" y="1656680"/>
              <a:ext cx="540000" cy="540000"/>
            </a:xfrm>
            <a:prstGeom prst="rect">
              <a:avLst/>
            </a:prstGeom>
          </p:spPr>
        </p:pic>
      </p:grpSp>
      <p:pic>
        <p:nvPicPr>
          <p:cNvPr id="16" name="Picture 2" descr="Disease Prevention Images - Free Download on Freepik">
            <a:extLst>
              <a:ext uri="{FF2B5EF4-FFF2-40B4-BE49-F238E27FC236}">
                <a16:creationId xmlns:a16="http://schemas.microsoft.com/office/drawing/2014/main" id="{5B33FBBD-4DB4-BA0D-C399-7E225E57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alphaModFix amt="5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5070">
            <a:off x="6141549" y="4065124"/>
            <a:ext cx="2450484" cy="245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898d9a_4_113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3200" b="1" u="sng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Active protection</a:t>
            </a:r>
            <a:endParaRPr sz="3200" b="1" u="sng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5c63898d9a_4_113"/>
          <p:cNvSpPr txBox="1"/>
          <p:nvPr/>
        </p:nvSpPr>
        <p:spPr>
          <a:xfrm>
            <a:off x="1155137" y="1635684"/>
            <a:ext cx="77724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Suspicious Activity Detection (EDR/XDR)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These tools watch computers and servers. They can find strange actions like many files being locked or attackers moving inside the system.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Network Monitoring (NDR)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This tool watches the network traffic. It can find unusual movements, like ransomware spreading or data being stolen.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Immutable Backups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rPr>
              <a:t>Backups that cannot be changed or deleted for a certain time. Even if ransomware attacks, the backup stays safe.</a:t>
            </a:r>
            <a:endParaRPr sz="2000" dirty="0">
              <a:solidFill>
                <a:srgbClr val="0000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5c63898d9a_4_113"/>
          <p:cNvSpPr txBox="1"/>
          <p:nvPr/>
        </p:nvSpPr>
        <p:spPr>
          <a:xfrm>
            <a:off x="1815945" y="4845328"/>
            <a:ext cx="3758700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coordinated protection system isolates compromised systems in minutes, before ransomware can spread.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91;g35c63898d9a_4_92" descr="Archivo:Windows Defender logo.svg - Wikipedia, la enciclopedia libre">
            <a:extLst>
              <a:ext uri="{FF2B5EF4-FFF2-40B4-BE49-F238E27FC236}">
                <a16:creationId xmlns:a16="http://schemas.microsoft.com/office/drawing/2014/main" id="{FE135A6D-42E7-C104-B064-913C5FA83400}"/>
              </a:ext>
            </a:extLst>
          </p:cNvPr>
          <p:cNvPicPr preferRelativeResize="0"/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85000"/>
          </a:blip>
          <a:stretch>
            <a:fillRect/>
          </a:stretch>
        </p:blipFill>
        <p:spPr>
          <a:xfrm rot="223979">
            <a:off x="6786491" y="4657847"/>
            <a:ext cx="1803568" cy="182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raphic 3" descr="Lights On with solid fill">
            <a:extLst>
              <a:ext uri="{FF2B5EF4-FFF2-40B4-BE49-F238E27FC236}">
                <a16:creationId xmlns:a16="http://schemas.microsoft.com/office/drawing/2014/main" id="{A1534AA3-B728-598C-2A90-90C869328C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57416" y="5156266"/>
            <a:ext cx="720000" cy="72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8AD3AB-977E-0DFE-36CB-023F1999F783}"/>
              </a:ext>
            </a:extLst>
          </p:cNvPr>
          <p:cNvSpPr/>
          <p:nvPr/>
        </p:nvSpPr>
        <p:spPr>
          <a:xfrm>
            <a:off x="2955235" y="2626888"/>
            <a:ext cx="3849756" cy="2438400"/>
          </a:xfrm>
          <a:prstGeom prst="roundRect">
            <a:avLst>
              <a:gd name="adj" fmla="val 10960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0000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Google Shape;114;g35c63898d9a_4_130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6.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Response to Incidents</a:t>
            </a:r>
            <a:endParaRPr sz="3200" b="1" u="sng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5c63898d9a_4_130"/>
          <p:cNvSpPr txBox="1"/>
          <p:nvPr/>
        </p:nvSpPr>
        <p:spPr>
          <a:xfrm>
            <a:off x="475700" y="5569275"/>
            <a:ext cx="4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37DD6-D2BC-2F65-8FB2-CE5373F61423}"/>
              </a:ext>
            </a:extLst>
          </p:cNvPr>
          <p:cNvGrpSpPr/>
          <p:nvPr/>
        </p:nvGrpSpPr>
        <p:grpSpPr>
          <a:xfrm>
            <a:off x="874643" y="3429000"/>
            <a:ext cx="1649895" cy="861900"/>
            <a:chOff x="1954696" y="4279943"/>
            <a:chExt cx="1649895" cy="8619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57B1614-B45E-2081-15F8-B4765BA36B49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A0D7BC-9292-CE77-2259-882F67AC6657}"/>
                </a:ext>
              </a:extLst>
            </p:cNvPr>
            <p:cNvSpPr txBox="1"/>
            <p:nvPr/>
          </p:nvSpPr>
          <p:spPr>
            <a:xfrm>
              <a:off x="2047460" y="4512365"/>
              <a:ext cx="1444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Preparation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7A7D8F3-4214-FC3A-61E9-05D6E88C207A}"/>
              </a:ext>
            </a:extLst>
          </p:cNvPr>
          <p:cNvGrpSpPr/>
          <p:nvPr/>
        </p:nvGrpSpPr>
        <p:grpSpPr>
          <a:xfrm>
            <a:off x="7135634" y="3393026"/>
            <a:ext cx="1649895" cy="861900"/>
            <a:chOff x="1954696" y="4279943"/>
            <a:chExt cx="1649895" cy="8619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A947F0-CFAD-9C18-B875-6513063E0856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0314D-8CE2-E122-5D91-DAB4F6DEFA03}"/>
                </a:ext>
              </a:extLst>
            </p:cNvPr>
            <p:cNvSpPr txBox="1"/>
            <p:nvPr/>
          </p:nvSpPr>
          <p:spPr>
            <a:xfrm>
              <a:off x="2057399" y="4387727"/>
              <a:ext cx="1444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Post/Incident</a:t>
              </a:r>
            </a:p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Activity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CCB69C9-42C6-29A9-298C-BEED5B7E6181}"/>
              </a:ext>
            </a:extLst>
          </p:cNvPr>
          <p:cNvGrpSpPr/>
          <p:nvPr/>
        </p:nvGrpSpPr>
        <p:grpSpPr>
          <a:xfrm>
            <a:off x="3165945" y="3429000"/>
            <a:ext cx="1649895" cy="861900"/>
            <a:chOff x="1954696" y="4279943"/>
            <a:chExt cx="1649895" cy="8619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3C16F8-3CA7-C91B-F0F7-9A4114FF7CB2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68F21-4D6F-8525-1C40-4B2C0517DB8C}"/>
                </a:ext>
              </a:extLst>
            </p:cNvPr>
            <p:cNvSpPr txBox="1"/>
            <p:nvPr/>
          </p:nvSpPr>
          <p:spPr>
            <a:xfrm>
              <a:off x="2057399" y="4386326"/>
              <a:ext cx="14444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Detection and Analysis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71A774-085F-B182-D098-8B78463BC813}"/>
              </a:ext>
            </a:extLst>
          </p:cNvPr>
          <p:cNvGrpSpPr/>
          <p:nvPr/>
        </p:nvGrpSpPr>
        <p:grpSpPr>
          <a:xfrm>
            <a:off x="4935772" y="3429000"/>
            <a:ext cx="1649895" cy="923330"/>
            <a:chOff x="1954696" y="4279943"/>
            <a:chExt cx="1649895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274083-35F1-DD22-E31C-BA313BE30F8A}"/>
                </a:ext>
              </a:extLst>
            </p:cNvPr>
            <p:cNvSpPr/>
            <p:nvPr/>
          </p:nvSpPr>
          <p:spPr>
            <a:xfrm>
              <a:off x="1954696" y="4279943"/>
              <a:ext cx="1649895" cy="861900"/>
            </a:xfrm>
            <a:prstGeom prst="rect">
              <a:avLst/>
            </a:prstGeom>
            <a:solidFill>
              <a:srgbClr val="73EDFF"/>
            </a:solidFill>
            <a:ln w="12700">
              <a:solidFill>
                <a:srgbClr val="0000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CB41FF-C689-11A4-8464-1709C1AAF63D}"/>
                </a:ext>
              </a:extLst>
            </p:cNvPr>
            <p:cNvSpPr txBox="1"/>
            <p:nvPr/>
          </p:nvSpPr>
          <p:spPr>
            <a:xfrm>
              <a:off x="1954697" y="4279943"/>
              <a:ext cx="16498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rgbClr val="00007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Containment, Eradication and Recovery</a:t>
              </a:r>
            </a:p>
          </p:txBody>
        </p:sp>
      </p:grp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B7F229-A180-1E1D-A28B-46DD967C1B13}"/>
              </a:ext>
            </a:extLst>
          </p:cNvPr>
          <p:cNvSpPr/>
          <p:nvPr/>
        </p:nvSpPr>
        <p:spPr>
          <a:xfrm>
            <a:off x="2411895" y="3711727"/>
            <a:ext cx="754049" cy="293641"/>
          </a:xfrm>
          <a:prstGeom prst="rightArrow">
            <a:avLst/>
          </a:prstGeom>
          <a:solidFill>
            <a:srgbClr val="0000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81D5094-5D26-F662-268E-545686EDB427}"/>
              </a:ext>
            </a:extLst>
          </p:cNvPr>
          <p:cNvSpPr/>
          <p:nvPr/>
        </p:nvSpPr>
        <p:spPr>
          <a:xfrm>
            <a:off x="6618467" y="3701686"/>
            <a:ext cx="754049" cy="293641"/>
          </a:xfrm>
          <a:prstGeom prst="rightArrow">
            <a:avLst/>
          </a:prstGeom>
          <a:solidFill>
            <a:srgbClr val="0000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2E09013-54DD-B0F5-D732-B329D4ABAE9A}"/>
              </a:ext>
            </a:extLst>
          </p:cNvPr>
          <p:cNvCxnSpPr>
            <a:stCxn id="6" idx="2"/>
            <a:endCxn id="2" idx="2"/>
          </p:cNvCxnSpPr>
          <p:nvPr/>
        </p:nvCxnSpPr>
        <p:spPr>
          <a:xfrm rot="5400000">
            <a:off x="4812100" y="1142418"/>
            <a:ext cx="35974" cy="6260991"/>
          </a:xfrm>
          <a:prstGeom prst="curvedConnector3">
            <a:avLst>
              <a:gd name="adj1" fmla="val 4271927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2106A74-410D-12EC-238A-E4425637FAB5}"/>
              </a:ext>
            </a:extLst>
          </p:cNvPr>
          <p:cNvCxnSpPr>
            <a:cxnSpLocks/>
            <a:stCxn id="14" idx="2"/>
            <a:endCxn id="9" idx="2"/>
          </p:cNvCxnSpPr>
          <p:nvPr/>
        </p:nvCxnSpPr>
        <p:spPr>
          <a:xfrm rot="5400000" flipH="1">
            <a:off x="4845092" y="3436702"/>
            <a:ext cx="61430" cy="1769827"/>
          </a:xfrm>
          <a:prstGeom prst="curvedConnector3">
            <a:avLst>
              <a:gd name="adj1" fmla="val -372131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9A458261-69B4-A4FF-4B9F-FDEBF9A6B9E4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5400000" flipH="1" flipV="1">
            <a:off x="4875806" y="2544087"/>
            <a:ext cx="12700" cy="1769827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2ED128A-5D10-EFC4-E2B4-A736EA390548}"/>
              </a:ext>
            </a:extLst>
          </p:cNvPr>
          <p:cNvCxnSpPr>
            <a:cxnSpLocks/>
            <a:stCxn id="2" idx="0"/>
            <a:endCxn id="6" idx="0"/>
          </p:cNvCxnSpPr>
          <p:nvPr/>
        </p:nvCxnSpPr>
        <p:spPr>
          <a:xfrm rot="5400000" flipH="1" flipV="1">
            <a:off x="4812099" y="280518"/>
            <a:ext cx="35974" cy="6260991"/>
          </a:xfrm>
          <a:prstGeom prst="curvedConnector3">
            <a:avLst>
              <a:gd name="adj1" fmla="val 4437697"/>
            </a:avLst>
          </a:prstGeom>
          <a:ln w="38100">
            <a:solidFill>
              <a:srgbClr val="0000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c63898d9a_4_139"/>
          <p:cNvSpPr txBox="1"/>
          <p:nvPr/>
        </p:nvSpPr>
        <p:spPr>
          <a:xfrm>
            <a:off x="731520" y="457200"/>
            <a:ext cx="731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7. </a:t>
            </a:r>
            <a:r>
              <a:rPr lang="en-US" sz="3200" b="1" u="sng" dirty="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Ransom Payment</a:t>
            </a:r>
            <a:endParaRPr sz="3200" b="1" u="sng" dirty="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5c63898d9a_4_139"/>
          <p:cNvSpPr txBox="1"/>
          <p:nvPr/>
        </p:nvSpPr>
        <p:spPr>
          <a:xfrm>
            <a:off x="1665345" y="4540253"/>
            <a:ext cx="3195201" cy="134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i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Organizations such as the FBI, CISA and ENISA advise against this practice.</a:t>
            </a:r>
            <a:endParaRPr sz="1200" i="1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raphic 1" descr="Siren with solid fill">
            <a:extLst>
              <a:ext uri="{FF2B5EF4-FFF2-40B4-BE49-F238E27FC236}">
                <a16:creationId xmlns:a16="http://schemas.microsoft.com/office/drawing/2014/main" id="{51131B8C-9ED4-3D76-976C-D53064DA7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" y="4738547"/>
            <a:ext cx="720000" cy="720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641125-FE5E-A947-4AD6-AB830B1ED669}"/>
              </a:ext>
            </a:extLst>
          </p:cNvPr>
          <p:cNvGrpSpPr/>
          <p:nvPr/>
        </p:nvGrpSpPr>
        <p:grpSpPr>
          <a:xfrm>
            <a:off x="924644" y="1533396"/>
            <a:ext cx="8463860" cy="2215951"/>
            <a:chOff x="957774" y="1501633"/>
            <a:chExt cx="8463860" cy="2215951"/>
          </a:xfrm>
        </p:grpSpPr>
        <p:sp>
          <p:nvSpPr>
            <p:cNvPr id="122" name="Google Shape;122;g35c63898d9a_4_139"/>
            <p:cNvSpPr txBox="1"/>
            <p:nvPr/>
          </p:nvSpPr>
          <p:spPr>
            <a:xfrm>
              <a:off x="1649234" y="1501633"/>
              <a:ext cx="7772400" cy="22159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No guarantees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Funds crime and motivates new attacks</a:t>
              </a: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lang="en-GB" sz="1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2000" dirty="0">
                  <a:solidFill>
                    <a:srgbClr val="000078"/>
                  </a:solidFill>
                  <a:latin typeface="Calibri"/>
                  <a:ea typeface="Calibri"/>
                  <a:cs typeface="Calibri"/>
                  <a:sym typeface="Calibri"/>
                </a:rPr>
                <a:t>Legal risks</a:t>
              </a:r>
              <a:endParaRPr sz="2000" dirty="0">
                <a:solidFill>
                  <a:srgbClr val="00007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" name="Graphic 2" descr="Flying Money with solid fill">
              <a:extLst>
                <a:ext uri="{FF2B5EF4-FFF2-40B4-BE49-F238E27FC236}">
                  <a16:creationId xmlns:a16="http://schemas.microsoft.com/office/drawing/2014/main" id="{A53C91DE-B0F2-2A81-DFB7-7F99B49A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84278" y="1848030"/>
              <a:ext cx="540000" cy="540000"/>
            </a:xfrm>
            <a:prstGeom prst="rect">
              <a:avLst/>
            </a:prstGeom>
          </p:spPr>
        </p:pic>
        <p:pic>
          <p:nvPicPr>
            <p:cNvPr id="4" name="Graphic 3" descr="Gavel with solid fill">
              <a:extLst>
                <a:ext uri="{FF2B5EF4-FFF2-40B4-BE49-F238E27FC236}">
                  <a16:creationId xmlns:a16="http://schemas.microsoft.com/office/drawing/2014/main" id="{3136A33A-0EF5-1D76-A47F-50B86288C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7774" y="3177584"/>
              <a:ext cx="540000" cy="540000"/>
            </a:xfrm>
            <a:prstGeom prst="rect">
              <a:avLst/>
            </a:prstGeom>
          </p:spPr>
        </p:pic>
        <p:pic>
          <p:nvPicPr>
            <p:cNvPr id="6" name="Graphic 5" descr="Robber with solid fill">
              <a:extLst>
                <a:ext uri="{FF2B5EF4-FFF2-40B4-BE49-F238E27FC236}">
                  <a16:creationId xmlns:a16="http://schemas.microsoft.com/office/drawing/2014/main" id="{CD9CB9BF-88D4-CB9C-FD28-E144CE165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84278" y="2512807"/>
              <a:ext cx="540000" cy="540000"/>
            </a:xfrm>
            <a:prstGeom prst="rect">
              <a:avLst/>
            </a:prstGeom>
          </p:spPr>
        </p:pic>
      </p:grpSp>
      <p:pic>
        <p:nvPicPr>
          <p:cNvPr id="5122" name="Picture 2" descr="Top 7 Most Common Ransomware Attack Vectors">
            <a:extLst>
              <a:ext uri="{FF2B5EF4-FFF2-40B4-BE49-F238E27FC236}">
                <a16:creationId xmlns:a16="http://schemas.microsoft.com/office/drawing/2014/main" id="{675B41B8-1CBD-9957-910D-A6F8DC3A3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484">
            <a:off x="5654537" y="4540253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442</Words>
  <Application>Microsoft Office PowerPoint</Application>
  <PresentationFormat>On-screen Show (4:3)</PresentationFormat>
  <Paragraphs>106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 D'Alessandro</cp:lastModifiedBy>
  <cp:revision>2</cp:revision>
  <dcterms:created xsi:type="dcterms:W3CDTF">2013-01-27T09:14:16Z</dcterms:created>
  <dcterms:modified xsi:type="dcterms:W3CDTF">2025-05-30T16:53:32Z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f766c3-b436-4cc8-9848-3bc599fcddc3_Enabled">
    <vt:lpwstr>true</vt:lpwstr>
  </property>
  <property fmtid="{D5CDD505-2E9C-101B-9397-08002B2CF9AE}" pid="3" name="MSIP_Label_54f766c3-b436-4cc8-9848-3bc599fcddc3_SetDate">
    <vt:lpwstr>2025-05-25T18:08:54Z</vt:lpwstr>
  </property>
  <property fmtid="{D5CDD505-2E9C-101B-9397-08002B2CF9AE}" pid="4" name="MSIP_Label_54f766c3-b436-4cc8-9848-3bc599fcddc3_Method">
    <vt:lpwstr>Standard</vt:lpwstr>
  </property>
  <property fmtid="{D5CDD505-2E9C-101B-9397-08002B2CF9AE}" pid="5" name="MSIP_Label_54f766c3-b436-4cc8-9848-3bc599fcddc3_Name">
    <vt:lpwstr>54f766c3-b436-4cc8-9848-3bc599fcddc3</vt:lpwstr>
  </property>
  <property fmtid="{D5CDD505-2E9C-101B-9397-08002B2CF9AE}" pid="6" name="MSIP_Label_54f766c3-b436-4cc8-9848-3bc599fcddc3_SiteId">
    <vt:lpwstr>b0384619-3635-481f-a15e-352939eed333</vt:lpwstr>
  </property>
  <property fmtid="{D5CDD505-2E9C-101B-9397-08002B2CF9AE}" pid="7" name="MSIP_Label_54f766c3-b436-4cc8-9848-3bc599fcddc3_ActionId">
    <vt:lpwstr>9184f537-1aa7-4f9e-98ee-67e5f63fbc8e</vt:lpwstr>
  </property>
  <property fmtid="{D5CDD505-2E9C-101B-9397-08002B2CF9AE}" pid="8" name="MSIP_Label_54f766c3-b436-4cc8-9848-3bc599fcddc3_ContentBits">
    <vt:lpwstr>0</vt:lpwstr>
  </property>
  <property fmtid="{D5CDD505-2E9C-101B-9397-08002B2CF9AE}" pid="9" name="MSIP_Label_54f766c3-b436-4cc8-9848-3bc599fcddc3_Tag">
    <vt:lpwstr>10, 3, 0, 1</vt:lpwstr>
  </property>
</Properties>
</file>