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pDZhtVDI9j9NI5eSAcOmhs1Wn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8"/>
    <a:srgbClr val="73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9E091-163C-4750-9C82-4F9DC77B0F7F}" v="11" dt="2025-05-30T13:58:40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80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D'Alessandro" userId="23ab9194-c504-4b7c-b15e-df49dc49f79c" providerId="ADAL" clId="{5AC9E091-163C-4750-9C82-4F9DC77B0F7F}"/>
    <pc:docChg chg="undo custSel modSld">
      <pc:chgData name="Nico D'Alessandro" userId="23ab9194-c504-4b7c-b15e-df49dc49f79c" providerId="ADAL" clId="{5AC9E091-163C-4750-9C82-4F9DC77B0F7F}" dt="2025-05-30T16:08:54.088" v="271" actId="1076"/>
      <pc:docMkLst>
        <pc:docMk/>
      </pc:docMkLst>
      <pc:sldChg chg="addSp modSp mod">
        <pc:chgData name="Nico D'Alessandro" userId="23ab9194-c504-4b7c-b15e-df49dc49f79c" providerId="ADAL" clId="{5AC9E091-163C-4750-9C82-4F9DC77B0F7F}" dt="2025-05-30T13:47:03.633" v="70" actId="1038"/>
        <pc:sldMkLst>
          <pc:docMk/>
          <pc:sldMk cId="0" sldId="256"/>
        </pc:sldMkLst>
        <pc:spChg chg="add">
          <ac:chgData name="Nico D'Alessandro" userId="23ab9194-c504-4b7c-b15e-df49dc49f79c" providerId="ADAL" clId="{5AC9E091-163C-4750-9C82-4F9DC77B0F7F}" dt="2025-05-30T13:45:23.185" v="20"/>
          <ac:spMkLst>
            <pc:docMk/>
            <pc:sldMk cId="0" sldId="256"/>
            <ac:spMk id="2" creationId="{E20104E2-2332-AC4D-FF83-959BB31CE08E}"/>
          </ac:spMkLst>
        </pc:spChg>
        <pc:spChg chg="add mod">
          <ac:chgData name="Nico D'Alessandro" userId="23ab9194-c504-4b7c-b15e-df49dc49f79c" providerId="ADAL" clId="{5AC9E091-163C-4750-9C82-4F9DC77B0F7F}" dt="2025-05-30T13:45:38.357" v="22" actId="21"/>
          <ac:spMkLst>
            <pc:docMk/>
            <pc:sldMk cId="0" sldId="256"/>
            <ac:spMk id="3" creationId="{32058477-92FD-15A2-276F-0BB1BCA1CBB6}"/>
          </ac:spMkLst>
        </pc:spChg>
        <pc:spChg chg="mod">
          <ac:chgData name="Nico D'Alessandro" userId="23ab9194-c504-4b7c-b15e-df49dc49f79c" providerId="ADAL" clId="{5AC9E091-163C-4750-9C82-4F9DC77B0F7F}" dt="2025-05-30T13:46:59.004" v="69" actId="20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Nico D'Alessandro" userId="23ab9194-c504-4b7c-b15e-df49dc49f79c" providerId="ADAL" clId="{5AC9E091-163C-4750-9C82-4F9DC77B0F7F}" dt="2025-05-30T13:47:03.633" v="70" actId="1038"/>
          <ac:spMkLst>
            <pc:docMk/>
            <pc:sldMk cId="0" sldId="256"/>
            <ac:spMk id="55" creationId="{00000000-0000-0000-0000-000000000000}"/>
          </ac:spMkLst>
        </pc:spChg>
        <pc:spChg chg="mod">
          <ac:chgData name="Nico D'Alessandro" userId="23ab9194-c504-4b7c-b15e-df49dc49f79c" providerId="ADAL" clId="{5AC9E091-163C-4750-9C82-4F9DC77B0F7F}" dt="2025-05-30T13:46:45.983" v="68" actId="6549"/>
          <ac:spMkLst>
            <pc:docMk/>
            <pc:sldMk cId="0" sldId="256"/>
            <ac:spMk id="56" creationId="{00000000-0000-0000-0000-000000000000}"/>
          </ac:spMkLst>
        </pc:spChg>
      </pc:sldChg>
      <pc:sldChg chg="addSp delSp modSp mod">
        <pc:chgData name="Nico D'Alessandro" userId="23ab9194-c504-4b7c-b15e-df49dc49f79c" providerId="ADAL" clId="{5AC9E091-163C-4750-9C82-4F9DC77B0F7F}" dt="2025-05-30T13:58:22.026" v="259" actId="1440"/>
        <pc:sldMkLst>
          <pc:docMk/>
          <pc:sldMk cId="0" sldId="257"/>
        </pc:sldMkLst>
        <pc:spChg chg="mod">
          <ac:chgData name="Nico D'Alessandro" userId="23ab9194-c504-4b7c-b15e-df49dc49f79c" providerId="ADAL" clId="{5AC9E091-163C-4750-9C82-4F9DC77B0F7F}" dt="2025-05-30T13:54:51.661" v="188" actId="115"/>
          <ac:spMkLst>
            <pc:docMk/>
            <pc:sldMk cId="0" sldId="257"/>
            <ac:spMk id="62" creationId="{00000000-0000-0000-0000-000000000000}"/>
          </ac:spMkLst>
        </pc:spChg>
        <pc:spChg chg="mod">
          <ac:chgData name="Nico D'Alessandro" userId="23ab9194-c504-4b7c-b15e-df49dc49f79c" providerId="ADAL" clId="{5AC9E091-163C-4750-9C82-4F9DC77B0F7F}" dt="2025-05-30T13:51:23.937" v="118" actId="1076"/>
          <ac:spMkLst>
            <pc:docMk/>
            <pc:sldMk cId="0" sldId="257"/>
            <ac:spMk id="63" creationId="{00000000-0000-0000-0000-000000000000}"/>
          </ac:spMkLst>
        </pc:spChg>
        <pc:grpChg chg="add mod">
          <ac:chgData name="Nico D'Alessandro" userId="23ab9194-c504-4b7c-b15e-df49dc49f79c" providerId="ADAL" clId="{5AC9E091-163C-4750-9C82-4F9DC77B0F7F}" dt="2025-05-30T13:51:30.414" v="121" actId="14100"/>
          <ac:grpSpMkLst>
            <pc:docMk/>
            <pc:sldMk cId="0" sldId="257"/>
            <ac:grpSpMk id="8" creationId="{0B20FC1F-F37F-0C04-1CB9-9443D80B4EDE}"/>
          </ac:grpSpMkLst>
        </pc:grpChg>
        <pc:picChg chg="add mod">
          <ac:chgData name="Nico D'Alessandro" userId="23ab9194-c504-4b7c-b15e-df49dc49f79c" providerId="ADAL" clId="{5AC9E091-163C-4750-9C82-4F9DC77B0F7F}" dt="2025-05-30T13:51:06.465" v="113" actId="164"/>
          <ac:picMkLst>
            <pc:docMk/>
            <pc:sldMk cId="0" sldId="257"/>
            <ac:picMk id="3" creationId="{C2742B07-5E8E-C4AA-D1B6-6F76DB352D01}"/>
          </ac:picMkLst>
        </pc:picChg>
        <pc:picChg chg="add mod">
          <ac:chgData name="Nico D'Alessandro" userId="23ab9194-c504-4b7c-b15e-df49dc49f79c" providerId="ADAL" clId="{5AC9E091-163C-4750-9C82-4F9DC77B0F7F}" dt="2025-05-30T13:51:06.465" v="113" actId="164"/>
          <ac:picMkLst>
            <pc:docMk/>
            <pc:sldMk cId="0" sldId="257"/>
            <ac:picMk id="5" creationId="{B2D1EC94-CA6B-7F86-A420-AF447754EF73}"/>
          </ac:picMkLst>
        </pc:picChg>
        <pc:picChg chg="add mod">
          <ac:chgData name="Nico D'Alessandro" userId="23ab9194-c504-4b7c-b15e-df49dc49f79c" providerId="ADAL" clId="{5AC9E091-163C-4750-9C82-4F9DC77B0F7F}" dt="2025-05-30T13:51:06.465" v="113" actId="164"/>
          <ac:picMkLst>
            <pc:docMk/>
            <pc:sldMk cId="0" sldId="257"/>
            <ac:picMk id="7" creationId="{C196D5AC-7CA0-0FBA-1599-D73F1DB31273}"/>
          </ac:picMkLst>
        </pc:picChg>
        <pc:picChg chg="add mod">
          <ac:chgData name="Nico D'Alessandro" userId="23ab9194-c504-4b7c-b15e-df49dc49f79c" providerId="ADAL" clId="{5AC9E091-163C-4750-9C82-4F9DC77B0F7F}" dt="2025-05-30T13:58:22.026" v="259" actId="1440"/>
          <ac:picMkLst>
            <pc:docMk/>
            <pc:sldMk cId="0" sldId="257"/>
            <ac:picMk id="9" creationId="{0E4AF3D8-C6AA-B254-57A1-9DA8FD7368B0}"/>
          </ac:picMkLst>
        </pc:picChg>
        <pc:picChg chg="del">
          <ac:chgData name="Nico D'Alessandro" userId="23ab9194-c504-4b7c-b15e-df49dc49f79c" providerId="ADAL" clId="{5AC9E091-163C-4750-9C82-4F9DC77B0F7F}" dt="2025-05-30T13:57:18.400" v="250" actId="478"/>
          <ac:picMkLst>
            <pc:docMk/>
            <pc:sldMk cId="0" sldId="257"/>
            <ac:picMk id="64" creationId="{00000000-0000-0000-0000-000000000000}"/>
          </ac:picMkLst>
        </pc:picChg>
      </pc:sldChg>
      <pc:sldChg chg="addSp delSp modSp mod">
        <pc:chgData name="Nico D'Alessandro" userId="23ab9194-c504-4b7c-b15e-df49dc49f79c" providerId="ADAL" clId="{5AC9E091-163C-4750-9C82-4F9DC77B0F7F}" dt="2025-05-30T16:08:54.088" v="271" actId="1076"/>
        <pc:sldMkLst>
          <pc:docMk/>
          <pc:sldMk cId="0" sldId="258"/>
        </pc:sldMkLst>
        <pc:spChg chg="mod">
          <ac:chgData name="Nico D'Alessandro" userId="23ab9194-c504-4b7c-b15e-df49dc49f79c" providerId="ADAL" clId="{5AC9E091-163C-4750-9C82-4F9DC77B0F7F}" dt="2025-05-30T16:08:48.929" v="270" actId="1076"/>
          <ac:spMkLst>
            <pc:docMk/>
            <pc:sldMk cId="0" sldId="258"/>
            <ac:spMk id="69" creationId="{00000000-0000-0000-0000-000000000000}"/>
          </ac:spMkLst>
        </pc:spChg>
        <pc:spChg chg="mod">
          <ac:chgData name="Nico D'Alessandro" userId="23ab9194-c504-4b7c-b15e-df49dc49f79c" providerId="ADAL" clId="{5AC9E091-163C-4750-9C82-4F9DC77B0F7F}" dt="2025-05-30T16:08:54.088" v="271" actId="1076"/>
          <ac:spMkLst>
            <pc:docMk/>
            <pc:sldMk cId="0" sldId="258"/>
            <ac:spMk id="70" creationId="{00000000-0000-0000-0000-000000000000}"/>
          </ac:spMkLst>
        </pc:spChg>
        <pc:spChg chg="mod">
          <ac:chgData name="Nico D'Alessandro" userId="23ab9194-c504-4b7c-b15e-df49dc49f79c" providerId="ADAL" clId="{5AC9E091-163C-4750-9C82-4F9DC77B0F7F}" dt="2025-05-30T13:53:11.795" v="160" actId="20577"/>
          <ac:spMkLst>
            <pc:docMk/>
            <pc:sldMk cId="0" sldId="258"/>
            <ac:spMk id="72" creationId="{00000000-0000-0000-0000-000000000000}"/>
          </ac:spMkLst>
        </pc:spChg>
        <pc:picChg chg="add del mod">
          <ac:chgData name="Nico D'Alessandro" userId="23ab9194-c504-4b7c-b15e-df49dc49f79c" providerId="ADAL" clId="{5AC9E091-163C-4750-9C82-4F9DC77B0F7F}" dt="2025-05-30T13:58:39.654" v="260" actId="478"/>
          <ac:picMkLst>
            <pc:docMk/>
            <pc:sldMk cId="0" sldId="258"/>
            <ac:picMk id="2" creationId="{A89234C6-139C-31E6-4EF2-160C477422D7}"/>
          </ac:picMkLst>
        </pc:picChg>
        <pc:picChg chg="add mod">
          <ac:chgData name="Nico D'Alessandro" userId="23ab9194-c504-4b7c-b15e-df49dc49f79c" providerId="ADAL" clId="{5AC9E091-163C-4750-9C82-4F9DC77B0F7F}" dt="2025-05-30T13:58:40.758" v="261"/>
          <ac:picMkLst>
            <pc:docMk/>
            <pc:sldMk cId="0" sldId="258"/>
            <ac:picMk id="3" creationId="{7503B7B8-8480-9813-665B-07E445D5DE56}"/>
          </ac:picMkLst>
        </pc:picChg>
        <pc:picChg chg="del">
          <ac:chgData name="Nico D'Alessandro" userId="23ab9194-c504-4b7c-b15e-df49dc49f79c" providerId="ADAL" clId="{5AC9E091-163C-4750-9C82-4F9DC77B0F7F}" dt="2025-05-30T13:57:10.544" v="248" actId="478"/>
          <ac:picMkLst>
            <pc:docMk/>
            <pc:sldMk cId="0" sldId="258"/>
            <ac:picMk id="71" creationId="{00000000-0000-0000-0000-000000000000}"/>
          </ac:picMkLst>
        </pc:picChg>
      </pc:sldChg>
      <pc:sldChg chg="modSp mod">
        <pc:chgData name="Nico D'Alessandro" userId="23ab9194-c504-4b7c-b15e-df49dc49f79c" providerId="ADAL" clId="{5AC9E091-163C-4750-9C82-4F9DC77B0F7F}" dt="2025-05-30T13:59:13.898" v="268" actId="20577"/>
        <pc:sldMkLst>
          <pc:docMk/>
          <pc:sldMk cId="0" sldId="259"/>
        </pc:sldMkLst>
        <pc:spChg chg="mod">
          <ac:chgData name="Nico D'Alessandro" userId="23ab9194-c504-4b7c-b15e-df49dc49f79c" providerId="ADAL" clId="{5AC9E091-163C-4750-9C82-4F9DC77B0F7F}" dt="2025-05-30T13:55:09.395" v="197" actId="115"/>
          <ac:spMkLst>
            <pc:docMk/>
            <pc:sldMk cId="0" sldId="259"/>
            <ac:spMk id="78" creationId="{00000000-0000-0000-0000-000000000000}"/>
          </ac:spMkLst>
        </pc:spChg>
        <pc:spChg chg="mod">
          <ac:chgData name="Nico D'Alessandro" userId="23ab9194-c504-4b7c-b15e-df49dc49f79c" providerId="ADAL" clId="{5AC9E091-163C-4750-9C82-4F9DC77B0F7F}" dt="2025-05-30T13:59:13.898" v="268" actId="20577"/>
          <ac:spMkLst>
            <pc:docMk/>
            <pc:sldMk cId="0" sldId="259"/>
            <ac:spMk id="79" creationId="{00000000-0000-0000-0000-000000000000}"/>
          </ac:spMkLst>
        </pc:spChg>
        <pc:picChg chg="mod">
          <ac:chgData name="Nico D'Alessandro" userId="23ab9194-c504-4b7c-b15e-df49dc49f79c" providerId="ADAL" clId="{5AC9E091-163C-4750-9C82-4F9DC77B0F7F}" dt="2025-05-30T13:57:06.418" v="247" actId="1076"/>
          <ac:picMkLst>
            <pc:docMk/>
            <pc:sldMk cId="0" sldId="259"/>
            <ac:picMk id="80" creationId="{00000000-0000-0000-0000-000000000000}"/>
          </ac:picMkLst>
        </pc:picChg>
      </pc:sldChg>
      <pc:sldChg chg="modSp mod">
        <pc:chgData name="Nico D'Alessandro" userId="23ab9194-c504-4b7c-b15e-df49dc49f79c" providerId="ADAL" clId="{5AC9E091-163C-4750-9C82-4F9DC77B0F7F}" dt="2025-05-30T13:56:07.913" v="224" actId="115"/>
        <pc:sldMkLst>
          <pc:docMk/>
          <pc:sldMk cId="0" sldId="260"/>
        </pc:sldMkLst>
        <pc:spChg chg="mod">
          <ac:chgData name="Nico D'Alessandro" userId="23ab9194-c504-4b7c-b15e-df49dc49f79c" providerId="ADAL" clId="{5AC9E091-163C-4750-9C82-4F9DC77B0F7F}" dt="2025-05-30T13:56:07.913" v="224" actId="115"/>
          <ac:spMkLst>
            <pc:docMk/>
            <pc:sldMk cId="0" sldId="260"/>
            <ac:spMk id="87" creationId="{00000000-0000-0000-0000-000000000000}"/>
          </ac:spMkLst>
        </pc:spChg>
      </pc:sldChg>
      <pc:sldChg chg="modSp mod">
        <pc:chgData name="Nico D'Alessandro" userId="23ab9194-c504-4b7c-b15e-df49dc49f79c" providerId="ADAL" clId="{5AC9E091-163C-4750-9C82-4F9DC77B0F7F}" dt="2025-05-30T13:56:43.401" v="246" actId="115"/>
        <pc:sldMkLst>
          <pc:docMk/>
          <pc:sldMk cId="0" sldId="261"/>
        </pc:sldMkLst>
        <pc:spChg chg="mod">
          <ac:chgData name="Nico D'Alessandro" userId="23ab9194-c504-4b7c-b15e-df49dc49f79c" providerId="ADAL" clId="{5AC9E091-163C-4750-9C82-4F9DC77B0F7F}" dt="2025-05-30T13:56:43.401" v="246" actId="115"/>
          <ac:spMkLst>
            <pc:docMk/>
            <pc:sldMk cId="0" sldId="261"/>
            <ac:spMk id="9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c63898d9a_4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5c63898d9a_4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c63898d9a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35c63898d9a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c63898d9a_4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35c63898d9a_4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c63898d9a_4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35c63898d9a_4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c63898d9a_4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35c63898d9a_4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c63898d9a_4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5c63898d9a_4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c63898d9a_4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35c63898d9a_4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c63898d9a_4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35c63898d9a_4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5c63898d9a_3_591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g35c63898d9a_3_59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g35c63898d9a_3_59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c63898d9a_3_626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35c63898d9a_3_62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35c63898d9a_3_6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5c63898d9a_3_6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5c63898d9a_3_59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g35c63898d9a_3_59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5c63898d9a_3_59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35c63898d9a_3_59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35c63898d9a_3_59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5c63898d9a_3_60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35c63898d9a_3_60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g35c63898d9a_3_602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35c63898d9a_3_60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5c63898d9a_3_60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35c63898d9a_3_60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5c63898d9a_3_610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g35c63898d9a_3_61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35c63898d9a_3_6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5c63898d9a_3_614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g35c63898d9a_3_6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5c63898d9a_3_617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35c63898d9a_3_61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g35c63898d9a_3_617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g35c63898d9a_3_617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35c63898d9a_3_6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c63898d9a_3_623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35c63898d9a_3_6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5c63898d9a_3_58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35c63898d9a_3_58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35c63898d9a_3_58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914400" y="1097280"/>
            <a:ext cx="7315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The danger of ransomware for organizations</a:t>
            </a:r>
            <a:endParaRPr dirty="0">
              <a:solidFill>
                <a:srgbClr val="000078"/>
              </a:solidFill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921026" y="2293075"/>
            <a:ext cx="73152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Prevention, protection and response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56" name="Google Shape;56;p1"/>
          <p:cNvSpPr txBox="1"/>
          <p:nvPr/>
        </p:nvSpPr>
        <p:spPr>
          <a:xfrm>
            <a:off x="914400" y="5029200"/>
            <a:ext cx="731520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Nicolás D'Alessandro Calderon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Network and System Administration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Universitat Oberta de Catalunya, 2025</a:t>
            </a:r>
            <a:endParaRPr dirty="0"/>
          </a:p>
        </p:txBody>
      </p:sp>
      <p:pic>
        <p:nvPicPr>
          <p:cNvPr id="57" name="Google Shape;57;p1" descr="File:Logo UOC.sv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250" y="4564925"/>
            <a:ext cx="1247051" cy="18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058477-92FD-15A2-276F-0BB1BCA1C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113"/>
            <a:ext cx="65" cy="260974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7935" rIns="0" bIns="-793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c63898d9a_4_171"/>
          <p:cNvSpPr txBox="1"/>
          <p:nvPr/>
        </p:nvSpPr>
        <p:spPr>
          <a:xfrm>
            <a:off x="731520" y="457200"/>
            <a:ext cx="7315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Soluciones del Mercado</a:t>
            </a:r>
            <a:endParaRPr sz="3200" b="1">
              <a:solidFill>
                <a:srgbClr val="00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5c63898d9a_4_171"/>
          <p:cNvSpPr txBox="1"/>
          <p:nvPr/>
        </p:nvSpPr>
        <p:spPr>
          <a:xfrm>
            <a:off x="1234650" y="1371600"/>
            <a:ext cx="77724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💻 </a:t>
            </a:r>
            <a:r>
              <a:rPr lang="en-US" sz="20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Protección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de Endpoints: Microsoft Defender, Sophos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📊 </a:t>
            </a:r>
            <a:r>
              <a:rPr lang="en-US" sz="20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Orquestación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: Splunk, </a:t>
            </a:r>
            <a:r>
              <a:rPr lang="en-US" sz="20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QRadar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, Microsoft Sentinel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🔄 Backup: Veeam, Commvault, Acronis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🧩 Open-source: </a:t>
            </a:r>
            <a:r>
              <a:rPr lang="en-US" sz="20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Wazuh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, Zeek, </a:t>
            </a:r>
            <a:r>
              <a:rPr lang="en-US" sz="20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Bacula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35c63898d9a_4_171"/>
          <p:cNvSpPr txBox="1"/>
          <p:nvPr/>
        </p:nvSpPr>
        <p:spPr>
          <a:xfrm>
            <a:off x="941300" y="5409975"/>
            <a:ext cx="375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35c63898d9a_4_171" descr="Archivo:Acronis True Image 2015 icon.png - Wikipedia, la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425" y="4027450"/>
            <a:ext cx="2389425" cy="20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731520" y="457200"/>
            <a:ext cx="73152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 b="1" u="sng" dirty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What is ransomware?</a:t>
            </a:r>
            <a:endParaRPr u="sn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20FC1F-F37F-0C04-1CB9-9443D80B4EDE}"/>
              </a:ext>
            </a:extLst>
          </p:cNvPr>
          <p:cNvGrpSpPr/>
          <p:nvPr/>
        </p:nvGrpSpPr>
        <p:grpSpPr>
          <a:xfrm>
            <a:off x="1241759" y="1391147"/>
            <a:ext cx="8394770" cy="2262334"/>
            <a:chOff x="605654" y="1397774"/>
            <a:chExt cx="8394770" cy="2262334"/>
          </a:xfrm>
        </p:grpSpPr>
        <p:sp>
          <p:nvSpPr>
            <p:cNvPr id="63" name="Google Shape;63;p2"/>
            <p:cNvSpPr txBox="1"/>
            <p:nvPr/>
          </p:nvSpPr>
          <p:spPr>
            <a:xfrm>
              <a:off x="1228024" y="1397774"/>
              <a:ext cx="7772400" cy="2215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Malware that encrypts or locks systems and data.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GB" sz="1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Demands payment to gain access.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GB" sz="1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Affects all types of organizations.</a:t>
              </a:r>
              <a:endParaRPr sz="2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" name="Graphic 2" descr="Irritant with solid fill">
              <a:extLst>
                <a:ext uri="{FF2B5EF4-FFF2-40B4-BE49-F238E27FC236}">
                  <a16:creationId xmlns:a16="http://schemas.microsoft.com/office/drawing/2014/main" id="{C2742B07-5E8E-C4AA-D1B6-6F76DB352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5654" y="1726096"/>
              <a:ext cx="540000" cy="540000"/>
            </a:xfrm>
            <a:prstGeom prst="rect">
              <a:avLst/>
            </a:prstGeom>
          </p:spPr>
        </p:pic>
        <p:pic>
          <p:nvPicPr>
            <p:cNvPr id="5" name="Graphic 4" descr="Dollar with solid fill">
              <a:extLst>
                <a:ext uri="{FF2B5EF4-FFF2-40B4-BE49-F238E27FC236}">
                  <a16:creationId xmlns:a16="http://schemas.microsoft.com/office/drawing/2014/main" id="{B2D1EC94-CA6B-7F86-A420-AF447754E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5654" y="2423102"/>
              <a:ext cx="540000" cy="540000"/>
            </a:xfrm>
            <a:prstGeom prst="rect">
              <a:avLst/>
            </a:prstGeom>
          </p:spPr>
        </p:pic>
        <p:pic>
          <p:nvPicPr>
            <p:cNvPr id="7" name="Graphic 6" descr="City outline">
              <a:extLst>
                <a:ext uri="{FF2B5EF4-FFF2-40B4-BE49-F238E27FC236}">
                  <a16:creationId xmlns:a16="http://schemas.microsoft.com/office/drawing/2014/main" id="{C196D5AC-7CA0-0FBA-1599-D73F1DB31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5654" y="3120108"/>
              <a:ext cx="540000" cy="540000"/>
            </a:xfrm>
            <a:prstGeom prst="rect">
              <a:avLst/>
            </a:prstGeom>
          </p:spPr>
        </p:pic>
      </p:grpSp>
      <p:pic>
        <p:nvPicPr>
          <p:cNvPr id="9" name="Google Shape;80;g35c63898d9a_4_67" descr="Hacker vector - Technology - FREE-VECTORS.NET">
            <a:extLst>
              <a:ext uri="{FF2B5EF4-FFF2-40B4-BE49-F238E27FC236}">
                <a16:creationId xmlns:a16="http://schemas.microsoft.com/office/drawing/2014/main" id="{0E4AF3D8-C6AA-B254-57A1-9DA8FD7368B0}"/>
              </a:ext>
            </a:extLst>
          </p:cNvPr>
          <p:cNvPicPr preferRelativeResize="0"/>
          <p:nvPr/>
        </p:nvPicPr>
        <p:blipFill rotWithShape="1">
          <a:blip r:embed="rId9">
            <a:alphaModFix amt="85000"/>
          </a:blip>
          <a:srcRect b="5374"/>
          <a:stretch/>
        </p:blipFill>
        <p:spPr>
          <a:xfrm>
            <a:off x="5268228" y="3798824"/>
            <a:ext cx="3758700" cy="26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c63898d9a_4_7"/>
          <p:cNvSpPr txBox="1"/>
          <p:nvPr/>
        </p:nvSpPr>
        <p:spPr>
          <a:xfrm>
            <a:off x="731520" y="457200"/>
            <a:ext cx="73152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3200" b="1" u="sng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Types of ransomware</a:t>
            </a:r>
            <a:endParaRPr sz="3200" b="1" u="sng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g35c63898d9a_4_7"/>
          <p:cNvSpPr txBox="1"/>
          <p:nvPr/>
        </p:nvSpPr>
        <p:spPr>
          <a:xfrm>
            <a:off x="1455670" y="1318934"/>
            <a:ext cx="7772400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File encryption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Full system lockout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000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Double extortion: data theft + encryption</a:t>
            </a:r>
            <a:endParaRPr sz="2000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35c63898d9a_4_7"/>
          <p:cNvSpPr txBox="1"/>
          <p:nvPr/>
        </p:nvSpPr>
        <p:spPr>
          <a:xfrm>
            <a:off x="941300" y="5409975"/>
            <a:ext cx="3758700" cy="112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i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Famous cases: CryptoLocker, WannaCry, Ryuk</a:t>
            </a:r>
            <a:endParaRPr sz="1800" i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35c63898d9a_4_7"/>
          <p:cNvSpPr txBox="1"/>
          <p:nvPr/>
        </p:nvSpPr>
        <p:spPr>
          <a:xfrm>
            <a:off x="475700" y="5569275"/>
            <a:ext cx="46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🔎 </a:t>
            </a:r>
            <a:endParaRPr/>
          </a:p>
        </p:txBody>
      </p:sp>
      <p:pic>
        <p:nvPicPr>
          <p:cNvPr id="3" name="Google Shape;80;g35c63898d9a_4_67" descr="Hacker vector - Technology - FREE-VECTORS.NET">
            <a:extLst>
              <a:ext uri="{FF2B5EF4-FFF2-40B4-BE49-F238E27FC236}">
                <a16:creationId xmlns:a16="http://schemas.microsoft.com/office/drawing/2014/main" id="{7503B7B8-8480-9813-665B-07E445D5DE56}"/>
              </a:ext>
            </a:extLst>
          </p:cNvPr>
          <p:cNvPicPr preferRelativeResize="0"/>
          <p:nvPr/>
        </p:nvPicPr>
        <p:blipFill rotWithShape="1">
          <a:blip r:embed="rId3">
            <a:alphaModFix amt="85000"/>
          </a:blip>
          <a:srcRect b="5374"/>
          <a:stretch/>
        </p:blipFill>
        <p:spPr>
          <a:xfrm>
            <a:off x="5268228" y="3798824"/>
            <a:ext cx="3758700" cy="26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c63898d9a_4_67"/>
          <p:cNvSpPr txBox="1"/>
          <p:nvPr/>
        </p:nvSpPr>
        <p:spPr>
          <a:xfrm>
            <a:off x="731520" y="509700"/>
            <a:ext cx="7315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3200" b="1" u="sng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Impact and consequences</a:t>
            </a:r>
            <a:endParaRPr sz="3200" b="1" u="sng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35c63898d9a_4_67"/>
          <p:cNvSpPr txBox="1"/>
          <p:nvPr/>
        </p:nvSpPr>
        <p:spPr>
          <a:xfrm>
            <a:off x="1234650" y="1371600"/>
            <a:ext cx="77724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Major financial losses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Reputational damage to companies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Legal sanctions if confidential data is leaked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g35c63898d9a_4_67" descr="Hacker vector - Technology - FREE-VECTORS.NET"/>
          <p:cNvPicPr preferRelativeResize="0"/>
          <p:nvPr/>
        </p:nvPicPr>
        <p:blipFill rotWithShape="1">
          <a:blip r:embed="rId3">
            <a:alphaModFix/>
          </a:blip>
          <a:srcRect b="5374"/>
          <a:stretch/>
        </p:blipFill>
        <p:spPr>
          <a:xfrm>
            <a:off x="5248350" y="3826565"/>
            <a:ext cx="3758700" cy="26019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35c63898d9a_4_67"/>
          <p:cNvSpPr txBox="1"/>
          <p:nvPr/>
        </p:nvSpPr>
        <p:spPr>
          <a:xfrm>
            <a:off x="941300" y="5409975"/>
            <a:ext cx="37587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i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60% de las </a:t>
            </a:r>
            <a:r>
              <a:rPr lang="en-US" sz="1800" i="1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organizaciones</a:t>
            </a:r>
            <a:r>
              <a:rPr lang="en-US" sz="1800" i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sufrieron</a:t>
            </a:r>
            <a:r>
              <a:rPr lang="en-US" sz="1800" i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ataques</a:t>
            </a:r>
            <a:r>
              <a:rPr lang="en-US" sz="1800" i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(Sophos)</a:t>
            </a:r>
            <a:endParaRPr sz="1800" i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35c63898d9a_4_67"/>
          <p:cNvSpPr txBox="1"/>
          <p:nvPr/>
        </p:nvSpPr>
        <p:spPr>
          <a:xfrm>
            <a:off x="475700" y="5569275"/>
            <a:ext cx="46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🔎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c63898d9a_4_92"/>
          <p:cNvSpPr txBox="1"/>
          <p:nvPr/>
        </p:nvSpPr>
        <p:spPr>
          <a:xfrm>
            <a:off x="731520" y="457200"/>
            <a:ext cx="73152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4.1 </a:t>
            </a:r>
            <a:r>
              <a:rPr lang="en-US" sz="3200" b="1" u="sng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Prevention: Organizational Policies</a:t>
            </a:r>
            <a:endParaRPr sz="3200" b="1" u="sng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35c63898d9a_4_92"/>
          <p:cNvSpPr txBox="1"/>
          <p:nvPr/>
        </p:nvSpPr>
        <p:spPr>
          <a:xfrm>
            <a:off x="1234650" y="1371600"/>
            <a:ext cx="7772400" cy="25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🌐 </a:t>
            </a:r>
            <a:r>
              <a:rPr lang="en-US" sz="20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Segmentación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de red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🔐 </a:t>
            </a:r>
            <a:r>
              <a:rPr lang="en-US" sz="20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Mínimos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privilegios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🛠️ Parches y </a:t>
            </a:r>
            <a:r>
              <a:rPr lang="en-US" sz="20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actualizaciones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constantes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📚 Uso de </a:t>
            </a:r>
            <a:r>
              <a:rPr lang="en-US" sz="20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marcos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NIST o ISO 27001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35c63898d9a_4_92"/>
          <p:cNvSpPr txBox="1"/>
          <p:nvPr/>
        </p:nvSpPr>
        <p:spPr>
          <a:xfrm>
            <a:off x="941300" y="5409975"/>
            <a:ext cx="37587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Una red bien segmentada dificulta los movimientos laterales del atacante y reduce el impacto si algo falla.</a:t>
            </a:r>
            <a:endParaRPr sz="12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35c63898d9a_4_92"/>
          <p:cNvSpPr txBox="1"/>
          <p:nvPr/>
        </p:nvSpPr>
        <p:spPr>
          <a:xfrm>
            <a:off x="475700" y="5569275"/>
            <a:ext cx="46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🧩</a:t>
            </a:r>
            <a:endParaRPr/>
          </a:p>
        </p:txBody>
      </p:sp>
      <p:pic>
        <p:nvPicPr>
          <p:cNvPr id="91" name="Google Shape;91;g35c63898d9a_4_92" descr="Archivo:Windows Defender logo.svg - Wikipedia, la enciclopedia libr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600" y="3429000"/>
            <a:ext cx="2968830" cy="31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c63898d9a_4_102"/>
          <p:cNvSpPr txBox="1"/>
          <p:nvPr/>
        </p:nvSpPr>
        <p:spPr>
          <a:xfrm>
            <a:off x="731520" y="457200"/>
            <a:ext cx="73152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4.2 </a:t>
            </a:r>
            <a:r>
              <a:rPr lang="en-US" sz="3200" b="1" u="sng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Prevention: Awareness</a:t>
            </a:r>
            <a:endParaRPr sz="3200" b="1" u="sng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35c63898d9a_4_102"/>
          <p:cNvSpPr txBox="1"/>
          <p:nvPr/>
        </p:nvSpPr>
        <p:spPr>
          <a:xfrm>
            <a:off x="1234650" y="1371600"/>
            <a:ext cx="7772400" cy="25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🧠 </a:t>
            </a:r>
            <a:r>
              <a:rPr lang="en-US" sz="20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Formación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continua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📧 </a:t>
            </a:r>
            <a:r>
              <a:rPr lang="en-US" sz="20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Simulacros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de phishing y </a:t>
            </a:r>
            <a:r>
              <a:rPr lang="en-US" sz="20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campañas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📣 Cultura de </a:t>
            </a:r>
            <a:r>
              <a:rPr lang="en-US" sz="20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reporte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🏢 </a:t>
            </a:r>
            <a:r>
              <a:rPr lang="en-US" sz="20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Apoyo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directivo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35c63898d9a_4_102"/>
          <p:cNvSpPr txBox="1"/>
          <p:nvPr/>
        </p:nvSpPr>
        <p:spPr>
          <a:xfrm>
            <a:off x="941300" y="5409975"/>
            <a:ext cx="37587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Muchos ataques comienzan por errores humanos. Invertir en formación es más económico que sufrir caídas operativas.</a:t>
            </a:r>
            <a:endParaRPr sz="12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35c63898d9a_4_102"/>
          <p:cNvSpPr txBox="1"/>
          <p:nvPr/>
        </p:nvSpPr>
        <p:spPr>
          <a:xfrm>
            <a:off x="475700" y="5569275"/>
            <a:ext cx="46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🧑‍💼</a:t>
            </a:r>
            <a:endParaRPr/>
          </a:p>
        </p:txBody>
      </p:sp>
      <p:pic>
        <p:nvPicPr>
          <p:cNvPr id="100" name="Google Shape;100;g35c63898d9a_4_102" descr="Archivo:Windows Defender logo.svg - Wikipedia, la enciclopedia libr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600" y="3429000"/>
            <a:ext cx="2968830" cy="31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c63898d9a_4_113"/>
          <p:cNvSpPr txBox="1"/>
          <p:nvPr/>
        </p:nvSpPr>
        <p:spPr>
          <a:xfrm>
            <a:off x="731520" y="457200"/>
            <a:ext cx="7315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Protección activa</a:t>
            </a:r>
            <a:endParaRPr sz="3200" b="1">
              <a:solidFill>
                <a:srgbClr val="00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35c63898d9a_4_113"/>
          <p:cNvSpPr txBox="1"/>
          <p:nvPr/>
        </p:nvSpPr>
        <p:spPr>
          <a:xfrm>
            <a:off x="1234650" y="1371600"/>
            <a:ext cx="7772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⚠️ Detección de actividad sospechosa (EDR/XDR)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🌐 Monitoreo de red (NDR)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🛡️ Copias de seguridad inmutables</a:t>
            </a:r>
            <a:endParaRPr sz="200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35c63898d9a_4_113"/>
          <p:cNvSpPr txBox="1"/>
          <p:nvPr/>
        </p:nvSpPr>
        <p:spPr>
          <a:xfrm>
            <a:off x="941300" y="5409975"/>
            <a:ext cx="37587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 sistema de protección coordinado aisla sistemas comprometidos en minutos, antes de que el ransomware se expanda.</a:t>
            </a:r>
            <a:endParaRPr sz="12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35c63898d9a_4_113"/>
          <p:cNvSpPr txBox="1"/>
          <p:nvPr/>
        </p:nvSpPr>
        <p:spPr>
          <a:xfrm>
            <a:off x="475700" y="5569275"/>
            <a:ext cx="46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🔁</a:t>
            </a:r>
            <a:endParaRPr/>
          </a:p>
        </p:txBody>
      </p:sp>
      <p:pic>
        <p:nvPicPr>
          <p:cNvPr id="109" name="Google Shape;109;g35c63898d9a_4_113" descr="Archivo:Windows Defender logo.svg - Wikipedia, la enciclopedia libr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600" y="3429000"/>
            <a:ext cx="2968830" cy="31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c63898d9a_4_130"/>
          <p:cNvSpPr txBox="1"/>
          <p:nvPr/>
        </p:nvSpPr>
        <p:spPr>
          <a:xfrm>
            <a:off x="731520" y="457200"/>
            <a:ext cx="7315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Respuesta a incidentes</a:t>
            </a:r>
            <a:endParaRPr sz="3200" b="1">
              <a:solidFill>
                <a:srgbClr val="00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35c63898d9a_4_130"/>
          <p:cNvSpPr txBox="1"/>
          <p:nvPr/>
        </p:nvSpPr>
        <p:spPr>
          <a:xfrm>
            <a:off x="475700" y="5569275"/>
            <a:ext cx="4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6" name="Google Shape;116;g35c63898d9a_4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675" y="2127188"/>
            <a:ext cx="7622649" cy="292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c63898d9a_4_139"/>
          <p:cNvSpPr txBox="1"/>
          <p:nvPr/>
        </p:nvSpPr>
        <p:spPr>
          <a:xfrm>
            <a:off x="731520" y="457200"/>
            <a:ext cx="7315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Pago de rescate</a:t>
            </a:r>
            <a:endParaRPr sz="3200" b="1">
              <a:solidFill>
                <a:srgbClr val="00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35c63898d9a_4_139"/>
          <p:cNvSpPr txBox="1"/>
          <p:nvPr/>
        </p:nvSpPr>
        <p:spPr>
          <a:xfrm>
            <a:off x="1234650" y="1371600"/>
            <a:ext cx="7772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❌ Sin </a:t>
            </a:r>
            <a:r>
              <a:rPr lang="en-US" sz="20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garantías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💸 Financia </a:t>
            </a:r>
            <a:r>
              <a:rPr lang="en-US" sz="20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delito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0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motiva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nuevos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ataques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⚖️ </a:t>
            </a:r>
            <a:r>
              <a:rPr lang="en-US" sz="20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Riesgos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legales</a:t>
            </a:r>
            <a:r>
              <a:rPr lang="en-US" sz="2000" dirty="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35c63898d9a_4_139"/>
          <p:cNvSpPr txBox="1"/>
          <p:nvPr/>
        </p:nvSpPr>
        <p:spPr>
          <a:xfrm>
            <a:off x="941300" y="5409975"/>
            <a:ext cx="37587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Organismos como el FBI, CISA y ENISA desaconsejan esta práctica</a:t>
            </a:r>
            <a:endParaRPr sz="12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35c63898d9a_4_139"/>
          <p:cNvSpPr txBox="1"/>
          <p:nvPr/>
        </p:nvSpPr>
        <p:spPr>
          <a:xfrm>
            <a:off x="475700" y="5569275"/>
            <a:ext cx="465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i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🧩 </a:t>
            </a:r>
            <a:endParaRPr/>
          </a:p>
        </p:txBody>
      </p:sp>
      <p:pic>
        <p:nvPicPr>
          <p:cNvPr id="125" name="Google Shape;125;g35c63898d9a_4_139" descr="Ransomwar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425" y="3898200"/>
            <a:ext cx="3195201" cy="16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304</Words>
  <Application>Microsoft Office PowerPoint</Application>
  <PresentationFormat>On-screen Show (4:3)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Nico D'Alessandro</cp:lastModifiedBy>
  <cp:revision>1</cp:revision>
  <dcterms:created xsi:type="dcterms:W3CDTF">2013-01-27T09:14:16Z</dcterms:created>
  <dcterms:modified xsi:type="dcterms:W3CDTF">2025-05-30T16:08:57Z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f766c3-b436-4cc8-9848-3bc599fcddc3_Enabled">
    <vt:lpwstr>true</vt:lpwstr>
  </property>
  <property fmtid="{D5CDD505-2E9C-101B-9397-08002B2CF9AE}" pid="3" name="MSIP_Label_54f766c3-b436-4cc8-9848-3bc599fcddc3_SetDate">
    <vt:lpwstr>2025-05-25T18:08:54Z</vt:lpwstr>
  </property>
  <property fmtid="{D5CDD505-2E9C-101B-9397-08002B2CF9AE}" pid="4" name="MSIP_Label_54f766c3-b436-4cc8-9848-3bc599fcddc3_Method">
    <vt:lpwstr>Standard</vt:lpwstr>
  </property>
  <property fmtid="{D5CDD505-2E9C-101B-9397-08002B2CF9AE}" pid="5" name="MSIP_Label_54f766c3-b436-4cc8-9848-3bc599fcddc3_Name">
    <vt:lpwstr>54f766c3-b436-4cc8-9848-3bc599fcddc3</vt:lpwstr>
  </property>
  <property fmtid="{D5CDD505-2E9C-101B-9397-08002B2CF9AE}" pid="6" name="MSIP_Label_54f766c3-b436-4cc8-9848-3bc599fcddc3_SiteId">
    <vt:lpwstr>b0384619-3635-481f-a15e-352939eed333</vt:lpwstr>
  </property>
  <property fmtid="{D5CDD505-2E9C-101B-9397-08002B2CF9AE}" pid="7" name="MSIP_Label_54f766c3-b436-4cc8-9848-3bc599fcddc3_ActionId">
    <vt:lpwstr>9184f537-1aa7-4f9e-98ee-67e5f63fbc8e</vt:lpwstr>
  </property>
  <property fmtid="{D5CDD505-2E9C-101B-9397-08002B2CF9AE}" pid="8" name="MSIP_Label_54f766c3-b436-4cc8-9848-3bc599fcddc3_ContentBits">
    <vt:lpwstr>0</vt:lpwstr>
  </property>
  <property fmtid="{D5CDD505-2E9C-101B-9397-08002B2CF9AE}" pid="9" name="MSIP_Label_54f766c3-b436-4cc8-9848-3bc599fcddc3_Tag">
    <vt:lpwstr>10, 3, 0, 1</vt:lpwstr>
  </property>
</Properties>
</file>