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D6465F"/>
    <a:srgbClr val="3372BF"/>
    <a:srgbClr val="902C3E"/>
    <a:srgbClr val="EE4023"/>
    <a:srgbClr val="565656"/>
    <a:srgbClr val="A9A9A9"/>
    <a:srgbClr val="7195D9"/>
    <a:srgbClr val="C172BE"/>
    <a:srgbClr val="C0B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9C787-65C4-42EC-955C-A5DF0F240288}" v="111" dt="2024-09-30T17:25:50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09C9C787-65C4-42EC-955C-A5DF0F240288}"/>
    <pc:docChg chg="undo redo custSel addSld delSld modSld sldOrd">
      <pc:chgData name="Nico D'Alessandro" userId="23ab9194-c504-4b7c-b15e-df49dc49f79c" providerId="ADAL" clId="{09C9C787-65C4-42EC-955C-A5DF0F240288}" dt="2024-10-01T07:47:10.057" v="3730" actId="1076"/>
      <pc:docMkLst>
        <pc:docMk/>
      </pc:docMkLst>
      <pc:sldChg chg="add del">
        <pc:chgData name="Nico D'Alessandro" userId="23ab9194-c504-4b7c-b15e-df49dc49f79c" providerId="ADAL" clId="{09C9C787-65C4-42EC-955C-A5DF0F240288}" dt="2024-09-29T13:25:22.289" v="21" actId="47"/>
        <pc:sldMkLst>
          <pc:docMk/>
          <pc:sldMk cId="1765470272" sldId="257"/>
        </pc:sldMkLst>
      </pc:sldChg>
      <pc:sldChg chg="del">
        <pc:chgData name="Nico D'Alessandro" userId="23ab9194-c504-4b7c-b15e-df49dc49f79c" providerId="ADAL" clId="{09C9C787-65C4-42EC-955C-A5DF0F240288}" dt="2024-09-29T13:23:58.470" v="1" actId="47"/>
        <pc:sldMkLst>
          <pc:docMk/>
          <pc:sldMk cId="622310846" sldId="258"/>
        </pc:sldMkLst>
      </pc:sldChg>
      <pc:sldChg chg="addSp delSp modSp del mod">
        <pc:chgData name="Nico D'Alessandro" userId="23ab9194-c504-4b7c-b15e-df49dc49f79c" providerId="ADAL" clId="{09C9C787-65C4-42EC-955C-A5DF0F240288}" dt="2024-09-29T13:59:33.159" v="554" actId="47"/>
        <pc:sldMkLst>
          <pc:docMk/>
          <pc:sldMk cId="1817283753" sldId="259"/>
        </pc:sldMkLst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65" creationId="{CBC776F6-FC30-4602-BB80-BA8241E3B83C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3:49:27.351" v="485" actId="20577"/>
          <ac:spMkLst>
            <pc:docMk/>
            <pc:sldMk cId="1817283753" sldId="259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3:49:20.725" v="481" actId="20577"/>
          <ac:spMkLst>
            <pc:docMk/>
            <pc:sldMk cId="1817283753" sldId="259"/>
            <ac:spMk id="122" creationId="{90E5B86E-86A4-0058-7EC6-35DEF43B7599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4" creationId="{C5C8BC35-862F-44EA-8009-F766C40ABC2C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5" creationId="{43F855EF-4C16-4269-BCA8-A1F7B71AC0A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6" creationId="{0B2B5B03-375F-45C1-A621-5A28178531B3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7" creationId="{A2EC464D-26CC-4604-A071-9163FE272E6E}"/>
          </ac:spMkLst>
        </pc:spChg>
        <pc:spChg chg="mod">
          <ac:chgData name="Nico D'Alessandro" userId="23ab9194-c504-4b7c-b15e-df49dc49f79c" providerId="ADAL" clId="{09C9C787-65C4-42EC-955C-A5DF0F240288}" dt="2024-09-29T13:38:45.454" v="317" actId="1076"/>
          <ac:spMkLst>
            <pc:docMk/>
            <pc:sldMk cId="1817283753" sldId="259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3:49:18.020" v="479" actId="20577"/>
          <ac:spMkLst>
            <pc:docMk/>
            <pc:sldMk cId="1817283753" sldId="259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3:47:19.448" v="452" actId="1076"/>
          <ac:spMkLst>
            <pc:docMk/>
            <pc:sldMk cId="1817283753" sldId="259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3:49:32.180" v="489" actId="20577"/>
          <ac:spMkLst>
            <pc:docMk/>
            <pc:sldMk cId="1817283753" sldId="25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3:27:40.275" v="61" actId="404"/>
          <ac:spMkLst>
            <pc:docMk/>
            <pc:sldMk cId="1817283753" sldId="25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81" creationId="{33156FEC-A86B-664A-6EFA-2F77CF30E50B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85" creationId="{4AE1BF51-2501-584C-B456-3C089AC0C2BB}"/>
          </ac:spMkLst>
        </pc:spChg>
        <pc:spChg chg="add del mod topLvl">
          <ac:chgData name="Nico D'Alessandro" userId="23ab9194-c504-4b7c-b15e-df49dc49f79c" providerId="ADAL" clId="{09C9C787-65C4-42EC-955C-A5DF0F240288}" dt="2024-09-29T13:45:54.220" v="440" actId="113"/>
          <ac:spMkLst>
            <pc:docMk/>
            <pc:sldMk cId="1817283753" sldId="259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09-29T13:49:37.526" v="492" actId="1076"/>
          <ac:spMkLst>
            <pc:docMk/>
            <pc:sldMk cId="1817283753" sldId="259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3:35:28.405" v="242" actId="255"/>
          <ac:spMkLst>
            <pc:docMk/>
            <pc:sldMk cId="1817283753" sldId="259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3:35:45.689" v="253" actId="1035"/>
          <ac:spMkLst>
            <pc:docMk/>
            <pc:sldMk cId="1817283753" sldId="259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3:44:45.586" v="437" actId="113"/>
          <ac:spMkLst>
            <pc:docMk/>
            <pc:sldMk cId="1817283753" sldId="259"/>
            <ac:spMk id="226" creationId="{BECAEDD7-0DDD-41C2-A2E5-4727F0FA79BF}"/>
          </ac:spMkLst>
        </pc:spChg>
        <pc:spChg chg="mod">
          <ac:chgData name="Nico D'Alessandro" userId="23ab9194-c504-4b7c-b15e-df49dc49f79c" providerId="ADAL" clId="{09C9C787-65C4-42EC-955C-A5DF0F240288}" dt="2024-09-29T13:44:20.218" v="420" actId="14100"/>
          <ac:spMkLst>
            <pc:docMk/>
            <pc:sldMk cId="1817283753" sldId="259"/>
            <ac:spMk id="227" creationId="{9677D17A-CDAB-4CFC-BEA0-09ADA9D937FB}"/>
          </ac:spMkLst>
        </pc:spChg>
        <pc:spChg chg="mod">
          <ac:chgData name="Nico D'Alessandro" userId="23ab9194-c504-4b7c-b15e-df49dc49f79c" providerId="ADAL" clId="{09C9C787-65C4-42EC-955C-A5DF0F240288}" dt="2024-09-29T13:43:50.677" v="386" actId="165"/>
          <ac:spMkLst>
            <pc:docMk/>
            <pc:sldMk cId="1817283753" sldId="259"/>
            <ac:spMk id="228" creationId="{1EE80618-DE8E-4DD4-8CC6-82D1D02CC891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3:53:46.963" v="507" actId="208"/>
          <ac:spMkLst>
            <pc:docMk/>
            <pc:sldMk cId="1817283753" sldId="259"/>
            <ac:spMk id="243" creationId="{665AB037-BFD6-EAA4-5809-EDC9E68AE293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5" creationId="{90E26AE6-62D2-4CF2-B606-08D258BBF985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6" creationId="{6A973588-A1E4-47A7-876A-F69C6DCAE8C9}"/>
          </ac:spMkLst>
        </pc:spChg>
        <pc:spChg chg="add del mod">
          <ac:chgData name="Nico D'Alessandro" userId="23ab9194-c504-4b7c-b15e-df49dc49f79c" providerId="ADAL" clId="{09C9C787-65C4-42EC-955C-A5DF0F240288}" dt="2024-09-29T13:41:02.765" v="338" actId="478"/>
          <ac:spMkLst>
            <pc:docMk/>
            <pc:sldMk cId="1817283753" sldId="259"/>
            <ac:spMk id="277" creationId="{CB1EA4F8-4629-304F-4F6A-E760D1024F5B}"/>
          </ac:spMkLst>
        </pc:spChg>
        <pc:spChg chg="add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278" creationId="{99CBDC93-4B81-764C-F80E-5535B492C1A0}"/>
          </ac:spMkLst>
        </pc:spChg>
        <pc:spChg chg="add del">
          <ac:chgData name="Nico D'Alessandro" userId="23ab9194-c504-4b7c-b15e-df49dc49f79c" providerId="ADAL" clId="{09C9C787-65C4-42EC-955C-A5DF0F240288}" dt="2024-09-29T13:47:47.524" v="455" actId="22"/>
          <ac:spMkLst>
            <pc:docMk/>
            <pc:sldMk cId="1817283753" sldId="259"/>
            <ac:spMk id="285" creationId="{1596A3BB-F3D2-2080-6AB3-5C2EC31E7843}"/>
          </ac:spMkLst>
        </pc:spChg>
        <pc:spChg chg="add del">
          <ac:chgData name="Nico D'Alessandro" userId="23ab9194-c504-4b7c-b15e-df49dc49f79c" providerId="ADAL" clId="{09C9C787-65C4-42EC-955C-A5DF0F240288}" dt="2024-09-29T13:56:07.019" v="521" actId="22"/>
          <ac:spMkLst>
            <pc:docMk/>
            <pc:sldMk cId="1817283753" sldId="259"/>
            <ac:spMk id="288" creationId="{62C7AAFA-35A8-2A47-09DB-9CBB1BB99F70}"/>
          </ac:spMkLst>
        </pc:spChg>
        <pc:spChg chg="add del mod topLvl">
          <ac:chgData name="Nico D'Alessandro" userId="23ab9194-c504-4b7c-b15e-df49dc49f79c" providerId="ADAL" clId="{09C9C787-65C4-42EC-955C-A5DF0F240288}" dt="2024-09-29T13:40:44.600" v="337"/>
          <ac:spMkLst>
            <pc:docMk/>
            <pc:sldMk cId="1817283753" sldId="259"/>
            <ac:spMk id="337" creationId="{90E26AE6-62D2-4CF2-B606-08D258BBF98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7" creationId="{0C91568D-23DF-42F6-A8DC-9E65E38B4DFF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8" creationId="{75F2BA61-B06D-46BD-9C57-682B8D745596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0" creationId="{A61F71EB-4170-4D13-9530-DB2AF90CCD67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1" creationId="{E12FBA23-DDE2-4F3E-86AB-460D4CF7D15A}"/>
          </ac:spMkLst>
        </pc:spChg>
        <pc:spChg chg="add del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2" creationId="{6A973588-A1E4-47A7-876A-F69C6DCAE8C9}"/>
          </ac:spMkLst>
        </pc:spChg>
        <pc:grpChg chg="del">
          <ac:chgData name="Nico D'Alessandro" userId="23ab9194-c504-4b7c-b15e-df49dc49f79c" providerId="ADAL" clId="{09C9C787-65C4-42EC-955C-A5DF0F240288}" dt="2024-09-29T13:28:35.644" v="75" actId="165"/>
          <ac:grpSpMkLst>
            <pc:docMk/>
            <pc:sldMk cId="1817283753" sldId="259"/>
            <ac:grpSpMk id="6" creationId="{4CEAC39C-E32C-0840-B285-4855087CE024}"/>
          </ac:grpSpMkLst>
        </pc:grpChg>
        <pc:grpChg chg="mod">
          <ac:chgData name="Nico D'Alessandro" userId="23ab9194-c504-4b7c-b15e-df49dc49f79c" providerId="ADAL" clId="{09C9C787-65C4-42EC-955C-A5DF0F240288}" dt="2024-09-29T13:36:40.091" v="272" actId="1076"/>
          <ac:grpSpMkLst>
            <pc:docMk/>
            <pc:sldMk cId="1817283753" sldId="259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3:47:00.922" v="448" actId="1076"/>
          <ac:grpSpMkLst>
            <pc:docMk/>
            <pc:sldMk cId="1817283753" sldId="25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3:47:22.323" v="453" actId="1076"/>
          <ac:grpSpMkLst>
            <pc:docMk/>
            <pc:sldMk cId="1817283753" sldId="25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184" creationId="{42031ACC-F769-64B5-ECE8-97B87EB5CF6B}"/>
          </ac:grpSpMkLst>
        </pc:grpChg>
        <pc:grpChg chg="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25" creationId="{C7A21B8F-8784-445E-A922-6B2E9523F81D}"/>
          </ac:grpSpMkLst>
        </pc:grpChg>
        <pc:grpChg chg="mod">
          <ac:chgData name="Nico D'Alessandro" userId="23ab9194-c504-4b7c-b15e-df49dc49f79c" providerId="ADAL" clId="{09C9C787-65C4-42EC-955C-A5DF0F240288}" dt="2024-09-29T13:46:56.425" v="447" actId="1076"/>
          <ac:grpSpMkLst>
            <pc:docMk/>
            <pc:sldMk cId="1817283753" sldId="259"/>
            <ac:grpSpMk id="265" creationId="{9E8F354E-EEE8-FBE7-2887-3EE0AF0FA41C}"/>
          </ac:grpSpMkLst>
        </pc:grpChg>
        <pc:grpChg chg="add del">
          <ac:chgData name="Nico D'Alessandro" userId="23ab9194-c504-4b7c-b15e-df49dc49f79c" providerId="ADAL" clId="{09C9C787-65C4-42EC-955C-A5DF0F240288}" dt="2024-09-29T13:25:22.289" v="22" actId="478"/>
          <ac:grpSpMkLst>
            <pc:docMk/>
            <pc:sldMk cId="1817283753" sldId="259"/>
            <ac:grpSpMk id="267" creationId="{2043DCB2-D33C-A079-943C-3C023F210838}"/>
          </ac:grpSpMkLst>
        </pc:grpChg>
        <pc:grpChg chg="add del 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82" creationId="{1BD660D4-362E-67F0-8808-848D9F322757}"/>
          </ac:grpSpMkLst>
        </pc:grpChg>
        <pc:grpChg chg="add del mod">
          <ac:chgData name="Nico D'Alessandro" userId="23ab9194-c504-4b7c-b15e-df49dc49f79c" providerId="ADAL" clId="{09C9C787-65C4-42EC-955C-A5DF0F240288}" dt="2024-09-29T13:43:43.042" v="385" actId="165"/>
          <ac:grpSpMkLst>
            <pc:docMk/>
            <pc:sldMk cId="1817283753" sldId="259"/>
            <ac:grpSpMk id="283" creationId="{DB42749C-A765-0847-127E-A6FA19F66FB6}"/>
          </ac:grpSpMkLst>
        </pc:grpChg>
        <pc:grpChg chg="add 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286" creationId="{43650373-A3A7-E76F-B8E8-7269F81C783F}"/>
          </ac:grpSpMkLst>
        </pc:grp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9" creationId="{0EECD41B-7028-3149-99B4-C864A22DF668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5" creationId="{128857D2-BEDF-4016-8D7F-1890F2212BE4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9" creationId="{7865242A-5DC4-4126-AA81-D4882BC09D16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0" creationId="{E0061EF8-94CB-4408-84D8-383A2C0AFDBD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6" creationId="{A9BD96C8-E31F-45E7-ABD0-5EC2CD188C5E}"/>
          </ac:picMkLst>
        </pc:picChg>
        <pc:picChg chg="add del mod">
          <ac:chgData name="Nico D'Alessandro" userId="23ab9194-c504-4b7c-b15e-df49dc49f79c" providerId="ADAL" clId="{09C9C787-65C4-42EC-955C-A5DF0F240288}" dt="2024-09-29T13:31:36.408" v="168" actId="478"/>
          <ac:picMkLst>
            <pc:docMk/>
            <pc:sldMk cId="1817283753" sldId="259"/>
            <ac:picMk id="279" creationId="{2E4ACE59-EC3C-EE87-53EA-9B2DAE52E699}"/>
          </ac:picMkLst>
        </pc:picChg>
        <pc:picChg chg="add del mod">
          <ac:chgData name="Nico D'Alessandro" userId="23ab9194-c504-4b7c-b15e-df49dc49f79c" providerId="ADAL" clId="{09C9C787-65C4-42EC-955C-A5DF0F240288}" dt="2024-09-29T13:42:27.865" v="363" actId="478"/>
          <ac:picMkLst>
            <pc:docMk/>
            <pc:sldMk cId="1817283753" sldId="259"/>
            <ac:picMk id="281" creationId="{65FC1B8D-58F8-7272-9B97-67B66DD24B33}"/>
          </ac:picMkLst>
        </pc:picChg>
        <pc:picChg chg="mod or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334" creationId="{0EF1F6F9-6F68-427C-8657-E1FA495919B7}"/>
          </ac:picMkLst>
        </pc:picChg>
        <pc:cxnChg chg="mod">
          <ac:chgData name="Nico D'Alessandro" userId="23ab9194-c504-4b7c-b15e-df49dc49f79c" providerId="ADAL" clId="{09C9C787-65C4-42EC-955C-A5DF0F240288}" dt="2024-09-29T13:48:09.187" v="458" actId="164"/>
          <ac:cxnSpMkLst>
            <pc:docMk/>
            <pc:sldMk cId="1817283753" sldId="259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3:35:54.960" v="259" actId="1035"/>
          <ac:cxnSpMkLst>
            <pc:docMk/>
            <pc:sldMk cId="1817283753" sldId="259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3:55:21.879" v="516" actId="1582"/>
          <ac:cxnSpMkLst>
            <pc:docMk/>
            <pc:sldMk cId="1817283753" sldId="259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3:36:08.508" v="263" actId="1035"/>
          <ac:cxnSpMkLst>
            <pc:docMk/>
            <pc:sldMk cId="1817283753" sldId="259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3:36:23.106" v="267" actId="1035"/>
          <ac:cxnSpMkLst>
            <pc:docMk/>
            <pc:sldMk cId="1817283753" sldId="259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3:36:28.194" v="270" actId="1036"/>
          <ac:cxnSpMkLst>
            <pc:docMk/>
            <pc:sldMk cId="1817283753" sldId="259"/>
            <ac:cxnSpMk id="252" creationId="{D848AA05-1D64-92BA-6D70-79FFD44573DB}"/>
          </ac:cxnSpMkLst>
        </pc:cxnChg>
      </pc:sldChg>
      <pc:sldChg chg="del">
        <pc:chgData name="Nico D'Alessandro" userId="23ab9194-c504-4b7c-b15e-df49dc49f79c" providerId="ADAL" clId="{09C9C787-65C4-42EC-955C-A5DF0F240288}" dt="2024-09-29T13:24:00.030" v="2" actId="47"/>
        <pc:sldMkLst>
          <pc:docMk/>
          <pc:sldMk cId="2918136604" sldId="260"/>
        </pc:sldMkLst>
      </pc:sldChg>
      <pc:sldChg chg="add del">
        <pc:chgData name="Nico D'Alessandro" userId="23ab9194-c504-4b7c-b15e-df49dc49f79c" providerId="ADAL" clId="{09C9C787-65C4-42EC-955C-A5DF0F240288}" dt="2024-09-29T13:49:43.262" v="493" actId="47"/>
        <pc:sldMkLst>
          <pc:docMk/>
          <pc:sldMk cId="4060133083" sldId="260"/>
        </pc:sldMkLst>
      </pc:sldChg>
      <pc:sldChg chg="addSp delSp modSp add del mod">
        <pc:chgData name="Nico D'Alessandro" userId="23ab9194-c504-4b7c-b15e-df49dc49f79c" providerId="ADAL" clId="{09C9C787-65C4-42EC-955C-A5DF0F240288}" dt="2024-09-29T14:35:54.065" v="1005" actId="47"/>
        <pc:sldMkLst>
          <pc:docMk/>
          <pc:sldMk cId="4209579837" sldId="260"/>
        </pc:sldMkLst>
        <pc:spChg chg="add mod">
          <ac:chgData name="Nico D'Alessandro" userId="23ab9194-c504-4b7c-b15e-df49dc49f79c" providerId="ADAL" clId="{09C9C787-65C4-42EC-955C-A5DF0F240288}" dt="2024-09-29T14:21:40.849" v="789" actId="114"/>
          <ac:spMkLst>
            <pc:docMk/>
            <pc:sldMk cId="4209579837" sldId="260"/>
            <ac:spMk id="3" creationId="{3C95003D-BC5B-89A7-715D-56B38EBAE533}"/>
          </ac:spMkLst>
        </pc:spChg>
        <pc:spChg chg="add del">
          <ac:chgData name="Nico D'Alessandro" userId="23ab9194-c504-4b7c-b15e-df49dc49f79c" providerId="ADAL" clId="{09C9C787-65C4-42EC-955C-A5DF0F240288}" dt="2024-09-29T14:30:31.848" v="936" actId="22"/>
          <ac:spMkLst>
            <pc:docMk/>
            <pc:sldMk cId="4209579837" sldId="260"/>
            <ac:spMk id="5" creationId="{45A36FF5-541D-BA88-D631-B1A2E5EB1BC9}"/>
          </ac:spMkLst>
        </pc:spChg>
        <pc:spChg chg="add mod">
          <ac:chgData name="Nico D'Alessandro" userId="23ab9194-c504-4b7c-b15e-df49dc49f79c" providerId="ADAL" clId="{09C9C787-65C4-42EC-955C-A5DF0F240288}" dt="2024-09-29T14:33:18.521" v="981" actId="207"/>
          <ac:spMkLst>
            <pc:docMk/>
            <pc:sldMk cId="4209579837" sldId="26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09-29T14:18:57.011" v="757" actId="20577"/>
          <ac:spMkLst>
            <pc:docMk/>
            <pc:sldMk cId="4209579837" sldId="260"/>
            <ac:spMk id="10" creationId="{65ECF92B-154F-D258-A78E-E99F16D182C9}"/>
          </ac:spMkLst>
        </pc:spChg>
        <pc:spChg chg="mod">
          <ac:chgData name="Nico D'Alessandro" userId="23ab9194-c504-4b7c-b15e-df49dc49f79c" providerId="ADAL" clId="{09C9C787-65C4-42EC-955C-A5DF0F240288}" dt="2024-09-29T14:23:12.167" v="821" actId="1076"/>
          <ac:spMkLst>
            <pc:docMk/>
            <pc:sldMk cId="4209579837" sldId="260"/>
            <ac:spMk id="130" creationId="{E1D98BE9-0D67-3CED-0C40-BEC8DA984766}"/>
          </ac:spMkLst>
        </pc:spChg>
        <pc:spChg chg="mod">
          <ac:chgData name="Nico D'Alessandro" userId="23ab9194-c504-4b7c-b15e-df49dc49f79c" providerId="ADAL" clId="{09C9C787-65C4-42EC-955C-A5DF0F240288}" dt="2024-09-29T14:22:29.497" v="815" actId="20577"/>
          <ac:spMkLst>
            <pc:docMk/>
            <pc:sldMk cId="4209579837" sldId="260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4:23:18.199" v="823" actId="1076"/>
          <ac:spMkLst>
            <pc:docMk/>
            <pc:sldMk cId="4209579837" sldId="260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29T14:26:07.261" v="860" actId="1076"/>
          <ac:spMkLst>
            <pc:docMk/>
            <pc:sldMk cId="4209579837" sldId="260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4:33:20.354" v="983" actId="113"/>
          <ac:spMkLst>
            <pc:docMk/>
            <pc:sldMk cId="4209579837" sldId="260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4:27:39.635" v="874" actId="1076"/>
          <ac:spMkLst>
            <pc:docMk/>
            <pc:sldMk cId="4209579837" sldId="260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4:22:02.405" v="804" actId="1076"/>
          <ac:spMkLst>
            <pc:docMk/>
            <pc:sldMk cId="4209579837" sldId="260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4:14:51.258" v="705" actId="1076"/>
          <ac:spMkLst>
            <pc:docMk/>
            <pc:sldMk cId="4209579837" sldId="260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4:17:07.255" v="727" actId="1076"/>
          <ac:spMkLst>
            <pc:docMk/>
            <pc:sldMk cId="4209579837" sldId="260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4:17:31.466" v="729" actId="1076"/>
          <ac:spMkLst>
            <pc:docMk/>
            <pc:sldMk cId="4209579837" sldId="260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4:17:19.473" v="728" actId="1076"/>
          <ac:spMkLst>
            <pc:docMk/>
            <pc:sldMk cId="4209579837" sldId="260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4:17:35.264" v="731" actId="1076"/>
          <ac:spMkLst>
            <pc:docMk/>
            <pc:sldMk cId="4209579837" sldId="260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4:14:38.578" v="704" actId="20577"/>
          <ac:spMkLst>
            <pc:docMk/>
            <pc:sldMk cId="4209579837" sldId="260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4:18:33.470" v="747" actId="1076"/>
          <ac:spMkLst>
            <pc:docMk/>
            <pc:sldMk cId="4209579837" sldId="260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4:16:10.320" v="723" actId="1036"/>
          <ac:spMkLst>
            <pc:docMk/>
            <pc:sldMk cId="4209579837" sldId="260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4:14:07.593" v="698" actId="20577"/>
          <ac:spMkLst>
            <pc:docMk/>
            <pc:sldMk cId="4209579837" sldId="260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4:15:02.901" v="715" actId="20577"/>
          <ac:spMkLst>
            <pc:docMk/>
            <pc:sldMk cId="4209579837" sldId="260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4:21:55.790" v="803" actId="1035"/>
          <ac:grpSpMkLst>
            <pc:docMk/>
            <pc:sldMk cId="4209579837" sldId="260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1:06.424" v="945" actId="1076"/>
          <ac:grpSpMkLst>
            <pc:docMk/>
            <pc:sldMk cId="4209579837" sldId="260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31:27.253" v="950" actId="1076"/>
          <ac:grpSpMkLst>
            <pc:docMk/>
            <pc:sldMk cId="4209579837" sldId="260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4:31:58.936" v="959" actId="1076"/>
          <ac:grpSpMkLst>
            <pc:docMk/>
            <pc:sldMk cId="4209579837" sldId="260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3" creationId="{96FAB075-7FA6-43D4-70BB-0D252925FB78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5" creationId="{C18FBDC1-6626-73DC-F152-BD72540DD00F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7" creationId="{201E5EA3-7732-3BEF-F338-5C4CE67DB603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8" creationId="{B95716C5-EA9A-8107-1EB8-3A15C0C5DF7E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9" creationId="{D322F58C-0B16-53A1-CDDE-6E372971ADAC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2" creationId="{C63A7B2A-AEE1-2FEE-1F89-973BE080471A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3" creationId="{3A1215A4-5A2E-F63D-3D65-19A114315E9B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4" creationId="{1F6D2A93-27EC-2DEC-01C7-AAA1FA2A5894}"/>
          </ac:grpSpMkLst>
        </pc:grpChg>
        <pc:grpChg chg="mod">
          <ac:chgData name="Nico D'Alessandro" userId="23ab9194-c504-4b7c-b15e-df49dc49f79c" providerId="ADAL" clId="{09C9C787-65C4-42EC-955C-A5DF0F240288}" dt="2024-09-29T14:21:14.440" v="781" actId="1076"/>
          <ac:grpSpMkLst>
            <pc:docMk/>
            <pc:sldMk cId="4209579837" sldId="260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22:09.145" v="805" actId="1076"/>
          <ac:grpSpMkLst>
            <pc:docMk/>
            <pc:sldMk cId="4209579837" sldId="260"/>
            <ac:grpSpMk id="286" creationId="{43650373-A3A7-E76F-B8E8-7269F81C783F}"/>
          </ac:grpSpMkLst>
        </pc:grpChg>
        <pc:cxnChg chg="add mod">
          <ac:chgData name="Nico D'Alessandro" userId="23ab9194-c504-4b7c-b15e-df49dc49f79c" providerId="ADAL" clId="{09C9C787-65C4-42EC-955C-A5DF0F240288}" dt="2024-09-29T14:33:36.008" v="984"/>
          <ac:cxnSpMkLst>
            <pc:docMk/>
            <pc:sldMk cId="4209579837" sldId="260"/>
            <ac:cxnSpMk id="8" creationId="{E4F7230B-5210-1BF0-BE35-B9D288A98D14}"/>
          </ac:cxnSpMkLst>
        </pc:cxnChg>
        <pc:cxnChg chg="mod">
          <ac:chgData name="Nico D'Alessandro" userId="23ab9194-c504-4b7c-b15e-df49dc49f79c" providerId="ADAL" clId="{09C9C787-65C4-42EC-955C-A5DF0F240288}" dt="2024-09-29T14:00:03.076" v="555" actId="1035"/>
          <ac:cxnSpMkLst>
            <pc:docMk/>
            <pc:sldMk cId="4209579837" sldId="260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4:23:59.026" v="828" actId="208"/>
          <ac:cxnSpMkLst>
            <pc:docMk/>
            <pc:sldMk cId="4209579837" sldId="260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23:54.320" v="827" actId="208"/>
          <ac:cxnSpMkLst>
            <pc:docMk/>
            <pc:sldMk cId="4209579837" sldId="260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2" creationId="{C4DB1E6C-EB97-204B-56E2-F5EBBD57E9D8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5" creationId="{A180D881-294D-CE4A-34C5-1F03721E04A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5" creationId="{6C0E901C-7FC8-C3ED-8795-E2F8B39773E3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2" creationId="{D848AA05-1D64-92BA-6D70-79FFD44573DB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4:23:27.873" v="825" actId="47"/>
        <pc:sldMkLst>
          <pc:docMk/>
          <pc:sldMk cId="804861480" sldId="261"/>
        </pc:sldMkLst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76" creationId="{0086E142-8E40-1069-EA81-FEF8D207D6DC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3:57:36.051" v="542" actId="207"/>
          <ac:spMkLst>
            <pc:docMk/>
            <pc:sldMk cId="804861480" sldId="261"/>
            <ac:spMk id="137" creationId="{7FD9969A-6823-F7B4-D615-0EE2231CCB16}"/>
          </ac:spMkLst>
        </pc:spChg>
        <pc:spChg chg="mod">
          <ac:chgData name="Nico D'Alessandro" userId="23ab9194-c504-4b7c-b15e-df49dc49f79c" providerId="ADAL" clId="{09C9C787-65C4-42EC-955C-A5DF0F240288}" dt="2024-09-29T13:57:00.603" v="534" actId="207"/>
          <ac:spMkLst>
            <pc:docMk/>
            <pc:sldMk cId="804861480" sldId="261"/>
            <ac:spMk id="138" creationId="{491CF0DE-AFFC-F03F-E563-8D88120556F4}"/>
          </ac:spMkLst>
        </pc:spChg>
        <pc:spChg chg="mod">
          <ac:chgData name="Nico D'Alessandro" userId="23ab9194-c504-4b7c-b15e-df49dc49f79c" providerId="ADAL" clId="{09C9C787-65C4-42EC-955C-A5DF0F240288}" dt="2024-09-29T13:57:03.336" v="535" actId="207"/>
          <ac:spMkLst>
            <pc:docMk/>
            <pc:sldMk cId="804861480" sldId="261"/>
            <ac:spMk id="140" creationId="{38089E37-0316-B932-08BF-258D255A6BED}"/>
          </ac:spMkLst>
        </pc:spChg>
        <pc:spChg chg="mod">
          <ac:chgData name="Nico D'Alessandro" userId="23ab9194-c504-4b7c-b15e-df49dc49f79c" providerId="ADAL" clId="{09C9C787-65C4-42EC-955C-A5DF0F240288}" dt="2024-09-29T13:57:30.627" v="541" actId="207"/>
          <ac:spMkLst>
            <pc:docMk/>
            <pc:sldMk cId="804861480" sldId="261"/>
            <ac:spMk id="141" creationId="{5BA4F230-8921-9528-F54F-DA83C4FE6B47}"/>
          </ac:spMkLst>
        </pc:spChg>
        <pc:spChg chg="mod">
          <ac:chgData name="Nico D'Alessandro" userId="23ab9194-c504-4b7c-b15e-df49dc49f79c" providerId="ADAL" clId="{09C9C787-65C4-42EC-955C-A5DF0F240288}" dt="2024-09-29T13:57:13.927" v="538" actId="207"/>
          <ac:spMkLst>
            <pc:docMk/>
            <pc:sldMk cId="804861480" sldId="261"/>
            <ac:spMk id="142" creationId="{1B687B16-7934-1E8A-79C6-D65A60524F9B}"/>
          </ac:spMkLst>
        </pc:spChg>
        <pc:spChg chg="mod">
          <ac:chgData name="Nico D'Alessandro" userId="23ab9194-c504-4b7c-b15e-df49dc49f79c" providerId="ADAL" clId="{09C9C787-65C4-42EC-955C-A5DF0F240288}" dt="2024-09-29T13:57:23.073" v="540" actId="207"/>
          <ac:spMkLst>
            <pc:docMk/>
            <pc:sldMk cId="804861480" sldId="261"/>
            <ac:spMk id="143" creationId="{271C09FF-B0B9-E52E-13A8-50F12067A5DB}"/>
          </ac:spMkLst>
        </pc:spChg>
        <pc:spChg chg="mod">
          <ac:chgData name="Nico D'Alessandro" userId="23ab9194-c504-4b7c-b15e-df49dc49f79c" providerId="ADAL" clId="{09C9C787-65C4-42EC-955C-A5DF0F240288}" dt="2024-09-29T13:57:06.190" v="536" actId="207"/>
          <ac:spMkLst>
            <pc:docMk/>
            <pc:sldMk cId="804861480" sldId="261"/>
            <ac:spMk id="144" creationId="{9F6F7392-4F65-13F0-68D9-299275FCD7DD}"/>
          </ac:spMkLst>
        </pc:spChg>
        <pc:spChg chg="mod">
          <ac:chgData name="Nico D'Alessandro" userId="23ab9194-c504-4b7c-b15e-df49dc49f79c" providerId="ADAL" clId="{09C9C787-65C4-42EC-955C-A5DF0F240288}" dt="2024-09-29T13:57:10.916" v="537" actId="207"/>
          <ac:spMkLst>
            <pc:docMk/>
            <pc:sldMk cId="804861480" sldId="261"/>
            <ac:spMk id="145" creationId="{EF1E1B2C-C73D-F7E0-7DD7-F4963220FB9F}"/>
          </ac:spMkLst>
        </pc:spChg>
        <pc:spChg chg="mod">
          <ac:chgData name="Nico D'Alessandro" userId="23ab9194-c504-4b7c-b15e-df49dc49f79c" providerId="ADAL" clId="{09C9C787-65C4-42EC-955C-A5DF0F240288}" dt="2024-09-29T13:57:16.729" v="539" actId="207"/>
          <ac:spMkLst>
            <pc:docMk/>
            <pc:sldMk cId="804861480" sldId="261"/>
            <ac:spMk id="146" creationId="{8918AFBD-CDF4-D1A3-5FE1-B98B1E874064}"/>
          </ac:spMkLst>
        </pc:spChg>
        <pc:spChg chg="mod">
          <ac:chgData name="Nico D'Alessandro" userId="23ab9194-c504-4b7c-b15e-df49dc49f79c" providerId="ADAL" clId="{09C9C787-65C4-42EC-955C-A5DF0F240288}" dt="2024-09-29T13:57:40.448" v="543" actId="207"/>
          <ac:spMkLst>
            <pc:docMk/>
            <pc:sldMk cId="804861480" sldId="261"/>
            <ac:spMk id="148" creationId="{5FEAEC54-0D75-F5AA-9D50-F76DF57CA421}"/>
          </ac:spMkLst>
        </pc:spChg>
        <pc:spChg chg="mod">
          <ac:chgData name="Nico D'Alessandro" userId="23ab9194-c504-4b7c-b15e-df49dc49f79c" providerId="ADAL" clId="{09C9C787-65C4-42EC-955C-A5DF0F240288}" dt="2024-09-29T13:56:20.228" v="523" actId="207"/>
          <ac:spMkLst>
            <pc:docMk/>
            <pc:sldMk cId="804861480" sldId="261"/>
            <ac:spMk id="155" creationId="{54669CAC-B7A1-CAFB-5FF2-B0F96C7927FE}"/>
          </ac:spMkLst>
        </pc:spChg>
        <pc:spChg chg="mod">
          <ac:chgData name="Nico D'Alessandro" userId="23ab9194-c504-4b7c-b15e-df49dc49f79c" providerId="ADAL" clId="{09C9C787-65C4-42EC-955C-A5DF0F240288}" dt="2024-09-29T13:58:58.294" v="551" actId="115"/>
          <ac:spMkLst>
            <pc:docMk/>
            <pc:sldMk cId="804861480" sldId="261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3:56:48.681" v="531" actId="208"/>
          <ac:spMkLst>
            <pc:docMk/>
            <pc:sldMk cId="804861480" sldId="261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3:56:44.740" v="530" actId="208"/>
          <ac:spMkLst>
            <pc:docMk/>
            <pc:sldMk cId="804861480" sldId="261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3:56:53.278" v="533" actId="208"/>
          <ac:spMkLst>
            <pc:docMk/>
            <pc:sldMk cId="804861480" sldId="261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61" creationId="{E1C0BA3B-7587-4B81-8941-C81EC0C0DC3D}"/>
          </ac:spMkLst>
        </pc:spChg>
        <pc:grpChg chg="mod">
          <ac:chgData name="Nico D'Alessandro" userId="23ab9194-c504-4b7c-b15e-df49dc49f79c" providerId="ADAL" clId="{09C9C787-65C4-42EC-955C-A5DF0F240288}" dt="2024-09-29T14:06:09.611" v="593" actId="1076"/>
          <ac:grpSpMkLst>
            <pc:docMk/>
            <pc:sldMk cId="804861480" sldId="261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06:18.080" v="611" actId="1036"/>
          <ac:grpSpMkLst>
            <pc:docMk/>
            <pc:sldMk cId="804861480" sldId="261"/>
            <ac:grpSpMk id="286" creationId="{43650373-A3A7-E76F-B8E8-7269F81C783F}"/>
          </ac:grpSpMkLst>
        </pc:grpChg>
        <pc:cxnChg chg="add del mod">
          <ac:chgData name="Nico D'Alessandro" userId="23ab9194-c504-4b7c-b15e-df49dc49f79c" providerId="ADAL" clId="{09C9C787-65C4-42EC-955C-A5DF0F240288}" dt="2024-09-29T14:00:38.101" v="559" actId="478"/>
          <ac:cxnSpMkLst>
            <pc:docMk/>
            <pc:sldMk cId="804861480" sldId="261"/>
            <ac:cxnSpMk id="2" creationId="{10D4FDCA-DFE4-348A-4617-DE563B2C2D83}"/>
          </ac:cxnSpMkLst>
        </pc:cxnChg>
        <pc:cxnChg chg="mod">
          <ac:chgData name="Nico D'Alessandro" userId="23ab9194-c504-4b7c-b15e-df49dc49f79c" providerId="ADAL" clId="{09C9C787-65C4-42EC-955C-A5DF0F240288}" dt="2024-09-29T14:00:11.117" v="556" actId="1035"/>
          <ac:cxnSpMkLst>
            <pc:docMk/>
            <pc:sldMk cId="804861480" sldId="261"/>
            <ac:cxnSpMk id="190" creationId="{36A75D60-6109-C4CA-939D-06300D61F486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16:41.770" v="3061" actId="47"/>
        <pc:sldMkLst>
          <pc:docMk/>
          <pc:sldMk cId="2608865699" sldId="261"/>
        </pc:sldMkLst>
        <pc:spChg chg="mod">
          <ac:chgData name="Nico D'Alessandro" userId="23ab9194-c504-4b7c-b15e-df49dc49f79c" providerId="ADAL" clId="{09C9C787-65C4-42EC-955C-A5DF0F240288}" dt="2024-09-29T17:11:21.117" v="1116" actId="1035"/>
          <ac:spMkLst>
            <pc:docMk/>
            <pc:sldMk cId="2608865699" sldId="261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7" creationId="{013667B4-53B0-97B3-FB17-8B4C86BF5E4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4:34:53.054" v="999" actId="1076"/>
          <ac:spMkLst>
            <pc:docMk/>
            <pc:sldMk cId="2608865699" sldId="261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3" creationId="{F6C6EE28-FDF3-E2FC-C907-D4BF2E570AF0}"/>
          </ac:spMkLst>
        </pc:spChg>
        <pc:spChg chg="mod">
          <ac:chgData name="Nico D'Alessandro" userId="23ab9194-c504-4b7c-b15e-df49dc49f79c" providerId="ADAL" clId="{09C9C787-65C4-42EC-955C-A5DF0F240288}" dt="2024-09-29T14:36:23.268" v="1008" actId="1076"/>
          <ac:spMkLst>
            <pc:docMk/>
            <pc:sldMk cId="2608865699" sldId="261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40:30.277" v="1040"/>
          <ac:spMkLst>
            <pc:docMk/>
            <pc:sldMk cId="2608865699" sldId="261"/>
            <ac:spMk id="214" creationId="{631FD3CC-155B-C15F-C789-779B0D1D312A}"/>
          </ac:spMkLst>
        </pc:spChg>
        <pc:grpChg chg="mod">
          <ac:chgData name="Nico D'Alessandro" userId="23ab9194-c504-4b7c-b15e-df49dc49f79c" providerId="ADAL" clId="{09C9C787-65C4-42EC-955C-A5DF0F240288}" dt="2024-09-29T14:36:12.196" v="1007" actId="1076"/>
          <ac:grpSpMkLst>
            <pc:docMk/>
            <pc:sldMk cId="2608865699" sldId="261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184" creationId="{42031ACC-F769-64B5-ECE8-97B87EB5CF6B}"/>
          </ac:grpSpMkLst>
        </pc:grpChg>
        <pc:grpChg chg="mod">
          <ac:chgData name="Nico D'Alessandro" userId="23ab9194-c504-4b7c-b15e-df49dc49f79c" providerId="ADAL" clId="{09C9C787-65C4-42EC-955C-A5DF0F240288}" dt="2024-09-29T14:36:05.813" v="1006" actId="1076"/>
          <ac:grpSpMkLst>
            <pc:docMk/>
            <pc:sldMk cId="2608865699" sldId="261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4:36:33.038" v="1010" actId="207"/>
          <ac:cxnSpMkLst>
            <pc:docMk/>
            <pc:sldMk cId="2608865699" sldId="261"/>
            <ac:cxnSpMk id="190" creationId="{36A75D60-6109-C4CA-939D-06300D61F486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09" creationId="{DA9B434D-E328-9BDE-16C1-9B12DE534CC1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6" creationId="{BAC07561-39E6-A65B-122F-DF38C5E3EBDE}"/>
          </ac:cxnSpMkLst>
        </pc:cxnChg>
        <pc:cxnChg chg="add del mod">
          <ac:chgData name="Nico D'Alessandro" userId="23ab9194-c504-4b7c-b15e-df49dc49f79c" providerId="ADAL" clId="{09C9C787-65C4-42EC-955C-A5DF0F240288}" dt="2024-09-29T14:34:28.214" v="997" actId="208"/>
          <ac:cxnSpMkLst>
            <pc:docMk/>
            <pc:sldMk cId="2608865699" sldId="261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8" creationId="{018C9BBB-C716-DEAF-28D0-0302626E0417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9" creationId="{7CC3BE68-CFE6-A457-A948-C50949D113FF}"/>
          </ac:cxnSpMkLst>
        </pc:cxnChg>
        <pc:cxnChg chg="del">
          <ac:chgData name="Nico D'Alessandro" userId="23ab9194-c504-4b7c-b15e-df49dc49f79c" providerId="ADAL" clId="{09C9C787-65C4-42EC-955C-A5DF0F240288}" dt="2024-09-29T17:12:18.245" v="1117" actId="478"/>
          <ac:cxnSpMkLst>
            <pc:docMk/>
            <pc:sldMk cId="2608865699" sldId="261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2:33.055" v="1118" actId="478"/>
          <ac:cxnSpMkLst>
            <pc:docMk/>
            <pc:sldMk cId="2608865699" sldId="261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2:37.306" v="1119" actId="478"/>
          <ac:cxnSpMkLst>
            <pc:docMk/>
            <pc:sldMk cId="2608865699" sldId="261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56:06.402" v="520"/>
        <pc:sldMkLst>
          <pc:docMk/>
          <pc:sldMk cId="2720894992" sldId="261"/>
        </pc:sldMkLst>
      </pc:sldChg>
      <pc:sldChg chg="del">
        <pc:chgData name="Nico D'Alessandro" userId="23ab9194-c504-4b7c-b15e-df49dc49f79c" providerId="ADAL" clId="{09C9C787-65C4-42EC-955C-A5DF0F240288}" dt="2024-09-29T13:23:50.132" v="0" actId="47"/>
        <pc:sldMkLst>
          <pc:docMk/>
          <pc:sldMk cId="4212636424" sldId="261"/>
        </pc:sldMkLst>
      </pc:sldChg>
      <pc:sldChg chg="addSp delSp modSp add del mod">
        <pc:chgData name="Nico D'Alessandro" userId="23ab9194-c504-4b7c-b15e-df49dc49f79c" providerId="ADAL" clId="{09C9C787-65C4-42EC-955C-A5DF0F240288}" dt="2024-09-29T18:16:44.603" v="3062" actId="47"/>
        <pc:sldMkLst>
          <pc:docMk/>
          <pc:sldMk cId="295364949" sldId="262"/>
        </pc:sldMkLst>
        <pc:spChg chg="add mod">
          <ac:chgData name="Nico D'Alessandro" userId="23ab9194-c504-4b7c-b15e-df49dc49f79c" providerId="ADAL" clId="{09C9C787-65C4-42EC-955C-A5DF0F240288}" dt="2024-09-29T17:20:13.691" v="1245" actId="208"/>
          <ac:spMkLst>
            <pc:docMk/>
            <pc:sldMk cId="295364949" sldId="262"/>
            <ac:spMk id="2" creationId="{C8AFE527-04C8-A07B-E499-E24519B0FC6D}"/>
          </ac:spMkLst>
        </pc:spChg>
        <pc:spChg chg="add mod">
          <ac:chgData name="Nico D'Alessandro" userId="23ab9194-c504-4b7c-b15e-df49dc49f79c" providerId="ADAL" clId="{09C9C787-65C4-42EC-955C-A5DF0F240288}" dt="2024-09-29T17:17:24.976" v="1171" actId="1038"/>
          <ac:spMkLst>
            <pc:docMk/>
            <pc:sldMk cId="295364949" sldId="262"/>
            <ac:spMk id="4" creationId="{CB22D977-82D9-AB61-4A92-441F8D4DFB50}"/>
          </ac:spMkLst>
        </pc:spChg>
        <pc:spChg chg="add mod">
          <ac:chgData name="Nico D'Alessandro" userId="23ab9194-c504-4b7c-b15e-df49dc49f79c" providerId="ADAL" clId="{09C9C787-65C4-42EC-955C-A5DF0F240288}" dt="2024-09-29T17:17:44.879" v="1178" actId="1036"/>
          <ac:spMkLst>
            <pc:docMk/>
            <pc:sldMk cId="295364949" sldId="262"/>
            <ac:spMk id="5" creationId="{088B70E1-A8EB-799A-3CB1-5D8F5440FA2A}"/>
          </ac:spMkLst>
        </pc:spChg>
        <pc:spChg chg="add mod">
          <ac:chgData name="Nico D'Alessandro" userId="23ab9194-c504-4b7c-b15e-df49dc49f79c" providerId="ADAL" clId="{09C9C787-65C4-42EC-955C-A5DF0F240288}" dt="2024-09-29T17:18:06.411" v="1221" actId="14100"/>
          <ac:spMkLst>
            <pc:docMk/>
            <pc:sldMk cId="295364949" sldId="262"/>
            <ac:spMk id="6" creationId="{6028178F-8D68-3C3C-A87C-1E1AEB203A8E}"/>
          </ac:spMkLst>
        </pc:spChg>
        <pc:spChg chg="add mod">
          <ac:chgData name="Nico D'Alessandro" userId="23ab9194-c504-4b7c-b15e-df49dc49f79c" providerId="ADAL" clId="{09C9C787-65C4-42EC-955C-A5DF0F240288}" dt="2024-09-29T17:19:23.003" v="1241" actId="1076"/>
          <ac:spMkLst>
            <pc:docMk/>
            <pc:sldMk cId="295364949" sldId="262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09:59.264" v="1103" actId="20577"/>
          <ac:spMkLst>
            <pc:docMk/>
            <pc:sldMk cId="295364949" sldId="262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7:08:44.336" v="1093" actId="1038"/>
          <ac:spMkLst>
            <pc:docMk/>
            <pc:sldMk cId="295364949" sldId="262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19:40.451" v="1243" actId="1076"/>
          <ac:spMkLst>
            <pc:docMk/>
            <pc:sldMk cId="295364949" sldId="262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7:15:25.129" v="1144" actId="207"/>
          <ac:spMkLst>
            <pc:docMk/>
            <pc:sldMk cId="295364949" sldId="262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7:16:30.128" v="1155" actId="207"/>
          <ac:spMkLst>
            <pc:docMk/>
            <pc:sldMk cId="295364949" sldId="262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19:34.514" v="1242" actId="1076"/>
          <ac:spMkLst>
            <pc:docMk/>
            <pc:sldMk cId="295364949" sldId="262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7:08:06.056" v="1077" actId="207"/>
          <ac:spMkLst>
            <pc:docMk/>
            <pc:sldMk cId="295364949" sldId="262"/>
            <ac:spMk id="210" creationId="{F22AD42E-0C07-7107-A75B-F4F4EDA24016}"/>
          </ac:spMkLst>
        </pc:spChg>
        <pc:spChg chg="add del mod">
          <ac:chgData name="Nico D'Alessandro" userId="23ab9194-c504-4b7c-b15e-df49dc49f79c" providerId="ADAL" clId="{09C9C787-65C4-42EC-955C-A5DF0F240288}" dt="2024-09-29T17:15:06.324" v="1142" actId="14100"/>
          <ac:spMkLst>
            <pc:docMk/>
            <pc:sldMk cId="295364949" sldId="262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7:08:25.324" v="1080" actId="14100"/>
          <ac:spMkLst>
            <pc:docMk/>
            <pc:sldMk cId="295364949" sldId="262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7:14:13.741" v="1130" actId="207"/>
          <ac:spMkLst>
            <pc:docMk/>
            <pc:sldMk cId="295364949" sldId="262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17:15.809" v="1168" actId="1035"/>
          <ac:spMkLst>
            <pc:docMk/>
            <pc:sldMk cId="295364949" sldId="262"/>
            <ac:spMk id="215" creationId="{7A5EB200-E06A-7130-3119-975C5DCB6D39}"/>
          </ac:spMkLst>
        </pc:spChg>
        <pc:grpChg chg="mod">
          <ac:chgData name="Nico D'Alessandro" userId="23ab9194-c504-4b7c-b15e-df49dc49f79c" providerId="ADAL" clId="{09C9C787-65C4-42EC-955C-A5DF0F240288}" dt="2024-09-29T17:10:33.849" v="1107" actId="1076"/>
          <ac:grpSpMkLst>
            <pc:docMk/>
            <pc:sldMk cId="295364949" sldId="262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7:19:18.105" v="1240" actId="1076"/>
          <ac:grpSpMkLst>
            <pc:docMk/>
            <pc:sldMk cId="295364949" sldId="262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19:05.049" v="1229" actId="1036"/>
          <ac:cxnSpMkLst>
            <pc:docMk/>
            <pc:sldMk cId="295364949" sldId="262"/>
            <ac:cxnSpMk id="205" creationId="{E5192099-0980-B4DF-D7DA-A02929079A43}"/>
          </ac:cxnSpMkLst>
        </pc:cxnChg>
        <pc:cxnChg chg="del mod">
          <ac:chgData name="Nico D'Alessandro" userId="23ab9194-c504-4b7c-b15e-df49dc49f79c" providerId="ADAL" clId="{09C9C787-65C4-42EC-955C-A5DF0F240288}" dt="2024-09-29T17:15:32.270" v="1145" actId="478"/>
          <ac:cxnSpMkLst>
            <pc:docMk/>
            <pc:sldMk cId="295364949" sldId="262"/>
            <ac:cxnSpMk id="209" creationId="{DA9B434D-E328-9BDE-16C1-9B12DE534CC1}"/>
          </ac:cxnSpMkLst>
        </pc:cxnChg>
        <pc:cxnChg chg="del mod">
          <ac:chgData name="Nico D'Alessandro" userId="23ab9194-c504-4b7c-b15e-df49dc49f79c" providerId="ADAL" clId="{09C9C787-65C4-42EC-955C-A5DF0F240288}" dt="2024-09-29T17:14:20.480" v="1131" actId="478"/>
          <ac:cxnSpMkLst>
            <pc:docMk/>
            <pc:sldMk cId="295364949" sldId="262"/>
            <ac:cxnSpMk id="216" creationId="{BAC07561-39E6-A65B-122F-DF38C5E3EBDE}"/>
          </ac:cxnSpMkLst>
        </pc:cxnChg>
        <pc:cxnChg chg="del mod">
          <ac:chgData name="Nico D'Alessandro" userId="23ab9194-c504-4b7c-b15e-df49dc49f79c" providerId="ADAL" clId="{09C9C787-65C4-42EC-955C-A5DF0F240288}" dt="2024-09-29T17:16:18.908" v="1152" actId="478"/>
          <ac:cxnSpMkLst>
            <pc:docMk/>
            <pc:sldMk cId="295364949" sldId="262"/>
            <ac:cxnSpMk id="217" creationId="{A823C928-B105-EB23-388C-CA6EC06BDC5B}"/>
          </ac:cxnSpMkLst>
        </pc:cxnChg>
        <pc:cxnChg chg="del mod">
          <ac:chgData name="Nico D'Alessandro" userId="23ab9194-c504-4b7c-b15e-df49dc49f79c" providerId="ADAL" clId="{09C9C787-65C4-42EC-955C-A5DF0F240288}" dt="2024-09-29T17:16:22.070" v="1153" actId="478"/>
          <ac:cxnSpMkLst>
            <pc:docMk/>
            <pc:sldMk cId="295364949" sldId="262"/>
            <ac:cxnSpMk id="218" creationId="{018C9BBB-C716-DEAF-28D0-0302626E0417}"/>
          </ac:cxnSpMkLst>
        </pc:cxnChg>
        <pc:cxnChg chg="del mod">
          <ac:chgData name="Nico D'Alessandro" userId="23ab9194-c504-4b7c-b15e-df49dc49f79c" providerId="ADAL" clId="{09C9C787-65C4-42EC-955C-A5DF0F240288}" dt="2024-09-29T17:13:58.822" v="1126" actId="478"/>
          <ac:cxnSpMkLst>
            <pc:docMk/>
            <pc:sldMk cId="295364949" sldId="262"/>
            <ac:cxnSpMk id="219" creationId="{7CC3BE68-CFE6-A457-A948-C50949D113FF}"/>
          </ac:cxnSpMkLst>
        </pc:cxnChg>
        <pc:cxnChg chg="add del mod">
          <ac:chgData name="Nico D'Alessandro" userId="23ab9194-c504-4b7c-b15e-df49dc49f79c" providerId="ADAL" clId="{09C9C787-65C4-42EC-955C-A5DF0F240288}" dt="2024-09-29T17:16:06.241" v="1151" actId="14100"/>
          <ac:cxnSpMkLst>
            <pc:docMk/>
            <pc:sldMk cId="295364949" sldId="262"/>
            <ac:cxnSpMk id="245" creationId="{6C0E901C-7FC8-C3ED-8795-E2F8B39773E3}"/>
          </ac:cxnSpMkLst>
        </pc:cxnChg>
        <pc:cxnChg chg="del">
          <ac:chgData name="Nico D'Alessandro" userId="23ab9194-c504-4b7c-b15e-df49dc49f79c" providerId="ADAL" clId="{09C9C787-65C4-42EC-955C-A5DF0F240288}" dt="2024-09-29T17:15:51.335" v="1148" actId="478"/>
          <ac:cxnSpMkLst>
            <pc:docMk/>
            <pc:sldMk cId="295364949" sldId="262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5:55.114" v="1149" actId="478"/>
          <ac:cxnSpMkLst>
            <pc:docMk/>
            <pc:sldMk cId="295364949" sldId="262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6:25.984" v="1154" actId="478"/>
          <ac:cxnSpMkLst>
            <pc:docMk/>
            <pc:sldMk cId="295364949" sldId="262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25:23.490" v="24" actId="47"/>
        <pc:sldMkLst>
          <pc:docMk/>
          <pc:sldMk cId="682917296" sldId="262"/>
        </pc:sldMkLst>
      </pc:sldChg>
      <pc:sldChg chg="addSp delSp modSp add del mod">
        <pc:chgData name="Nico D'Alessandro" userId="23ab9194-c504-4b7c-b15e-df49dc49f79c" providerId="ADAL" clId="{09C9C787-65C4-42EC-955C-A5DF0F240288}" dt="2024-09-29T18:16:46.175" v="3063" actId="47"/>
        <pc:sldMkLst>
          <pc:docMk/>
          <pc:sldMk cId="3021444174" sldId="263"/>
        </pc:sldMkLst>
        <pc:spChg chg="add del mod">
          <ac:chgData name="Nico D'Alessandro" userId="23ab9194-c504-4b7c-b15e-df49dc49f79c" providerId="ADAL" clId="{09C9C787-65C4-42EC-955C-A5DF0F240288}" dt="2024-09-29T17:22:41.312" v="1290" actId="478"/>
          <ac:spMkLst>
            <pc:docMk/>
            <pc:sldMk cId="3021444174" sldId="263"/>
            <ac:spMk id="2" creationId="{C8AFE527-04C8-A07B-E499-E24519B0FC6D}"/>
          </ac:spMkLst>
        </pc:spChg>
        <pc:spChg chg="add del mod">
          <ac:chgData name="Nico D'Alessandro" userId="23ab9194-c504-4b7c-b15e-df49dc49f79c" providerId="ADAL" clId="{09C9C787-65C4-42EC-955C-A5DF0F240288}" dt="2024-09-29T17:22:40.942" v="1289" actId="478"/>
          <ac:spMkLst>
            <pc:docMk/>
            <pc:sldMk cId="3021444174" sldId="263"/>
            <ac:spMk id="4" creationId="{CB22D977-82D9-AB61-4A92-441F8D4DFB50}"/>
          </ac:spMkLst>
        </pc:spChg>
        <pc:spChg chg="mod">
          <ac:chgData name="Nico D'Alessandro" userId="23ab9194-c504-4b7c-b15e-df49dc49f79c" providerId="ADAL" clId="{09C9C787-65C4-42EC-955C-A5DF0F240288}" dt="2024-09-29T17:20:27.760" v="1249" actId="208"/>
          <ac:spMkLst>
            <pc:docMk/>
            <pc:sldMk cId="3021444174" sldId="263"/>
            <ac:spMk id="5" creationId="{088B70E1-A8EB-799A-3CB1-5D8F5440FA2A}"/>
          </ac:spMkLst>
        </pc:spChg>
        <pc:spChg chg="mod">
          <ac:chgData name="Nico D'Alessandro" userId="23ab9194-c504-4b7c-b15e-df49dc49f79c" providerId="ADAL" clId="{09C9C787-65C4-42EC-955C-A5DF0F240288}" dt="2024-09-29T17:20:35.123" v="1250" actId="208"/>
          <ac:spMkLst>
            <pc:docMk/>
            <pc:sldMk cId="3021444174" sldId="263"/>
            <ac:spMk id="6" creationId="{6028178F-8D68-3C3C-A87C-1E1AEB203A8E}"/>
          </ac:spMkLst>
        </pc:spChg>
        <pc:spChg chg="mod">
          <ac:chgData name="Nico D'Alessandro" userId="23ab9194-c504-4b7c-b15e-df49dc49f79c" providerId="ADAL" clId="{09C9C787-65C4-42EC-955C-A5DF0F240288}" dt="2024-09-29T17:20:37.943" v="1251" actId="208"/>
          <ac:spMkLst>
            <pc:docMk/>
            <pc:sldMk cId="3021444174" sldId="263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21:56.295" v="1286" actId="1035"/>
          <ac:spMkLst>
            <pc:docMk/>
            <pc:sldMk cId="3021444174" sldId="263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7:21:19.164" v="1265" actId="1036"/>
          <ac:spMkLst>
            <pc:docMk/>
            <pc:sldMk cId="3021444174" sldId="263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21:30.139" v="1274" actId="1035"/>
          <ac:spMkLst>
            <pc:docMk/>
            <pc:sldMk cId="3021444174" sldId="263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7:21:43.296" v="1280" actId="1035"/>
          <ac:spMkLst>
            <pc:docMk/>
            <pc:sldMk cId="3021444174" sldId="263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21:37.434" v="1277" actId="1035"/>
          <ac:spMkLst>
            <pc:docMk/>
            <pc:sldMk cId="3021444174" sldId="263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7:21:08.224" v="1260" actId="1035"/>
          <ac:grpSpMkLst>
            <pc:docMk/>
            <pc:sldMk cId="3021444174" sldId="263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21:37.434" v="1277" actId="1035"/>
          <ac:cxnSpMkLst>
            <pc:docMk/>
            <pc:sldMk cId="3021444174" sldId="263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29:54.648" v="3193" actId="47"/>
        <pc:sldMkLst>
          <pc:docMk/>
          <pc:sldMk cId="997861057" sldId="264"/>
        </pc:sldMkLst>
        <pc:spChg chg="del">
          <ac:chgData name="Nico D'Alessandro" userId="23ab9194-c504-4b7c-b15e-df49dc49f79c" providerId="ADAL" clId="{09C9C787-65C4-42EC-955C-A5DF0F240288}" dt="2024-09-29T17:22:52.703" v="1292" actId="478"/>
          <ac:spMkLst>
            <pc:docMk/>
            <pc:sldMk cId="997861057" sldId="264"/>
            <ac:spMk id="2" creationId="{C8AFE527-04C8-A07B-E499-E24519B0FC6D}"/>
          </ac:spMkLst>
        </pc:spChg>
        <pc:spChg chg="del">
          <ac:chgData name="Nico D'Alessandro" userId="23ab9194-c504-4b7c-b15e-df49dc49f79c" providerId="ADAL" clId="{09C9C787-65C4-42EC-955C-A5DF0F240288}" dt="2024-09-29T17:22:55.530" v="1293" actId="478"/>
          <ac:spMkLst>
            <pc:docMk/>
            <pc:sldMk cId="997861057" sldId="264"/>
            <ac:spMk id="4" creationId="{CB22D977-82D9-AB61-4A92-441F8D4DFB50}"/>
          </ac:spMkLst>
        </pc:spChg>
        <pc:spChg chg="del">
          <ac:chgData name="Nico D'Alessandro" userId="23ab9194-c504-4b7c-b15e-df49dc49f79c" providerId="ADAL" clId="{09C9C787-65C4-42EC-955C-A5DF0F240288}" dt="2024-09-29T17:22:57.720" v="1294" actId="478"/>
          <ac:spMkLst>
            <pc:docMk/>
            <pc:sldMk cId="997861057" sldId="264"/>
            <ac:spMk id="5" creationId="{088B70E1-A8EB-799A-3CB1-5D8F5440FA2A}"/>
          </ac:spMkLst>
        </pc:spChg>
        <pc:spChg chg="del">
          <ac:chgData name="Nico D'Alessandro" userId="23ab9194-c504-4b7c-b15e-df49dc49f79c" providerId="ADAL" clId="{09C9C787-65C4-42EC-955C-A5DF0F240288}" dt="2024-09-29T17:23:00.090" v="1295" actId="478"/>
          <ac:spMkLst>
            <pc:docMk/>
            <pc:sldMk cId="997861057" sldId="264"/>
            <ac:spMk id="6" creationId="{6028178F-8D68-3C3C-A87C-1E1AEB203A8E}"/>
          </ac:spMkLst>
        </pc:spChg>
        <pc:spChg chg="del">
          <ac:chgData name="Nico D'Alessandro" userId="23ab9194-c504-4b7c-b15e-df49dc49f79c" providerId="ADAL" clId="{09C9C787-65C4-42EC-955C-A5DF0F240288}" dt="2024-09-29T17:23:04.102" v="1296" actId="478"/>
          <ac:spMkLst>
            <pc:docMk/>
            <pc:sldMk cId="997861057" sldId="264"/>
            <ac:spMk id="8" creationId="{3EACE21E-3522-5439-DDE3-0B781DC723C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1" creationId="{E466FA0B-5F8F-405A-0144-769CCB50869A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3" creationId="{259FA133-5995-1587-647E-F9586C49D2F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4" creationId="{EEC7371E-2095-ED54-98EB-71DCEF3E02C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6" creationId="{CD41C1F9-D4A6-7D2D-A63E-73F7B6E1724C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7" creationId="{28589910-62EF-C07E-34AF-4D95BEE1905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5" creationId="{2D304136-26AC-8585-8074-023531E2ECDB}"/>
          </ac:spMkLst>
        </pc:spChg>
        <pc:spChg chg="mod topLvl">
          <ac:chgData name="Nico D'Alessandro" userId="23ab9194-c504-4b7c-b15e-df49dc49f79c" providerId="ADAL" clId="{09C9C787-65C4-42EC-955C-A5DF0F240288}" dt="2024-09-29T17:24:03.026" v="1314" actId="165"/>
          <ac:spMkLst>
            <pc:docMk/>
            <pc:sldMk cId="997861057" sldId="264"/>
            <ac:spMk id="196" creationId="{03B63DDC-9E6C-4E1C-AFB8-5A9110AD212F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8" creationId="{4B2F1C50-654F-B028-6FAD-7BB23282A58D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9" creationId="{86E6A742-C30D-E314-6E50-089611DE0A3D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0" creationId="{E804E3FC-F278-1B12-4B24-FA8D9179F508}"/>
          </ac:spMkLst>
        </pc:spChg>
        <pc:spChg chg="mod topLvl">
          <ac:chgData name="Nico D'Alessandro" userId="23ab9194-c504-4b7c-b15e-df49dc49f79c" providerId="ADAL" clId="{09C9C787-65C4-42EC-955C-A5DF0F240288}" dt="2024-09-29T17:29:09.946" v="1456" actId="1076"/>
          <ac:spMkLst>
            <pc:docMk/>
            <pc:sldMk cId="997861057" sldId="264"/>
            <ac:spMk id="201" creationId="{FA9466D8-7E5E-3FB6-158E-3FDE2B746AC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02" creationId="{F8E7A56F-ED7C-B157-5E42-CA773022EF12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29:18.023" v="1457" actId="1076"/>
          <ac:spMkLst>
            <pc:docMk/>
            <pc:sldMk cId="997861057" sldId="264"/>
            <ac:spMk id="204" creationId="{22F313B0-AE34-8308-B48A-75E8790D84BF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6" creationId="{E33053EB-4D51-E005-AE9B-9B4F1D15BAE3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27:33.131" v="1428" actId="1037"/>
          <ac:spMkLst>
            <pc:docMk/>
            <pc:sldMk cId="997861057" sldId="264"/>
            <ac:spMk id="208" creationId="{DEB047A2-BEB1-243A-CF46-AFC78861BF6C}"/>
          </ac:spMkLst>
        </pc:spChg>
        <pc:spChg chg="mod topLvl">
          <ac:chgData name="Nico D'Alessandro" userId="23ab9194-c504-4b7c-b15e-df49dc49f79c" providerId="ADAL" clId="{09C9C787-65C4-42EC-955C-A5DF0F240288}" dt="2024-09-29T17:28:52.458" v="1454" actId="1076"/>
          <ac:spMkLst>
            <pc:docMk/>
            <pc:sldMk cId="997861057" sldId="264"/>
            <ac:spMk id="210" creationId="{F22AD42E-0C07-7107-A75B-F4F4EDA2401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1" creationId="{3B7D94E4-FCE0-EACB-1815-C23110E3040F}"/>
          </ac:spMkLst>
        </pc:spChg>
        <pc:spChg chg="mod topLvl">
          <ac:chgData name="Nico D'Alessandro" userId="23ab9194-c504-4b7c-b15e-df49dc49f79c" providerId="ADAL" clId="{09C9C787-65C4-42EC-955C-A5DF0F240288}" dt="2024-09-29T17:28:44.385" v="1452" actId="1076"/>
          <ac:spMkLst>
            <pc:docMk/>
            <pc:sldMk cId="997861057" sldId="264"/>
            <ac:spMk id="212" creationId="{482112BB-3D5A-D361-B126-5EBB25494A3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3" creationId="{C5C7AB7F-FA2F-E029-66C1-7E771267BDE4}"/>
          </ac:spMkLst>
        </pc:spChg>
        <pc:spChg chg="mod topLvl">
          <ac:chgData name="Nico D'Alessandro" userId="23ab9194-c504-4b7c-b15e-df49dc49f79c" providerId="ADAL" clId="{09C9C787-65C4-42EC-955C-A5DF0F240288}" dt="2024-09-29T17:25:21.250" v="1327" actId="165"/>
          <ac:spMkLst>
            <pc:docMk/>
            <pc:sldMk cId="997861057" sldId="264"/>
            <ac:spMk id="214" creationId="{631FD3CC-155B-C15F-C789-779B0D1D312A}"/>
          </ac:spMkLst>
        </pc:spChg>
        <pc:spChg chg="mod topLvl">
          <ac:chgData name="Nico D'Alessandro" userId="23ab9194-c504-4b7c-b15e-df49dc49f79c" providerId="ADAL" clId="{09C9C787-65C4-42EC-955C-A5DF0F240288}" dt="2024-09-29T17:29:03.085" v="1455" actId="1076"/>
          <ac:spMkLst>
            <pc:docMk/>
            <pc:sldMk cId="997861057" sldId="264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1" creationId="{9FCC6FA4-AF6A-522B-B567-F9538DDCDD2E}"/>
          </ac:spMkLst>
        </pc:spChg>
        <pc:spChg chg="mod topLvl">
          <ac:chgData name="Nico D'Alessandro" userId="23ab9194-c504-4b7c-b15e-df49dc49f79c" providerId="ADAL" clId="{09C9C787-65C4-42EC-955C-A5DF0F240288}" dt="2024-09-29T17:25:05.938" v="1325" actId="165"/>
          <ac:spMkLst>
            <pc:docMk/>
            <pc:sldMk cId="997861057" sldId="264"/>
            <ac:spMk id="222" creationId="{D7507DE5-A7DD-42E6-670F-EB8344AC3BD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9" creationId="{C7726752-2C09-47A9-2745-1E5CD078E0D2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30" creationId="{EF26D8B9-8E50-E841-EEE1-F092B0735A1F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1" creationId="{B15FE457-CFEE-25C7-AE3D-FB1BBD10B1D4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3" creationId="{2234F3E3-470D-EF9B-6456-857141F292B8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4" creationId="{5C046FB2-B3F0-F0FB-EEDE-4C55EFC621E4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6" creationId="{6F419EBE-732A-775E-4443-A54EDF9FA0DC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3" creationId="{665AB037-BFD6-EAA4-5809-EDC9E68AE293}"/>
          </ac:spMkLst>
        </pc:spChg>
        <pc:grpChg chg="del mod topLvl">
          <ac:chgData name="Nico D'Alessandro" userId="23ab9194-c504-4b7c-b15e-df49dc49f79c" providerId="ADAL" clId="{09C9C787-65C4-42EC-955C-A5DF0F240288}" dt="2024-09-29T17:25:21.250" v="1327" actId="165"/>
          <ac:grpSpMkLst>
            <pc:docMk/>
            <pc:sldMk cId="997861057" sldId="264"/>
            <ac:grpSpMk id="253" creationId="{96FAB075-7FA6-43D4-70BB-0D252925FB78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5" creationId="{C18FBDC1-6626-73DC-F152-BD72540DD00F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7" creationId="{201E5EA3-7732-3BEF-F338-5C4CE67DB603}"/>
          </ac:grpSpMkLst>
        </pc:grpChg>
        <pc:grpChg chg="del mod topLvl">
          <ac:chgData name="Nico D'Alessandro" userId="23ab9194-c504-4b7c-b15e-df49dc49f79c" providerId="ADAL" clId="{09C9C787-65C4-42EC-955C-A5DF0F240288}" dt="2024-09-29T17:25:05.938" v="1325" actId="165"/>
          <ac:grpSpMkLst>
            <pc:docMk/>
            <pc:sldMk cId="997861057" sldId="264"/>
            <ac:grpSpMk id="258" creationId="{B95716C5-EA9A-8107-1EB8-3A15C0C5DF7E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9" creationId="{D322F58C-0B16-53A1-CDDE-6E372971ADAC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2" creationId="{C63A7B2A-AEE1-2FEE-1F89-973BE080471A}"/>
          </ac:grpSpMkLst>
        </pc:grpChg>
        <pc:grpChg chg="mod topLvl">
          <ac:chgData name="Nico D'Alessandro" userId="23ab9194-c504-4b7c-b15e-df49dc49f79c" providerId="ADAL" clId="{09C9C787-65C4-42EC-955C-A5DF0F240288}" dt="2024-09-29T17:27:55.618" v="1442" actId="1038"/>
          <ac:grpSpMkLst>
            <pc:docMk/>
            <pc:sldMk cId="997861057" sldId="264"/>
            <ac:grpSpMk id="263" creationId="{3A1215A4-5A2E-F63D-3D65-19A114315E9B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4" creationId="{1F6D2A93-27EC-2DEC-01C7-AAA1FA2A5894}"/>
          </ac:grpSpMkLst>
        </pc:grpChg>
        <pc:grpChg chg="del">
          <ac:chgData name="Nico D'Alessandro" userId="23ab9194-c504-4b7c-b15e-df49dc49f79c" providerId="ADAL" clId="{09C9C787-65C4-42EC-955C-A5DF0F240288}" dt="2024-09-29T17:24:03.026" v="1314" actId="165"/>
          <ac:grpSpMkLst>
            <pc:docMk/>
            <pc:sldMk cId="997861057" sldId="264"/>
            <ac:grpSpMk id="265" creationId="{9E8F354E-EEE8-FBE7-2887-3EE0AF0FA41C}"/>
          </ac:grpSpMkLst>
        </pc:grp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2" creationId="{E541240A-C6B9-3597-B18E-345AB2DA807B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5" creationId="{6FAF6A1E-8214-67FA-1E3D-4FF750C19DD6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8" creationId="{1B568CD9-8CA7-5FB5-326A-1B0C2B932A6C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05" creationId="{E5192099-0980-B4DF-D7DA-A02929079A43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32" creationId="{C4DB1E6C-EB97-204B-56E2-F5EBBD57E9D8}"/>
          </ac:cxnSpMkLst>
        </pc:cxnChg>
        <pc:cxnChg chg="del mod topLvl">
          <ac:chgData name="Nico D'Alessandro" userId="23ab9194-c504-4b7c-b15e-df49dc49f79c" providerId="ADAL" clId="{09C9C787-65C4-42EC-955C-A5DF0F240288}" dt="2024-09-29T17:25:08.983" v="1326" actId="478"/>
          <ac:cxnSpMkLst>
            <pc:docMk/>
            <pc:sldMk cId="997861057" sldId="264"/>
            <ac:cxnSpMk id="235" creationId="{A180D881-294D-CE4A-34C5-1F03721E04AF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39" creationId="{1A1ED80D-A8C7-DD11-418B-F12D83A0815A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45" creationId="{6C0E901C-7FC8-C3ED-8795-E2F8B39773E3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8:29:58.016" v="3194" actId="47"/>
        <pc:sldMkLst>
          <pc:docMk/>
          <pc:sldMk cId="1023791673" sldId="265"/>
        </pc:sldMkLst>
        <pc:spChg chg="mod">
          <ac:chgData name="Nico D'Alessandro" userId="23ab9194-c504-4b7c-b15e-df49dc49f79c" providerId="ADAL" clId="{09C9C787-65C4-42EC-955C-A5DF0F240288}" dt="2024-09-29T17:31:40.847" v="1486" actId="1035"/>
          <ac:spMkLst>
            <pc:docMk/>
            <pc:sldMk cId="1023791673" sldId="265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" creationId="{41CD2AD1-2E15-677A-7B1A-3BA05B42F9F5}"/>
          </ac:spMkLst>
        </pc:spChg>
        <pc:spChg chg="add del mod">
          <ac:chgData name="Nico D'Alessandro" userId="23ab9194-c504-4b7c-b15e-df49dc49f79c" providerId="ADAL" clId="{09C9C787-65C4-42EC-955C-A5DF0F240288}" dt="2024-09-29T18:17:04.183" v="3066" actId="478"/>
          <ac:spMkLst>
            <pc:docMk/>
            <pc:sldMk cId="1023791673" sldId="265"/>
            <ac:spMk id="20" creationId="{69A39883-47B3-2CB3-060B-B4890F0F97F5}"/>
          </ac:spMkLst>
        </pc:spChg>
        <pc:spChg chg="add 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" creationId="{B765C1DB-CC46-8139-4614-38EF8E28247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3" creationId="{665AB037-BFD6-EAA4-5809-EDC9E68AE293}"/>
          </ac:spMkLst>
        </pc:spChg>
        <pc:grpChg chg="add mod">
          <ac:chgData name="Nico D'Alessandro" userId="23ab9194-c504-4b7c-b15e-df49dc49f79c" providerId="ADAL" clId="{09C9C787-65C4-42EC-955C-A5DF0F240288}" dt="2024-09-29T18:20:30.653" v="3075" actId="1076"/>
          <ac:grpSpMkLst>
            <pc:docMk/>
            <pc:sldMk cId="1023791673" sldId="265"/>
            <ac:grpSpMk id="24" creationId="{D98FACFD-680E-1501-256C-6B91379450FF}"/>
          </ac:grpSpMkLst>
        </pc:grpChg>
        <pc:grpChg chg="mod">
          <ac:chgData name="Nico D'Alessandro" userId="23ab9194-c504-4b7c-b15e-df49dc49f79c" providerId="ADAL" clId="{09C9C787-65C4-42EC-955C-A5DF0F240288}" dt="2024-09-29T18:20:25.719" v="3073" actId="164"/>
          <ac:grpSpMkLst>
            <pc:docMk/>
            <pc:sldMk cId="1023791673" sldId="265"/>
            <ac:grpSpMk id="263" creationId="{3A1215A4-5A2E-F63D-3D65-19A114315E9B}"/>
          </ac:grpSpMkLst>
        </pc:grp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" creationId="{794E5611-7B13-636A-1065-A4576F4E61F6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4" creationId="{6E5BABAB-7DEA-2877-D32E-95E4A156716F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5" creationId="{AAC12CCE-64FD-6E8F-78AB-A53FEBC9EC99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6" creationId="{BB23C16D-AD3A-8F1E-7BCC-B0C7A8D7D56A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8" creationId="{D8647239-3A56-C34E-4CC4-B0B9C17138E0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2" creationId="{E541240A-C6B9-3597-B18E-345AB2DA807B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5" creationId="{6FAF6A1E-8214-67FA-1E3D-4FF750C19DD6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8" creationId="{1B568CD9-8CA7-5FB5-326A-1B0C2B932A6C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2" creationId="{9D4A174A-F6ED-F667-E238-1C8F8C3F53B2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" creationId="{ADF59865-FDD5-479D-4B3E-225134558D1C}"/>
          </ac:cxnSpMkLst>
        </pc:cxnChg>
        <pc:cxnChg chg="add del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30:09.228" v="3195" actId="47"/>
        <pc:sldMkLst>
          <pc:docMk/>
          <pc:sldMk cId="152542694" sldId="266"/>
        </pc:sldMkLst>
        <pc:spChg chg="mod">
          <ac:chgData name="Nico D'Alessandro" userId="23ab9194-c504-4b7c-b15e-df49dc49f79c" providerId="ADAL" clId="{09C9C787-65C4-42EC-955C-A5DF0F240288}" dt="2024-09-29T17:40:45.268" v="1838" actId="12788"/>
          <ac:spMkLst>
            <pc:docMk/>
            <pc:sldMk cId="152542694" sldId="266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9" creationId="{41CD2AD1-2E15-677A-7B1A-3BA05B42F9F5}"/>
          </ac:spMkLst>
        </pc:spChg>
        <pc:spChg chg="del mod">
          <ac:chgData name="Nico D'Alessandro" userId="23ab9194-c504-4b7c-b15e-df49dc49f79c" providerId="ADAL" clId="{09C9C787-65C4-42EC-955C-A5DF0F240288}" dt="2024-09-29T17:42:14.808" v="1846" actId="478"/>
          <ac:spMkLst>
            <pc:docMk/>
            <pc:sldMk cId="152542694" sldId="266"/>
            <ac:spMk id="20" creationId="{69A39883-47B3-2CB3-060B-B4890F0F97F5}"/>
          </ac:spMkLst>
        </pc:spChg>
        <pc:spChg chg="mod">
          <ac:chgData name="Nico D'Alessandro" userId="23ab9194-c504-4b7c-b15e-df49dc49f79c" providerId="ADAL" clId="{09C9C787-65C4-42EC-955C-A5DF0F240288}" dt="2024-09-29T17:40:20.338" v="1831" actId="1076"/>
          <ac:spMkLst>
            <pc:docMk/>
            <pc:sldMk cId="152542694" sldId="266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3" creationId="{665AB037-BFD6-EAA4-5809-EDC9E68AE293}"/>
          </ac:spMkLst>
        </pc:spChg>
        <pc:cxnChg chg="mod">
          <ac:chgData name="Nico D'Alessandro" userId="23ab9194-c504-4b7c-b15e-df49dc49f79c" providerId="ADAL" clId="{09C9C787-65C4-42EC-955C-A5DF0F240288}" dt="2024-09-29T17:44:06.762" v="1860" actId="208"/>
          <ac:cxnSpMkLst>
            <pc:docMk/>
            <pc:sldMk cId="152542694" sldId="266"/>
            <ac:cxnSpMk id="2" creationId="{794E5611-7B13-636A-1065-A4576F4E61F6}"/>
          </ac:cxnSpMkLst>
        </pc:cxnChg>
        <pc:cxnChg chg="add del">
          <ac:chgData name="Nico D'Alessandro" userId="23ab9194-c504-4b7c-b15e-df49dc49f79c" providerId="ADAL" clId="{09C9C787-65C4-42EC-955C-A5DF0F240288}" dt="2024-09-29T17:36:36.638" v="1770" actId="478"/>
          <ac:cxnSpMkLst>
            <pc:docMk/>
            <pc:sldMk cId="152542694" sldId="266"/>
            <ac:cxnSpMk id="12" creationId="{E541240A-C6B9-3597-B18E-345AB2DA807B}"/>
          </ac:cxnSpMkLst>
        </pc:cxnChg>
        <pc:cxnChg chg="del mod">
          <ac:chgData name="Nico D'Alessandro" userId="23ab9194-c504-4b7c-b15e-df49dc49f79c" providerId="ADAL" clId="{09C9C787-65C4-42EC-955C-A5DF0F240288}" dt="2024-09-29T17:43:05.302" v="1854" actId="478"/>
          <ac:cxnSpMkLst>
            <pc:docMk/>
            <pc:sldMk cId="152542694" sldId="266"/>
            <ac:cxnSpMk id="15" creationId="{6FAF6A1E-8214-67FA-1E3D-4FF750C19DD6}"/>
          </ac:cxnSpMkLst>
        </pc:cxnChg>
        <pc:cxnChg chg="del mod">
          <ac:chgData name="Nico D'Alessandro" userId="23ab9194-c504-4b7c-b15e-df49dc49f79c" providerId="ADAL" clId="{09C9C787-65C4-42EC-955C-A5DF0F240288}" dt="2024-09-29T17:43:09.944" v="1856" actId="478"/>
          <ac:cxnSpMkLst>
            <pc:docMk/>
            <pc:sldMk cId="152542694" sldId="266"/>
            <ac:cxnSpMk id="18" creationId="{1B568CD9-8CA7-5FB5-326A-1B0C2B932A6C}"/>
          </ac:cxnSpMkLst>
        </pc:cxnChg>
        <pc:cxnChg chg="add del">
          <ac:chgData name="Nico D'Alessandro" userId="23ab9194-c504-4b7c-b15e-df49dc49f79c" providerId="ADAL" clId="{09C9C787-65C4-42EC-955C-A5DF0F240288}" dt="2024-09-29T17:35:15.335" v="1762" actId="11529"/>
          <ac:cxnSpMkLst>
            <pc:docMk/>
            <pc:sldMk cId="152542694" sldId="266"/>
            <ac:cxnSpMk id="22" creationId="{5C88B060-3183-2428-235F-16CABD3ACF16}"/>
          </ac:cxnSpMkLst>
        </pc:cxnChg>
        <pc:cxnChg chg="add del mod">
          <ac:chgData name="Nico D'Alessandro" userId="23ab9194-c504-4b7c-b15e-df49dc49f79c" providerId="ADAL" clId="{09C9C787-65C4-42EC-955C-A5DF0F240288}" dt="2024-09-29T17:38:59.573" v="1819" actId="478"/>
          <ac:cxnSpMkLst>
            <pc:docMk/>
            <pc:sldMk cId="152542694" sldId="266"/>
            <ac:cxnSpMk id="24" creationId="{3C5164CC-DC6C-8957-AECB-BEF461F05D9A}"/>
          </ac:cxnSpMkLst>
        </pc:cxnChg>
        <pc:cxnChg chg="add del mod">
          <ac:chgData name="Nico D'Alessandro" userId="23ab9194-c504-4b7c-b15e-df49dc49f79c" providerId="ADAL" clId="{09C9C787-65C4-42EC-955C-A5DF0F240288}" dt="2024-09-29T17:38:56.025" v="1818" actId="478"/>
          <ac:cxnSpMkLst>
            <pc:docMk/>
            <pc:sldMk cId="152542694" sldId="266"/>
            <ac:cxnSpMk id="25" creationId="{B53D0A30-B762-DFFD-F3CC-3C54DE996F6F}"/>
          </ac:cxnSpMkLst>
        </pc:cxnChg>
        <pc:cxnChg chg="add mod">
          <ac:chgData name="Nico D'Alessandro" userId="23ab9194-c504-4b7c-b15e-df49dc49f79c" providerId="ADAL" clId="{09C9C787-65C4-42EC-955C-A5DF0F240288}" dt="2024-09-29T17:37:35.532" v="1801" actId="1036"/>
          <ac:cxnSpMkLst>
            <pc:docMk/>
            <pc:sldMk cId="152542694" sldId="266"/>
            <ac:cxnSpMk id="26" creationId="{DE6BA787-0D49-1ADA-E6DA-3B299C3DCC71}"/>
          </ac:cxnSpMkLst>
        </pc:cxnChg>
        <pc:cxnChg chg="add mod">
          <ac:chgData name="Nico D'Alessandro" userId="23ab9194-c504-4b7c-b15e-df49dc49f79c" providerId="ADAL" clId="{09C9C787-65C4-42EC-955C-A5DF0F240288}" dt="2024-09-29T17:42:02.062" v="1845" actId="1037"/>
          <ac:cxnSpMkLst>
            <pc:docMk/>
            <pc:sldMk cId="152542694" sldId="266"/>
            <ac:cxnSpMk id="27" creationId="{D7F2D72C-7235-9FBE-19A7-CC22BBF77D2E}"/>
          </ac:cxnSpMkLst>
        </pc:cxnChg>
        <pc:cxnChg chg="add del mod">
          <ac:chgData name="Nico D'Alessandro" userId="23ab9194-c504-4b7c-b15e-df49dc49f79c" providerId="ADAL" clId="{09C9C787-65C4-42EC-955C-A5DF0F240288}" dt="2024-09-29T17:43:12.539" v="1857" actId="478"/>
          <ac:cxnSpMkLst>
            <pc:docMk/>
            <pc:sldMk cId="152542694" sldId="266"/>
            <ac:cxnSpMk id="28" creationId="{481156E3-1417-7EFF-7179-96369EEEB352}"/>
          </ac:cxnSpMkLst>
        </pc:cxnChg>
        <pc:cxnChg chg="add del mod">
          <ac:chgData name="Nico D'Alessandro" userId="23ab9194-c504-4b7c-b15e-df49dc49f79c" providerId="ADAL" clId="{09C9C787-65C4-42EC-955C-A5DF0F240288}" dt="2024-09-29T17:43:15.090" v="1858" actId="478"/>
          <ac:cxnSpMkLst>
            <pc:docMk/>
            <pc:sldMk cId="152542694" sldId="266"/>
            <ac:cxnSpMk id="29" creationId="{BE177DA0-FE5B-1C85-0038-BFBD239A69C6}"/>
          </ac:cxnSpMkLst>
        </pc:cxnChg>
        <pc:cxnChg chg="add del mod">
          <ac:chgData name="Nico D'Alessandro" userId="23ab9194-c504-4b7c-b15e-df49dc49f79c" providerId="ADAL" clId="{09C9C787-65C4-42EC-955C-A5DF0F240288}" dt="2024-09-29T17:43:07.497" v="1855" actId="478"/>
          <ac:cxnSpMkLst>
            <pc:docMk/>
            <pc:sldMk cId="152542694" sldId="266"/>
            <ac:cxnSpMk id="30" creationId="{B90E5F6F-3EC8-99E7-2CEE-AF1AAF8C8CCE}"/>
          </ac:cxnSpMkLst>
        </pc:cxnChg>
        <pc:cxnChg chg="add mod">
          <ac:chgData name="Nico D'Alessandro" userId="23ab9194-c504-4b7c-b15e-df49dc49f79c" providerId="ADAL" clId="{09C9C787-65C4-42EC-955C-A5DF0F240288}" dt="2024-09-29T17:42:51.473" v="1852"/>
          <ac:cxnSpMkLst>
            <pc:docMk/>
            <pc:sldMk cId="152542694" sldId="266"/>
            <ac:cxnSpMk id="31" creationId="{1A82FFBA-93CF-733E-DE6D-600053E477B4}"/>
          </ac:cxnSpMkLst>
        </pc:cxnChg>
        <pc:cxnChg chg="del">
          <ac:chgData name="Nico D'Alessandro" userId="23ab9194-c504-4b7c-b15e-df49dc49f79c" providerId="ADAL" clId="{09C9C787-65C4-42EC-955C-A5DF0F240288}" dt="2024-09-29T17:36:57.914" v="1790" actId="478"/>
          <ac:cxnSpMkLst>
            <pc:docMk/>
            <pc:sldMk cId="152542694" sldId="266"/>
            <ac:cxnSpMk id="82" creationId="{1E32C035-5009-C74D-9FC6-E224AF88CAF1}"/>
          </ac:cxnSpMkLst>
        </pc:cxnChg>
        <pc:cxnChg chg="del mod">
          <ac:chgData name="Nico D'Alessandro" userId="23ab9194-c504-4b7c-b15e-df49dc49f79c" providerId="ADAL" clId="{09C9C787-65C4-42EC-955C-A5DF0F240288}" dt="2024-09-29T17:41:02.705" v="1842" actId="478"/>
          <ac:cxnSpMkLst>
            <pc:docMk/>
            <pc:sldMk cId="152542694" sldId="266"/>
            <ac:cxnSpMk id="239" creationId="{1A1ED80D-A8C7-DD11-418B-F12D83A0815A}"/>
          </ac:cxnSpMkLst>
        </pc:cxnChg>
        <pc:cxnChg chg="del">
          <ac:chgData name="Nico D'Alessandro" userId="23ab9194-c504-4b7c-b15e-df49dc49f79c" providerId="ADAL" clId="{09C9C787-65C4-42EC-955C-A5DF0F240288}" dt="2024-09-29T17:34:56.753" v="1760" actId="478"/>
          <ac:cxnSpMkLst>
            <pc:docMk/>
            <pc:sldMk cId="152542694" sldId="266"/>
            <ac:cxnSpMk id="245" creationId="{6C0E901C-7FC8-C3ED-8795-E2F8B39773E3}"/>
          </ac:cxnSpMkLst>
        </pc:cxnChg>
      </pc:sldChg>
      <pc:sldChg chg="add del">
        <pc:chgData name="Nico D'Alessandro" userId="23ab9194-c504-4b7c-b15e-df49dc49f79c" providerId="ADAL" clId="{09C9C787-65C4-42EC-955C-A5DF0F240288}" dt="2024-09-29T18:18:50.262" v="3072" actId="47"/>
        <pc:sldMkLst>
          <pc:docMk/>
          <pc:sldMk cId="1395124402" sldId="267"/>
        </pc:sldMkLst>
      </pc:sldChg>
      <pc:sldChg chg="addSp delSp modSp add del mod">
        <pc:chgData name="Nico D'Alessandro" userId="23ab9194-c504-4b7c-b15e-df49dc49f79c" providerId="ADAL" clId="{09C9C787-65C4-42EC-955C-A5DF0F240288}" dt="2024-09-29T18:16:20.787" v="3060" actId="47"/>
        <pc:sldMkLst>
          <pc:docMk/>
          <pc:sldMk cId="1444250228" sldId="268"/>
        </pc:sldMkLst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0" creationId="{65ECF92B-154F-D258-A78E-E99F16D182C9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1" creationId="{E466FA0B-5F8F-405A-0144-769CCB50869A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3" creationId="{259FA133-5995-1587-647E-F9586C49D2F3}"/>
          </ac:spMkLst>
        </pc:spChg>
        <pc:spChg chg="del mod ord">
          <ac:chgData name="Nico D'Alessandro" userId="23ab9194-c504-4b7c-b15e-df49dc49f79c" providerId="ADAL" clId="{09C9C787-65C4-42EC-955C-A5DF0F240288}" dt="2024-09-29T18:06:43.058" v="2879" actId="478"/>
          <ac:spMkLst>
            <pc:docMk/>
            <pc:sldMk cId="1444250228" sldId="268"/>
            <ac:spMk id="14" creationId="{EEC7371E-2095-ED54-98EB-71DCEF3E02C2}"/>
          </ac:spMkLst>
        </pc:spChg>
        <pc:spChg chg="del mod ord">
          <ac:chgData name="Nico D'Alessandro" userId="23ab9194-c504-4b7c-b15e-df49dc49f79c" providerId="ADAL" clId="{09C9C787-65C4-42EC-955C-A5DF0F240288}" dt="2024-09-29T18:06:45.581" v="2880" actId="478"/>
          <ac:spMkLst>
            <pc:docMk/>
            <pc:sldMk cId="1444250228" sldId="268"/>
            <ac:spMk id="16" creationId="{CD41C1F9-D4A6-7D2D-A63E-73F7B6E1724C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7" creationId="{28589910-62EF-C07E-34AF-4D95BEE19052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" creationId="{41CD2AD1-2E15-677A-7B1A-3BA05B42F9F5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0" creationId="{79B62983-C527-FEBB-7D27-1D548EB41812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1" creationId="{5A47CDF1-0B08-D9E6-A984-6F7DDD970A50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2" creationId="{221980FF-126B-E77C-829A-D3A40005DE16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3" creationId="{FF25483A-215E-E0D0-515B-E14D0766F978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4" creationId="{F7BA71A7-5CCA-B9A5-6639-36C14AA55333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5" creationId="{1578F623-5A5B-93D3-3EDD-C79722CAE5D0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6" creationId="{4880B2C6-3938-040B-986B-3C1ED2ECB57D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7" creationId="{56E9AAFC-7229-91A9-2B3B-8EE3211AE80F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8" creationId="{4A5A43F0-7256-D6EB-0F42-B570DFF15FC2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9" creationId="{EBB2B943-A6A2-2B89-E3DD-C4AD30B23B7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1" creationId="{BEE9F34D-37A5-791B-3D6B-22156922C8FE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2" creationId="{4EF42943-1602-C147-E859-E60B32FD120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7" creationId="{CAF050C4-6E53-D393-DC5B-187234F708FC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7:50:18.539" v="2101" actId="2085"/>
          <ac:spMkLst>
            <pc:docMk/>
            <pc:sldMk cId="1444250228" sldId="268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3" creationId="{028126DF-6220-CB8C-82C5-27F9B5B72F6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5" creationId="{68249B57-08D7-AC27-32B2-2D4DD9E2BBE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7" creationId="{A2B737C5-5578-8A7C-61B3-268D332DF295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9" creationId="{E3526172-A262-7868-D085-4CA45E3A1030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1" creationId="{066ADFB5-AD8D-D8BF-0CB7-66CA727070FC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93" creationId="{FBD50DA6-3C2B-63D4-6F6B-EF8FC05E5451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5" creationId="{C86C36E9-AC91-5B50-2119-322BF90F4F63}"/>
          </ac:spMkLst>
        </pc:spChg>
        <pc:spChg chg="mod topLvl">
          <ac:chgData name="Nico D'Alessandro" userId="23ab9194-c504-4b7c-b15e-df49dc49f79c" providerId="ADAL" clId="{09C9C787-65C4-42EC-955C-A5DF0F240288}" dt="2024-09-29T17:50:45.859" v="2104" actId="2085"/>
          <ac:spMkLst>
            <pc:docMk/>
            <pc:sldMk cId="1444250228" sldId="268"/>
            <ac:spMk id="97" creationId="{8C0F5DFD-CDF3-EB30-166D-25244826D4C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9" creationId="{2FCDB6B0-DC60-91A2-3536-0E189C8177F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78" creationId="{1255E501-5486-4A56-9EA9-7F0B5147EA47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88" creationId="{B7B68DDE-567D-4AFA-9F51-8AEEC8E25F04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92" creationId="{C3ED687D-0889-41E0-A8C6-E29638892275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13:36.826" v="3034" actId="1076"/>
          <ac:spMkLst>
            <pc:docMk/>
            <pc:sldMk cId="1444250228" sldId="268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2" creationId="{F8E7A56F-ED7C-B157-5E42-CA773022EF12}"/>
          </ac:spMkLst>
        </pc:spChg>
        <pc:spChg chg="mod topLvl">
          <ac:chgData name="Nico D'Alessandro" userId="23ab9194-c504-4b7c-b15e-df49dc49f79c" providerId="ADAL" clId="{09C9C787-65C4-42EC-955C-A5DF0F240288}" dt="2024-09-29T18:13:24.057" v="3033" actId="1076"/>
          <ac:spMkLst>
            <pc:docMk/>
            <pc:sldMk cId="1444250228" sldId="268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7" creationId="{10150193-92B4-332A-79DE-C61A2A3EBA4F}"/>
          </ac:spMkLst>
        </pc:spChg>
        <pc:spChg chg="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13:46.245" v="3035" actId="1076"/>
          <ac:spMkLst>
            <pc:docMk/>
            <pc:sldMk cId="1444250228" sldId="268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13:52.404" v="3036" actId="1076"/>
          <ac:spMkLst>
            <pc:docMk/>
            <pc:sldMk cId="1444250228" sldId="268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13:07.378" v="3032" actId="1076"/>
          <ac:spMkLst>
            <pc:docMk/>
            <pc:sldMk cId="1444250228" sldId="268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20" creationId="{D2A464C4-540A-4C8C-B5C6-34E6C0388FD8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24" creationId="{2E116B91-2412-46D1-B2B8-4EBC56B3434C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0" creationId="{EF26D8B9-8E50-E841-EEE1-F092B0735A1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37" creationId="{57D818FF-27C1-4B08-B219-A857456471B7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0" creationId="{04E516E9-A51A-4BF2-AAA5-A904F02F29C8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2" creationId="{10A09ED2-2B24-4F7B-BE18-11988B3C9B3F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3" creationId="{665AB037-BFD6-EAA4-5809-EDC9E68AE293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4" creationId="{95841CFD-DD6A-4416-A82C-16E1005F3CC5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47" creationId="{2C24D4F4-D717-4241-9146-81B8EA102C36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9" creationId="{0C264F21-432C-42C0-A06A-BB6AE92EEC9C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51" creationId="{CA429784-954F-4267-90B2-228FB244422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54" creationId="{E8316D59-CA05-4702-A462-4E6167BC0738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56" creationId="{1065F2CE-7676-4E1A-9133-D53611CED441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99" creationId="{CF7ADD86-ABE8-4DEF-BE46-82E29491AA7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4" creationId="{EE4D2697-3F30-4A4A-AB93-88E2FD345887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5" creationId="{94BD4C2E-C5F0-48C9-A7D7-124AF89D6D06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6" creationId="{14554206-F499-47F8-9C1A-AEDE75F2DBF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7" creationId="{CC74CE48-F3AC-4ED8-ABD3-132DDBB88B3B}"/>
          </ac:spMkLst>
        </pc:spChg>
        <pc:grpChg chg="mod topLv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34" creationId="{368FD860-85C2-CFB8-CBE3-BB7EE43F7730}"/>
          </ac:grpSpMkLst>
        </pc:grpChg>
        <pc:grpChg chg="add del mod">
          <ac:chgData name="Nico D'Alessandro" userId="23ab9194-c504-4b7c-b15e-df49dc49f79c" providerId="ADAL" clId="{09C9C787-65C4-42EC-955C-A5DF0F240288}" dt="2024-09-29T17:53:15.460" v="2117" actId="165"/>
          <ac:grpSpMkLst>
            <pc:docMk/>
            <pc:sldMk cId="1444250228" sldId="268"/>
            <ac:grpSpMk id="47" creationId="{D5AFDB73-EC6D-A1D2-34BC-DD4B8E4C4C94}"/>
          </ac:grpSpMkLst>
        </pc:grpChg>
        <pc:grpChg chg="del mod topLvl">
          <ac:chgData name="Nico D'Alessandro" userId="23ab9194-c504-4b7c-b15e-df49dc49f79c" providerId="ADAL" clId="{09C9C787-65C4-42EC-955C-A5DF0F240288}" dt="2024-09-29T17:47:50.288" v="2020" actId="165"/>
          <ac:grpSpMkLst>
            <pc:docMk/>
            <pc:sldMk cId="1444250228" sldId="268"/>
            <ac:grpSpMk id="103" creationId="{60171BBE-25D4-6196-E6E6-08D5DD5F058E}"/>
          </ac:grpSpMkLst>
        </pc:grpChg>
        <pc:grpChg chg="de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104" creationId="{9A401BA4-124C-A92B-2B2D-9BA0D73F7ADF}"/>
          </ac:grpSpMkLst>
        </pc:grpChg>
        <pc:grpChg chg="del mod topLvl">
          <ac:chgData name="Nico D'Alessandro" userId="23ab9194-c504-4b7c-b15e-df49dc49f79c" providerId="ADAL" clId="{09C9C787-65C4-42EC-955C-A5DF0F240288}" dt="2024-09-29T17:50:58.765" v="2105" actId="165"/>
          <ac:grpSpMkLst>
            <pc:docMk/>
            <pc:sldMk cId="1444250228" sldId="268"/>
            <ac:grpSpMk id="106" creationId="{889AB347-4A2B-E4E1-FA99-0406C5C8003B}"/>
          </ac:grpSpMkLst>
        </pc:grpChg>
        <pc:grpChg chg="del">
          <ac:chgData name="Nico D'Alessandro" userId="23ab9194-c504-4b7c-b15e-df49dc49f79c" providerId="ADAL" clId="{09C9C787-65C4-42EC-955C-A5DF0F240288}" dt="2024-09-29T17:46:15.530" v="2015" actId="165"/>
          <ac:grpSpMkLst>
            <pc:docMk/>
            <pc:sldMk cId="1444250228" sldId="268"/>
            <ac:grpSpMk id="107" creationId="{5F74CDA3-D77C-0560-4D58-6A2B117E1084}"/>
          </ac:grpSpMkLst>
        </pc:grpChg>
        <pc:grpChg chg="del mod">
          <ac:chgData name="Nico D'Alessandro" userId="23ab9194-c504-4b7c-b15e-df49dc49f79c" providerId="ADAL" clId="{09C9C787-65C4-42EC-955C-A5DF0F240288}" dt="2024-09-29T18:12:15.158" v="3026" actId="165"/>
          <ac:grpSpMkLst>
            <pc:docMk/>
            <pc:sldMk cId="1444250228" sldId="268"/>
            <ac:grpSpMk id="263" creationId="{3A1215A4-5A2E-F63D-3D65-19A114315E9B}"/>
          </ac:grpSpMkLst>
        </pc:grpChg>
        <pc:cxnChg chg="del mod">
          <ac:chgData name="Nico D'Alessandro" userId="23ab9194-c504-4b7c-b15e-df49dc49f79c" providerId="ADAL" clId="{09C9C787-65C4-42EC-955C-A5DF0F240288}" dt="2024-09-29T17:53:27.903" v="2119" actId="478"/>
          <ac:cxnSpMkLst>
            <pc:docMk/>
            <pc:sldMk cId="1444250228" sldId="268"/>
            <ac:cxnSpMk id="2" creationId="{794E5611-7B13-636A-1065-A4576F4E61F6}"/>
          </ac:cxnSpMkLst>
        </pc:cxnChg>
        <pc:cxnChg chg="del mod">
          <ac:chgData name="Nico D'Alessandro" userId="23ab9194-c504-4b7c-b15e-df49dc49f79c" providerId="ADAL" clId="{09C9C787-65C4-42EC-955C-A5DF0F240288}" dt="2024-09-29T17:53:30.749" v="2120" actId="478"/>
          <ac:cxnSpMkLst>
            <pc:docMk/>
            <pc:sldMk cId="1444250228" sldId="268"/>
            <ac:cxnSpMk id="4" creationId="{6E5BABAB-7DEA-2877-D32E-95E4A156716F}"/>
          </ac:cxnSpMkLst>
        </pc:cxnChg>
        <pc:cxnChg chg="del mod">
          <ac:chgData name="Nico D'Alessandro" userId="23ab9194-c504-4b7c-b15e-df49dc49f79c" providerId="ADAL" clId="{09C9C787-65C4-42EC-955C-A5DF0F240288}" dt="2024-09-29T17:54:12.954" v="2261" actId="478"/>
          <ac:cxnSpMkLst>
            <pc:docMk/>
            <pc:sldMk cId="1444250228" sldId="268"/>
            <ac:cxnSpMk id="5" creationId="{AAC12CCE-64FD-6E8F-78AB-A53FEBC9EC99}"/>
          </ac:cxnSpMkLst>
        </pc:cxnChg>
        <pc:cxnChg chg="del mod">
          <ac:chgData name="Nico D'Alessandro" userId="23ab9194-c504-4b7c-b15e-df49dc49f79c" providerId="ADAL" clId="{09C9C787-65C4-42EC-955C-A5DF0F240288}" dt="2024-09-29T17:54:29.990" v="2264" actId="478"/>
          <ac:cxnSpMkLst>
            <pc:docMk/>
            <pc:sldMk cId="1444250228" sldId="268"/>
            <ac:cxnSpMk id="6" creationId="{BB23C16D-AD3A-8F1E-7BCC-B0C7A8D7D56A}"/>
          </ac:cxnSpMkLst>
        </pc:cxnChg>
        <pc:cxnChg chg="del mod">
          <ac:chgData name="Nico D'Alessandro" userId="23ab9194-c504-4b7c-b15e-df49dc49f79c" providerId="ADAL" clId="{09C9C787-65C4-42EC-955C-A5DF0F240288}" dt="2024-09-29T17:54:33.052" v="2265" actId="478"/>
          <ac:cxnSpMkLst>
            <pc:docMk/>
            <pc:sldMk cId="1444250228" sldId="268"/>
            <ac:cxnSpMk id="8" creationId="{D8647239-3A56-C34E-4CC4-B0B9C17138E0}"/>
          </ac:cxnSpMkLst>
        </pc:cxnChg>
        <pc:cxnChg chg="add mod">
          <ac:chgData name="Nico D'Alessandro" userId="23ab9194-c504-4b7c-b15e-df49dc49f79c" providerId="ADAL" clId="{09C9C787-65C4-42EC-955C-A5DF0F240288}" dt="2024-09-29T17:46:26.781" v="2016" actId="12788"/>
          <ac:cxnSpMkLst>
            <pc:docMk/>
            <pc:sldMk cId="1444250228" sldId="268"/>
            <ac:cxnSpMk id="12" creationId="{A6D7B4AE-895E-2721-3B6A-35E695DF9C81}"/>
          </ac:cxnSpMkLst>
        </pc:cxnChg>
        <pc:cxnChg chg="add mod">
          <ac:chgData name="Nico D'Alessandro" userId="23ab9194-c504-4b7c-b15e-df49dc49f79c" providerId="ADAL" clId="{09C9C787-65C4-42EC-955C-A5DF0F240288}" dt="2024-09-29T17:46:33.994" v="2017" actId="1035"/>
          <ac:cxnSpMkLst>
            <pc:docMk/>
            <pc:sldMk cId="1444250228" sldId="268"/>
            <ac:cxnSpMk id="15" creationId="{FC504092-2B8C-A69C-E0B3-A8F44448B93B}"/>
          </ac:cxnSpMkLst>
        </pc:cxnChg>
        <pc:cxnChg chg="add mod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8" creationId="{E0970DAE-27E3-892E-C3B8-18FF09EC51F2}"/>
          </ac:cxnSpMkLst>
        </pc:cxnChg>
        <pc:cxnChg chg="add mod">
          <ac:chgData name="Nico D'Alessandro" userId="23ab9194-c504-4b7c-b15e-df49dc49f79c" providerId="ADAL" clId="{09C9C787-65C4-42EC-955C-A5DF0F240288}" dt="2024-09-29T17:52:46.779" v="2112" actId="1076"/>
          <ac:cxnSpMkLst>
            <pc:docMk/>
            <pc:sldMk cId="1444250228" sldId="268"/>
            <ac:cxnSpMk id="25" creationId="{E9E5B5C6-D3E0-1FF8-7EA0-C016FD8A38EB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7" creationId="{D7F2D72C-7235-9FBE-19A7-CC22BBF77D2E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8" creationId="{48EDBAC3-3625-6140-48FD-AB806936CB4A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9" creationId="{52CC9E87-2F42-1C5D-555F-09E3EF420A44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0" creationId="{6964E2BF-E35A-4256-D3BE-C0760C74ACA3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1" creationId="{EC98DC71-3461-E41C-4EFB-2180F5BBA01C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2" creationId="{EA6162A3-CE02-4E5B-9D3A-A409A81602B9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3" creationId="{54770465-63BD-CEB1-8F49-A45783346234}"/>
          </ac:cxnSpMkLst>
        </pc:cxnChg>
        <pc:cxnChg chg="add del mod topLvl">
          <ac:chgData name="Nico D'Alessandro" userId="23ab9194-c504-4b7c-b15e-df49dc49f79c" providerId="ADAL" clId="{09C9C787-65C4-42EC-955C-A5DF0F240288}" dt="2024-09-29T17:53:56.170" v="2228" actId="478"/>
          <ac:cxnSpMkLst>
            <pc:docMk/>
            <pc:sldMk cId="1444250228" sldId="268"/>
            <ac:cxnSpMk id="40" creationId="{5795EC13-76A2-9A05-EC43-492795601E6E}"/>
          </ac:cxnSpMkLst>
        </pc:cxnChg>
        <pc:cxnChg chg="add del mod topLvl">
          <ac:chgData name="Nico D'Alessandro" userId="23ab9194-c504-4b7c-b15e-df49dc49f79c" providerId="ADAL" clId="{09C9C787-65C4-42EC-955C-A5DF0F240288}" dt="2024-09-29T17:53:58.830" v="2229" actId="478"/>
          <ac:cxnSpMkLst>
            <pc:docMk/>
            <pc:sldMk cId="1444250228" sldId="268"/>
            <ac:cxnSpMk id="41" creationId="{00D2735D-06F8-4BB6-C132-9B96926DF7D8}"/>
          </ac:cxnSpMkLst>
        </pc:cxnChg>
        <pc:cxnChg chg="add del mod topLvl">
          <ac:chgData name="Nico D'Alessandro" userId="23ab9194-c504-4b7c-b15e-df49dc49f79c" providerId="ADAL" clId="{09C9C787-65C4-42EC-955C-A5DF0F240288}" dt="2024-09-29T17:54:16.154" v="2262" actId="478"/>
          <ac:cxnSpMkLst>
            <pc:docMk/>
            <pc:sldMk cId="1444250228" sldId="268"/>
            <ac:cxnSpMk id="42" creationId="{A92AA016-62B2-CBA2-C504-750FE6303D0D}"/>
          </ac:cxnSpMkLst>
        </pc:cxnChg>
        <pc:cxnChg chg="add del mod topLvl">
          <ac:chgData name="Nico D'Alessandro" userId="23ab9194-c504-4b7c-b15e-df49dc49f79c" providerId="ADAL" clId="{09C9C787-65C4-42EC-955C-A5DF0F240288}" dt="2024-09-29T17:54:18.842" v="2263" actId="478"/>
          <ac:cxnSpMkLst>
            <pc:docMk/>
            <pc:sldMk cId="1444250228" sldId="268"/>
            <ac:cxnSpMk id="43" creationId="{1D80B224-FC66-0906-4660-7CD50828EB44}"/>
          </ac:cxnSpMkLst>
        </pc:cxnChg>
        <pc:cxnChg chg="add del mod topLvl">
          <ac:chgData name="Nico D'Alessandro" userId="23ab9194-c504-4b7c-b15e-df49dc49f79c" providerId="ADAL" clId="{09C9C787-65C4-42EC-955C-A5DF0F240288}" dt="2024-09-29T17:53:45.177" v="2185" actId="478"/>
          <ac:cxnSpMkLst>
            <pc:docMk/>
            <pc:sldMk cId="1444250228" sldId="268"/>
            <ac:cxnSpMk id="44" creationId="{A7697D2E-AE09-A2A0-81FC-31A2507D9F4B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5" creationId="{ED0E8BBB-AC56-D9FF-6395-A41D923F549F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6" creationId="{55AECA0D-3E08-78D5-0E5C-A0703CC7513C}"/>
          </ac:cxnSpMkLst>
        </pc:cxnChg>
        <pc:cxnChg chg="add del mod">
          <ac:chgData name="Nico D'Alessandro" userId="23ab9194-c504-4b7c-b15e-df49dc49f79c" providerId="ADAL" clId="{09C9C787-65C4-42EC-955C-A5DF0F240288}" dt="2024-09-29T18:00:55.699" v="2628" actId="478"/>
          <ac:cxnSpMkLst>
            <pc:docMk/>
            <pc:sldMk cId="1444250228" sldId="268"/>
            <ac:cxnSpMk id="48" creationId="{29F66FFC-845B-699A-382C-185C3E1E0F8E}"/>
          </ac:cxnSpMkLst>
        </pc:cxnChg>
        <pc:cxnChg chg="add del mod">
          <ac:chgData name="Nico D'Alessandro" userId="23ab9194-c504-4b7c-b15e-df49dc49f79c" providerId="ADAL" clId="{09C9C787-65C4-42EC-955C-A5DF0F240288}" dt="2024-09-29T18:06:40.817" v="2878" actId="478"/>
          <ac:cxnSpMkLst>
            <pc:docMk/>
            <pc:sldMk cId="1444250228" sldId="268"/>
            <ac:cxnSpMk id="49" creationId="{940701FC-7CE7-3750-7C23-34981ED5C130}"/>
          </ac:cxnSpMkLst>
        </pc:cxnChg>
        <pc:cxnChg chg="add del mod">
          <ac:chgData name="Nico D'Alessandro" userId="23ab9194-c504-4b7c-b15e-df49dc49f79c" providerId="ADAL" clId="{09C9C787-65C4-42EC-955C-A5DF0F240288}" dt="2024-09-29T18:06:38.365" v="2877" actId="478"/>
          <ac:cxnSpMkLst>
            <pc:docMk/>
            <pc:sldMk cId="1444250228" sldId="268"/>
            <ac:cxnSpMk id="50" creationId="{4A46B245-AADB-38AA-EF94-8DAFB720870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1" creationId="{797C772F-B434-8B23-160A-4560A92E1974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2" creationId="{223753DE-2FDB-8B77-C607-A40E0AA9D046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3" creationId="{6838ED93-E98F-2261-8BA3-02061265ADE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4" creationId="{A09FE9C9-3530-A68D-C8FD-A5858D70355E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5" creationId="{25E89A40-D0C9-64DF-4657-D6AA3D01A7DB}"/>
          </ac:cxnSpMkLst>
        </pc:cxnChg>
        <pc:cxnChg chg="add mod">
          <ac:chgData name="Nico D'Alessandro" userId="23ab9194-c504-4b7c-b15e-df49dc49f79c" providerId="ADAL" clId="{09C9C787-65C4-42EC-955C-A5DF0F240288}" dt="2024-09-29T18:06:03.562" v="2838"/>
          <ac:cxnSpMkLst>
            <pc:docMk/>
            <pc:sldMk cId="1444250228" sldId="268"/>
            <ac:cxnSpMk id="56" creationId="{F40E5EFD-050A-D104-480E-36F73EE4465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7" creationId="{8AB47D03-8DB3-E086-0DFC-12389622071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8" creationId="{F13CB866-B7D4-7E97-306C-C5F62FA6DE07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9" creationId="{FD09D008-7376-0392-C816-252ABF358DA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0" creationId="{ACCF0373-AB03-686D-2DA9-935C47FE034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3" creationId="{4ECD2C32-DB77-ADA8-5E14-9A7AB8312F0F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4" creationId="{3E6DFD42-6ADE-BAF6-997A-95D52D3D2C6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6" creationId="{16CBB68A-8471-A676-E6D7-58620BD19E2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9" creationId="{CA73CCBF-C54B-E6A3-EB09-193687B07438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4" creationId="{498FF8B5-C1C9-8E79-B0F6-20B010C7D00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6" creationId="{A4F7E9B8-9E15-5833-86C3-3B8C569EC618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8" creationId="{F64ADCDD-7F8E-D998-C92D-132A582E44EA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0" creationId="{BF22CC8C-DFB3-3CC5-FEA1-F5B2164CDD0F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2" creationId="{893FEEAC-DA39-0916-F5A9-8154070F9DA3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4" creationId="{66D0FDA2-6F2B-52A4-59D0-981AE7D3D96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6" creationId="{EF6F6E3E-14E3-5EA3-9889-D7B2A0792071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8" creationId="{3FCA2482-F279-985B-9603-871C614EBDD7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4" creationId="{1CEC0B9B-EFC3-2945-A045-9BC3819B8B03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7" creationId="{25D4C2CA-AEDF-9C49-9A9B-DC891F3E9CE7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3" creationId="{98B57FE2-6717-B14D-BDAA-785C17E8E25B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4" creationId="{5384082D-6AFC-194D-BCBC-2ED4E3B0FA7C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82" creationId="{EC309E2C-80C2-3A43-9C63-F7C9DBC3F50D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30T17:26:11.585" v="3725" actId="47"/>
        <pc:sldMkLst>
          <pc:docMk/>
          <pc:sldMk cId="4058167203" sldId="269"/>
        </pc:sldMkLst>
        <pc:spChg chg="mod">
          <ac:chgData name="Nico D'Alessandro" userId="23ab9194-c504-4b7c-b15e-df49dc49f79c" providerId="ADAL" clId="{09C9C787-65C4-42EC-955C-A5DF0F240288}" dt="2024-09-29T18:34:00.216" v="3248" actId="1035"/>
          <ac:spMkLst>
            <pc:docMk/>
            <pc:sldMk cId="4058167203" sldId="269"/>
            <ac:spMk id="3" creationId="{3C95003D-BC5B-89A7-715D-56B38EBAE533}"/>
          </ac:spMkLst>
        </pc:spChg>
        <pc:spChg chg="mod topLvl">
          <ac:chgData name="Nico D'Alessandro" userId="23ab9194-c504-4b7c-b15e-df49dc49f79c" providerId="ADAL" clId="{09C9C787-65C4-42EC-955C-A5DF0F240288}" dt="2024-09-29T18:25:56.686" v="3131" actId="1076"/>
          <ac:spMkLst>
            <pc:docMk/>
            <pc:sldMk cId="4058167203" sldId="269"/>
            <ac:spMk id="4" creationId="{414486D2-FDB1-279D-063B-B75EB476639D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5" creationId="{D9D0B8C7-C2F6-8D6C-43B2-86F4C56812D6}"/>
          </ac:spMkLst>
        </pc:spChg>
        <pc:spChg chg="mod topLvl">
          <ac:chgData name="Nico D'Alessandro" userId="23ab9194-c504-4b7c-b15e-df49dc49f79c" providerId="ADAL" clId="{09C9C787-65C4-42EC-955C-A5DF0F240288}" dt="2024-09-29T18:53:09.898" v="3545" actId="114"/>
          <ac:spMkLst>
            <pc:docMk/>
            <pc:sldMk cId="4058167203" sldId="269"/>
            <ac:spMk id="6" creationId="{58306C85-0D1C-05B7-36EB-F260D12C24DD}"/>
          </ac:spMkLst>
        </pc:spChg>
        <pc:spChg chg="mod">
          <ac:chgData name="Nico D'Alessandro" userId="23ab9194-c504-4b7c-b15e-df49dc49f79c" providerId="ADAL" clId="{09C9C787-65C4-42EC-955C-A5DF0F240288}" dt="2024-09-30T17:24:18.793" v="3710" actId="1076"/>
          <ac:spMkLst>
            <pc:docMk/>
            <pc:sldMk cId="4058167203" sldId="269"/>
            <ac:spMk id="7" creationId="{2E84E580-7616-D7AA-EB96-38FEF715CD7C}"/>
          </ac:spMkLst>
        </pc:spChg>
        <pc:spChg chg="mod topLvl">
          <ac:chgData name="Nico D'Alessandro" userId="23ab9194-c504-4b7c-b15e-df49dc49f79c" providerId="ADAL" clId="{09C9C787-65C4-42EC-955C-A5DF0F240288}" dt="2024-09-29T18:34:29.990" v="3251" actId="1036"/>
          <ac:spMkLst>
            <pc:docMk/>
            <pc:sldMk cId="4058167203" sldId="269"/>
            <ac:spMk id="8" creationId="{E20EA91D-6106-E929-005D-772F7EB9D131}"/>
          </ac:spMkLst>
        </pc:spChg>
        <pc:spChg chg="mod topLvl">
          <ac:chgData name="Nico D'Alessandro" userId="23ab9194-c504-4b7c-b15e-df49dc49f79c" providerId="ADAL" clId="{09C9C787-65C4-42EC-955C-A5DF0F240288}" dt="2024-09-29T18:35:03.095" v="3276" actId="20577"/>
          <ac:spMkLst>
            <pc:docMk/>
            <pc:sldMk cId="4058167203" sldId="269"/>
            <ac:spMk id="10" creationId="{65ECF92B-154F-D258-A78E-E99F16D182C9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11" creationId="{7A9E880E-1B9F-C87F-F2F6-0E21E5D3A406}"/>
          </ac:spMkLst>
        </pc:spChg>
        <pc:spChg chg="mod topLvl">
          <ac:chgData name="Nico D'Alessandro" userId="23ab9194-c504-4b7c-b15e-df49dc49f79c" providerId="ADAL" clId="{09C9C787-65C4-42EC-955C-A5DF0F240288}" dt="2024-09-29T19:04:59.312" v="3641" actId="14100"/>
          <ac:spMkLst>
            <pc:docMk/>
            <pc:sldMk cId="4058167203" sldId="269"/>
            <ac:spMk id="14" creationId="{A279AA5F-AFD2-96AA-6DCA-63E9ACDF1BDF}"/>
          </ac:spMkLst>
        </pc:spChg>
        <pc:spChg chg="mod topLvl">
          <ac:chgData name="Nico D'Alessandro" userId="23ab9194-c504-4b7c-b15e-df49dc49f79c" providerId="ADAL" clId="{09C9C787-65C4-42EC-955C-A5DF0F240288}" dt="2024-09-29T19:07:45.282" v="3684" actId="1036"/>
          <ac:spMkLst>
            <pc:docMk/>
            <pc:sldMk cId="4058167203" sldId="269"/>
            <ac:spMk id="16" creationId="{A75B9864-E372-E28D-5814-D31C49F64BD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7" creationId="{28589910-62EF-C07E-34AF-4D95BEE1905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0" creationId="{3855D5BC-7CB2-D174-8346-2C4CF9A28E7D}"/>
          </ac:spMkLst>
        </pc:spChg>
        <pc:spChg chg="mod topLvl">
          <ac:chgData name="Nico D'Alessandro" userId="23ab9194-c504-4b7c-b15e-df49dc49f79c" providerId="ADAL" clId="{09C9C787-65C4-42EC-955C-A5DF0F240288}" dt="2024-09-29T18:53:17.321" v="3547" actId="114"/>
          <ac:spMkLst>
            <pc:docMk/>
            <pc:sldMk cId="4058167203" sldId="269"/>
            <ac:spMk id="21" creationId="{880A0113-1D35-9BF7-D163-6A435D64FCDF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2" creationId="{CCC51612-9CD7-50CF-119C-0C749537B99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4" creationId="{6B3D50D7-4489-DC05-3304-8F2A9DB36460}"/>
          </ac:spMkLst>
        </pc:spChg>
        <pc:spChg chg="mod topLvl">
          <ac:chgData name="Nico D'Alessandro" userId="23ab9194-c504-4b7c-b15e-df49dc49f79c" providerId="ADAL" clId="{09C9C787-65C4-42EC-955C-A5DF0F240288}" dt="2024-09-29T18:58:04.035" v="3610" actId="20577"/>
          <ac:spMkLst>
            <pc:docMk/>
            <pc:sldMk cId="4058167203" sldId="269"/>
            <ac:spMk id="25" creationId="{184E19EF-601D-BB49-82CE-EC7E0A44B772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8" creationId="{C45F848B-CA3F-A028-46A7-AF6EDC20CAC0}"/>
          </ac:spMkLst>
        </pc:spChg>
        <pc:spChg chg="mod topLvl">
          <ac:chgData name="Nico D'Alessandro" userId="23ab9194-c504-4b7c-b15e-df49dc49f79c" providerId="ADAL" clId="{09C9C787-65C4-42EC-955C-A5DF0F240288}" dt="2024-09-29T19:07:42.168" v="3683" actId="1036"/>
          <ac:spMkLst>
            <pc:docMk/>
            <pc:sldMk cId="4058167203" sldId="269"/>
            <ac:spMk id="29" creationId="{474F93AD-3E76-56D2-57A9-3DF84C491EA5}"/>
          </ac:spMkLst>
        </pc:spChg>
        <pc:spChg chg="mod topLvl">
          <ac:chgData name="Nico D'Alessandro" userId="23ab9194-c504-4b7c-b15e-df49dc49f79c" providerId="ADAL" clId="{09C9C787-65C4-42EC-955C-A5DF0F240288}" dt="2024-09-29T18:53:39.709" v="3550" actId="6549"/>
          <ac:spMkLst>
            <pc:docMk/>
            <pc:sldMk cId="4058167203" sldId="269"/>
            <ac:spMk id="30" creationId="{B67C0955-14AA-61E2-2C7D-4CA522A34D0C}"/>
          </ac:spMkLst>
        </pc:spChg>
        <pc:spChg chg="mod topLvl">
          <ac:chgData name="Nico D'Alessandro" userId="23ab9194-c504-4b7c-b15e-df49dc49f79c" providerId="ADAL" clId="{09C9C787-65C4-42EC-955C-A5DF0F240288}" dt="2024-09-29T18:59:11.979" v="3622" actId="20577"/>
          <ac:spMkLst>
            <pc:docMk/>
            <pc:sldMk cId="4058167203" sldId="269"/>
            <ac:spMk id="31" creationId="{9E70EDB0-45DE-175D-9D62-4AA13DE8FCA2}"/>
          </ac:spMkLst>
        </pc:spChg>
        <pc:spChg chg="mod topLvl">
          <ac:chgData name="Nico D'Alessandro" userId="23ab9194-c504-4b7c-b15e-df49dc49f79c" providerId="ADAL" clId="{09C9C787-65C4-42EC-955C-A5DF0F240288}" dt="2024-09-29T18:56:33.510" v="3592" actId="114"/>
          <ac:spMkLst>
            <pc:docMk/>
            <pc:sldMk cId="4058167203" sldId="269"/>
            <ac:spMk id="32" creationId="{A96E1719-AEBB-3C30-1D56-6A4D35A8A3DC}"/>
          </ac:spMkLst>
        </pc:spChg>
        <pc:spChg chg="del">
          <ac:chgData name="Nico D'Alessandro" userId="23ab9194-c504-4b7c-b15e-df49dc49f79c" providerId="ADAL" clId="{09C9C787-65C4-42EC-955C-A5DF0F240288}" dt="2024-09-29T18:14:14.740" v="3039" actId="478"/>
          <ac:spMkLst>
            <pc:docMk/>
            <pc:sldMk cId="4058167203" sldId="269"/>
            <ac:spMk id="35" creationId="{1578F623-5A5B-93D3-3EDD-C79722CAE5D0}"/>
          </ac:spMkLst>
        </pc:spChg>
        <pc:spChg chg="del">
          <ac:chgData name="Nico D'Alessandro" userId="23ab9194-c504-4b7c-b15e-df49dc49f79c" providerId="ADAL" clId="{09C9C787-65C4-42EC-955C-A5DF0F240288}" dt="2024-09-29T18:14:17.538" v="3040" actId="478"/>
          <ac:spMkLst>
            <pc:docMk/>
            <pc:sldMk cId="4058167203" sldId="269"/>
            <ac:spMk id="36" creationId="{4880B2C6-3938-040B-986B-3C1ED2ECB57D}"/>
          </ac:spMkLst>
        </pc:spChg>
        <pc:spChg chg="del">
          <ac:chgData name="Nico D'Alessandro" userId="23ab9194-c504-4b7c-b15e-df49dc49f79c" providerId="ADAL" clId="{09C9C787-65C4-42EC-955C-A5DF0F240288}" dt="2024-09-29T18:14:19.546" v="3041" actId="478"/>
          <ac:spMkLst>
            <pc:docMk/>
            <pc:sldMk cId="4058167203" sldId="269"/>
            <ac:spMk id="37" creationId="{56E9AAFC-7229-91A9-2B3B-8EE3211AE80F}"/>
          </ac:spMkLst>
        </pc:spChg>
        <pc:spChg chg="del">
          <ac:chgData name="Nico D'Alessandro" userId="23ab9194-c504-4b7c-b15e-df49dc49f79c" providerId="ADAL" clId="{09C9C787-65C4-42EC-955C-A5DF0F240288}" dt="2024-09-29T18:14:21.638" v="3042" actId="478"/>
          <ac:spMkLst>
            <pc:docMk/>
            <pc:sldMk cId="4058167203" sldId="269"/>
            <ac:spMk id="38" creationId="{4A5A43F0-7256-D6EB-0F42-B570DFF15FC2}"/>
          </ac:spMkLst>
        </pc:spChg>
        <pc:spChg chg="del">
          <ac:chgData name="Nico D'Alessandro" userId="23ab9194-c504-4b7c-b15e-df49dc49f79c" providerId="ADAL" clId="{09C9C787-65C4-42EC-955C-A5DF0F240288}" dt="2024-09-29T18:14:11.790" v="3038" actId="478"/>
          <ac:spMkLst>
            <pc:docMk/>
            <pc:sldMk cId="4058167203" sldId="269"/>
            <ac:spMk id="39" creationId="{EBB2B943-A6A2-2B89-E3DD-C4AD30B23B76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0" creationId="{522B5F73-4DBC-F9B2-6F74-680386819098}"/>
          </ac:spMkLst>
        </pc:spChg>
        <pc:spChg chg="mod topLvl">
          <ac:chgData name="Nico D'Alessandro" userId="23ab9194-c504-4b7c-b15e-df49dc49f79c" providerId="ADAL" clId="{09C9C787-65C4-42EC-955C-A5DF0F240288}" dt="2024-09-29T18:49:35.724" v="3408" actId="1037"/>
          <ac:spMkLst>
            <pc:docMk/>
            <pc:sldMk cId="4058167203" sldId="269"/>
            <ac:spMk id="41" creationId="{64D4AA2C-35D3-2515-B2D5-E68EC003B729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2" creationId="{6F2BFF5E-4398-0127-A4F6-3B9E0998794A}"/>
          </ac:spMkLst>
        </pc:spChg>
        <pc:spChg chg="mod topLvl">
          <ac:chgData name="Nico D'Alessandro" userId="23ab9194-c504-4b7c-b15e-df49dc49f79c" providerId="ADAL" clId="{09C9C787-65C4-42EC-955C-A5DF0F240288}" dt="2024-09-29T18:59:58.619" v="3626" actId="20577"/>
          <ac:spMkLst>
            <pc:docMk/>
            <pc:sldMk cId="4058167203" sldId="269"/>
            <ac:spMk id="43" creationId="{612D4462-BAED-573C-68F9-8EFEDF1C2980}"/>
          </ac:spMkLst>
        </pc:spChg>
        <pc:spChg chg="mod topLvl">
          <ac:chgData name="Nico D'Alessandro" userId="23ab9194-c504-4b7c-b15e-df49dc49f79c" providerId="ADAL" clId="{09C9C787-65C4-42EC-955C-A5DF0F240288}" dt="2024-09-30T16:50:26.120" v="3693" actId="1076"/>
          <ac:spMkLst>
            <pc:docMk/>
            <pc:sldMk cId="4058167203" sldId="269"/>
            <ac:spMk id="44" creationId="{61D66B20-DF6E-38C8-7ECA-C02F2E591D1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7" creationId="{46D1BC41-EBA2-DEF7-2492-B562E7F1E802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9" creationId="{A851B2EF-471E-C2A1-F1C8-BBB0AF4F5421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50" creationId="{EFF2A123-7337-1101-688F-807655A4DDFB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1" creationId="{BEE9F34D-37A5-791B-3D6B-22156922C8FE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2" creationId="{4EF42943-1602-C147-E859-E60B32FD1206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7" creationId="{CAF050C4-6E53-D393-DC5B-187234F708F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71" creationId="{DBEC59B2-13FB-3C84-4812-62DA1541525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2" creationId="{7ADE13D9-7BA6-E88E-FE51-53E435C21293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4" creationId="{14615397-6857-E95E-7024-0B006D1958AD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82" creationId="{9C879606-4E30-DB0C-43C8-8B2F110AA728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9:07:35.863" v="3682" actId="1036"/>
          <ac:spMkLst>
            <pc:docMk/>
            <pc:sldMk cId="4058167203" sldId="269"/>
            <ac:spMk id="104" creationId="{C1E04AAB-B203-7C7B-99FD-D9D4E4B7FBB2}"/>
          </ac:spMkLst>
        </pc:spChg>
        <pc:spChg chg="mod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105" creationId="{5F839647-0E42-CD15-A2B5-A963F2B15AA7}"/>
          </ac:spMkLst>
        </pc:spChg>
        <pc:spChg chg="mod">
          <ac:chgData name="Nico D'Alessandro" userId="23ab9194-c504-4b7c-b15e-df49dc49f79c" providerId="ADAL" clId="{09C9C787-65C4-42EC-955C-A5DF0F240288}" dt="2024-09-29T18:31:30.961" v="3223" actId="20577"/>
          <ac:spMkLst>
            <pc:docMk/>
            <pc:sldMk cId="4058167203" sldId="269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8:31:44.566" v="3225" actId="14100"/>
          <ac:spMkLst>
            <pc:docMk/>
            <pc:sldMk cId="4058167203" sldId="269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8:30:49.714" v="3211" actId="20577"/>
          <ac:spMkLst>
            <pc:docMk/>
            <pc:sldMk cId="4058167203" sldId="269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8:32:06.450" v="3238" actId="20577"/>
          <ac:spMkLst>
            <pc:docMk/>
            <pc:sldMk cId="4058167203" sldId="269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30T17:23:48.145" v="3708" actId="1076"/>
          <ac:spMkLst>
            <pc:docMk/>
            <pc:sldMk cId="4058167203" sldId="269"/>
            <ac:spMk id="122" creationId="{90E5B86E-86A4-0058-7EC6-35DEF43B7599}"/>
          </ac:spMkLst>
        </pc:spChg>
        <pc:spChg chg="mod">
          <ac:chgData name="Nico D'Alessandro" userId="23ab9194-c504-4b7c-b15e-df49dc49f79c" providerId="ADAL" clId="{09C9C787-65C4-42EC-955C-A5DF0F240288}" dt="2024-09-30T12:48:37.811" v="3688" actId="207"/>
          <ac:spMkLst>
            <pc:docMk/>
            <pc:sldMk cId="4058167203" sldId="269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30T17:24:37.713" v="3713" actId="1076"/>
          <ac:spMkLst>
            <pc:docMk/>
            <pc:sldMk cId="4058167203" sldId="269"/>
            <ac:spMk id="158" creationId="{C3B75C31-E000-66D4-3E8B-01F9798FD2DD}"/>
          </ac:spMkLst>
        </pc:spChg>
        <pc:spChg chg="mod topLvl">
          <ac:chgData name="Nico D'Alessandro" userId="23ab9194-c504-4b7c-b15e-df49dc49f79c" providerId="ADAL" clId="{09C9C787-65C4-42EC-955C-A5DF0F240288}" dt="2024-09-29T18:47:05.715" v="3327" actId="20577"/>
          <ac:spMkLst>
            <pc:docMk/>
            <pc:sldMk cId="4058167203" sldId="269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30T17:23:31.556" v="3705" actId="20577"/>
          <ac:spMkLst>
            <pc:docMk/>
            <pc:sldMk cId="4058167203" sldId="269"/>
            <ac:spMk id="161" creationId="{94A5A545-F73B-23F2-5679-41E7484C3A22}"/>
          </ac:spMkLst>
        </pc:spChg>
        <pc:spChg chg="add del">
          <ac:chgData name="Nico D'Alessandro" userId="23ab9194-c504-4b7c-b15e-df49dc49f79c" providerId="ADAL" clId="{09C9C787-65C4-42EC-955C-A5DF0F240288}" dt="2024-09-29T18:31:04.558" v="3214" actId="22"/>
          <ac:spMkLst>
            <pc:docMk/>
            <pc:sldMk cId="4058167203" sldId="269"/>
            <ac:spMk id="162" creationId="{CF9C90FA-4B6F-686B-DAB3-2F15890A9436}"/>
          </ac:spMkLst>
        </pc:spChg>
        <pc:spChg chg="mod topLvl">
          <ac:chgData name="Nico D'Alessandro" userId="23ab9194-c504-4b7c-b15e-df49dc49f79c" providerId="ADAL" clId="{09C9C787-65C4-42EC-955C-A5DF0F240288}" dt="2024-09-29T18:25:49.137" v="3130" actId="1076"/>
          <ac:spMkLst>
            <pc:docMk/>
            <pc:sldMk cId="4058167203" sldId="26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30T16:42:59.532" v="3691" actId="207"/>
          <ac:spMkLst>
            <pc:docMk/>
            <pc:sldMk cId="4058167203" sldId="269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8:30:42.250" v="3204" actId="20577"/>
          <ac:spMkLst>
            <pc:docMk/>
            <pc:sldMk cId="4058167203" sldId="269"/>
            <ac:spMk id="183" creationId="{F6C6EE28-FDF3-E2FC-C907-D4BF2E570AF0}"/>
          </ac:spMkLst>
        </pc:spChg>
        <pc:spChg chg="mod topLvl">
          <ac:chgData name="Nico D'Alessandro" userId="23ab9194-c504-4b7c-b15e-df49dc49f79c" providerId="ADAL" clId="{09C9C787-65C4-42EC-955C-A5DF0F240288}" dt="2024-09-29T18:29:48.744" v="3192" actId="20577"/>
          <ac:spMkLst>
            <pc:docMk/>
            <pc:sldMk cId="4058167203" sldId="269"/>
            <ac:spMk id="188" creationId="{B7B68DDE-567D-4AFA-9F51-8AEEC8E25F04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192" creationId="{C3ED687D-0889-41E0-A8C6-E29638892275}"/>
          </ac:spMkLst>
        </pc:spChg>
        <pc:spChg chg="del">
          <ac:chgData name="Nico D'Alessandro" userId="23ab9194-c504-4b7c-b15e-df49dc49f79c" providerId="ADAL" clId="{09C9C787-65C4-42EC-955C-A5DF0F240288}" dt="2024-09-29T18:20:51.046" v="3078" actId="478"/>
          <ac:spMkLst>
            <pc:docMk/>
            <pc:sldMk cId="4058167203" sldId="269"/>
            <ac:spMk id="195" creationId="{2D304136-26AC-8585-8074-023531E2ECDB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6" creationId="{03B63DDC-9E6C-4E1C-AFB8-5A9110AD212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8" creationId="{4B2F1C50-654F-B028-6FAD-7BB23282A58D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9" creationId="{86E6A742-C30D-E314-6E50-089611DE0A3D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1" creationId="{FA9466D8-7E5E-3FB6-158E-3FDE2B746AC1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2" creationId="{F8E7A56F-ED7C-B157-5E42-CA773022EF1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4" creationId="{22F313B0-AE34-8308-B48A-75E8790D84B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6" creationId="{E33053EB-4D51-E005-AE9B-9B4F1D15BAE3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7" creationId="{10150193-92B4-332A-79DE-C61A2A3EBA4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8" creationId="{DEB047A2-BEB1-243A-CF46-AFC78861BF6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0" creationId="{F22AD42E-0C07-7107-A75B-F4F4EDA2401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1" creationId="{3B7D94E4-FCE0-EACB-1815-C23110E3040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2" creationId="{482112BB-3D5A-D361-B126-5EBB25494A3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3" creationId="{C5C7AB7F-FA2F-E029-66C1-7E771267BDE4}"/>
          </ac:spMkLst>
        </pc:spChg>
        <pc:spChg chg="del">
          <ac:chgData name="Nico D'Alessandro" userId="23ab9194-c504-4b7c-b15e-df49dc49f79c" providerId="ADAL" clId="{09C9C787-65C4-42EC-955C-A5DF0F240288}" dt="2024-09-29T18:20:49.288" v="3077" actId="478"/>
          <ac:spMkLst>
            <pc:docMk/>
            <pc:sldMk cId="4058167203" sldId="269"/>
            <ac:spMk id="214" creationId="{631FD3CC-155B-C15F-C789-779B0D1D312A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9:06:58.362" v="3679" actId="20577"/>
          <ac:spMkLst>
            <pc:docMk/>
            <pc:sldMk cId="4058167203" sldId="269"/>
            <ac:spMk id="220" creationId="{D2A464C4-540A-4C8C-B5C6-34E6C0388FD8}"/>
          </ac:spMkLst>
        </pc:spChg>
        <pc:spChg chg="del">
          <ac:chgData name="Nico D'Alessandro" userId="23ab9194-c504-4b7c-b15e-df49dc49f79c" providerId="ADAL" clId="{09C9C787-65C4-42EC-955C-A5DF0F240288}" dt="2024-09-29T18:20:53.308" v="3079" actId="478"/>
          <ac:spMkLst>
            <pc:docMk/>
            <pc:sldMk cId="4058167203" sldId="269"/>
            <ac:spMk id="221" creationId="{9FCC6FA4-AF6A-522B-B567-F9538DDCDD2E}"/>
          </ac:spMkLst>
        </pc:spChg>
        <pc:spChg chg="del">
          <ac:chgData name="Nico D'Alessandro" userId="23ab9194-c504-4b7c-b15e-df49dc49f79c" providerId="ADAL" clId="{09C9C787-65C4-42EC-955C-A5DF0F240288}" dt="2024-09-29T18:20:55.470" v="3080" actId="478"/>
          <ac:spMkLst>
            <pc:docMk/>
            <pc:sldMk cId="4058167203" sldId="269"/>
            <ac:spMk id="222" creationId="{D7507DE5-A7DD-42E6-670F-EB8344AC3BD1}"/>
          </ac:spMkLst>
        </pc:spChg>
        <pc:spChg chg="del">
          <ac:chgData name="Nico D'Alessandro" userId="23ab9194-c504-4b7c-b15e-df49dc49f79c" providerId="ADAL" clId="{09C9C787-65C4-42EC-955C-A5DF0F240288}" dt="2024-09-29T18:20:58.361" v="3081" actId="478"/>
          <ac:spMkLst>
            <pc:docMk/>
            <pc:sldMk cId="4058167203" sldId="269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8:35:15.584" v="3279"/>
          <ac:spMkLst>
            <pc:docMk/>
            <pc:sldMk cId="4058167203" sldId="269"/>
            <ac:spMk id="224" creationId="{2E116B91-2412-46D1-B2B8-4EBC56B3434C}"/>
          </ac:spMkLst>
        </pc:spChg>
        <pc:spChg chg="del">
          <ac:chgData name="Nico D'Alessandro" userId="23ab9194-c504-4b7c-b15e-df49dc49f79c" providerId="ADAL" clId="{09C9C787-65C4-42EC-955C-A5DF0F240288}" dt="2024-09-30T17:24:24.037" v="3711" actId="478"/>
          <ac:spMkLst>
            <pc:docMk/>
            <pc:sldMk cId="4058167203" sldId="269"/>
            <ac:spMk id="228" creationId="{1EE80618-DE8E-4DD4-8CC6-82D1D02CC891}"/>
          </ac:spMkLst>
        </pc:spChg>
        <pc:spChg chg="del">
          <ac:chgData name="Nico D'Alessandro" userId="23ab9194-c504-4b7c-b15e-df49dc49f79c" providerId="ADAL" clId="{09C9C787-65C4-42EC-955C-A5DF0F240288}" dt="2024-09-29T18:21:00.821" v="3082" actId="478"/>
          <ac:spMkLst>
            <pc:docMk/>
            <pc:sldMk cId="4058167203" sldId="269"/>
            <ac:spMk id="229" creationId="{C7726752-2C09-47A9-2745-1E5CD078E0D2}"/>
          </ac:spMkLst>
        </pc:spChg>
        <pc:spChg chg="del">
          <ac:chgData name="Nico D'Alessandro" userId="23ab9194-c504-4b7c-b15e-df49dc49f79c" providerId="ADAL" clId="{09C9C787-65C4-42EC-955C-A5DF0F240288}" dt="2024-09-29T18:21:03.012" v="3083" actId="478"/>
          <ac:spMkLst>
            <pc:docMk/>
            <pc:sldMk cId="4058167203" sldId="269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37" creationId="{57D818FF-27C1-4B08-B219-A857456471B7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240" creationId="{04E516E9-A51A-4BF2-AAA5-A904F02F29C8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42" creationId="{10A09ED2-2B24-4F7B-BE18-11988B3C9B3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3" creationId="{665AB037-BFD6-EAA4-5809-EDC9E68AE293}"/>
          </ac:spMkLst>
        </pc:spChg>
        <pc:spChg chg="mod topLvl">
          <ac:chgData name="Nico D'Alessandro" userId="23ab9194-c504-4b7c-b15e-df49dc49f79c" providerId="ADAL" clId="{09C9C787-65C4-42EC-955C-A5DF0F240288}" dt="2024-09-29T18:47:00.127" v="3319" actId="20577"/>
          <ac:spMkLst>
            <pc:docMk/>
            <pc:sldMk cId="4058167203" sldId="269"/>
            <ac:spMk id="244" creationId="{95841CFD-DD6A-4416-A82C-16E1005F3CC5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8" creationId="{DBF2D4C5-9A3D-4B34-B89A-18F28B1ECAA5}"/>
          </ac:spMkLst>
        </pc:spChg>
        <pc:spChg chg="mod topLvl">
          <ac:chgData name="Nico D'Alessandro" userId="23ab9194-c504-4b7c-b15e-df49dc49f79c" providerId="ADAL" clId="{09C9C787-65C4-42EC-955C-A5DF0F240288}" dt="2024-09-29T18:47:22.143" v="3335" actId="20577"/>
          <ac:spMkLst>
            <pc:docMk/>
            <pc:sldMk cId="4058167203" sldId="269"/>
            <ac:spMk id="249" creationId="{0C264F21-432C-42C0-A06A-BB6AE92EEC9C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54" creationId="{E8316D59-CA05-4702-A462-4E6167BC0738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30T17:25:03.436" v="3714" actId="207"/>
          <ac:spMkLst>
            <pc:docMk/>
            <pc:sldMk cId="4058167203" sldId="269"/>
            <ac:spMk id="278" creationId="{99CBDC93-4B81-764C-F80E-5535B492C1A0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299" creationId="{CF7ADD86-ABE8-4DEF-BE46-82E29491AA71}"/>
          </ac:spMkLst>
        </pc:spChg>
        <pc:spChg chg="mod topLvl">
          <ac:chgData name="Nico D'Alessandro" userId="23ab9194-c504-4b7c-b15e-df49dc49f79c" providerId="ADAL" clId="{09C9C787-65C4-42EC-955C-A5DF0F240288}" dt="2024-09-29T18:47:38.320" v="3346" actId="20577"/>
          <ac:spMkLst>
            <pc:docMk/>
            <pc:sldMk cId="4058167203" sldId="269"/>
            <ac:spMk id="304" creationId="{EE4D2697-3F30-4A4A-AB93-88E2FD345887}"/>
          </ac:spMkLst>
        </pc:spChg>
        <pc:spChg chg="mod topLvl">
          <ac:chgData name="Nico D'Alessandro" userId="23ab9194-c504-4b7c-b15e-df49dc49f79c" providerId="ADAL" clId="{09C9C787-65C4-42EC-955C-A5DF0F240288}" dt="2024-09-29T18:48:38.939" v="3393" actId="20577"/>
          <ac:spMkLst>
            <pc:docMk/>
            <pc:sldMk cId="4058167203" sldId="269"/>
            <ac:spMk id="305" creationId="{94BD4C2E-C5F0-48C9-A7D7-124AF89D6D06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6" creationId="{14554206-F499-47F8-9C1A-AEDE75F2DBF1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7" creationId="{CC74CE48-F3AC-4ED8-ABD3-132DDBB88B3B}"/>
          </ac:spMkLst>
        </pc:spChg>
        <pc:grpChg chg="add del mod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2" creationId="{700B55B7-2BD3-90FE-F034-D7AC96BCBEDF}"/>
          </ac:grpSpMkLst>
        </pc:grpChg>
        <pc:grpChg chg="mod topLvl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33" creationId="{76C47061-F20F-E4AC-C802-04F33F47FD14}"/>
          </ac:grpSpMkLst>
        </pc:grpChg>
        <pc:grpChg chg="del mod">
          <ac:chgData name="Nico D'Alessandro" userId="23ab9194-c504-4b7c-b15e-df49dc49f79c" providerId="ADAL" clId="{09C9C787-65C4-42EC-955C-A5DF0F240288}" dt="2024-09-29T18:24:35.246" v="3114" actId="165"/>
          <ac:grpSpMkLst>
            <pc:docMk/>
            <pc:sldMk cId="4058167203" sldId="269"/>
            <ac:grpSpMk id="34" creationId="{368FD860-85C2-CFB8-CBE3-BB7EE43F7730}"/>
          </ac:grpSpMkLst>
        </pc:grpChg>
        <pc:grpChg chg="add mod">
          <ac:chgData name="Nico D'Alessandro" userId="23ab9194-c504-4b7c-b15e-df49dc49f79c" providerId="ADAL" clId="{09C9C787-65C4-42EC-955C-A5DF0F240288}" dt="2024-09-29T18:24:03.901" v="3109" actId="1076"/>
          <ac:grpSpMkLst>
            <pc:docMk/>
            <pc:sldMk cId="4058167203" sldId="269"/>
            <ac:grpSpMk id="106" creationId="{99855B93-C70E-03DA-217B-6B31AD9EC7EC}"/>
          </ac:grpSpMkLst>
        </pc:grpChg>
        <pc:grpChg chg="add mod">
          <ac:chgData name="Nico D'Alessandro" userId="23ab9194-c504-4b7c-b15e-df49dc49f79c" providerId="ADAL" clId="{09C9C787-65C4-42EC-955C-A5DF0F240288}" dt="2024-09-29T18:25:00.898" v="3118" actId="164"/>
          <ac:grpSpMkLst>
            <pc:docMk/>
            <pc:sldMk cId="4058167203" sldId="269"/>
            <ac:grpSpMk id="107" creationId="{1B672412-A27F-08C3-C8EE-5BD37B126037}"/>
          </ac:grpSpMkLst>
        </pc:grpChg>
        <pc:grpChg chg="add mod">
          <ac:chgData name="Nico D'Alessandro" userId="23ab9194-c504-4b7c-b15e-df49dc49f79c" providerId="ADAL" clId="{09C9C787-65C4-42EC-955C-A5DF0F240288}" dt="2024-09-29T18:25:33.290" v="3129" actId="1036"/>
          <ac:grpSpMkLst>
            <pc:docMk/>
            <pc:sldMk cId="4058167203" sldId="269"/>
            <ac:grpSpMk id="108" creationId="{12645067-6AB9-90A4-E447-4756174602EF}"/>
          </ac:grpSpMkLst>
        </pc:grpChg>
        <pc:grpChg chg="mod">
          <ac:chgData name="Nico D'Alessandro" userId="23ab9194-c504-4b7c-b15e-df49dc49f79c" providerId="ADAL" clId="{09C9C787-65C4-42EC-955C-A5DF0F240288}" dt="2024-09-30T17:23:44.355" v="3707" actId="1076"/>
          <ac:grpSpMkLst>
            <pc:docMk/>
            <pc:sldMk cId="4058167203" sldId="26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30T17:23:31.057" v="3704" actId="14100"/>
          <ac:grpSpMkLst>
            <pc:docMk/>
            <pc:sldMk cId="4058167203" sldId="26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8:33:17.520" v="3244" actId="1076"/>
          <ac:grpSpMkLst>
            <pc:docMk/>
            <pc:sldMk cId="4058167203" sldId="269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2" creationId="{A6D7B4AE-895E-2721-3B6A-35E695DF9C81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3" creationId="{56423724-1CFB-E95A-8691-AE1D0030C15E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5" creationId="{FC504092-2B8C-A69C-E0B3-A8F44448B93B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8" creationId="{E0970DAE-27E3-892E-C3B8-18FF09EC51F2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23" creationId="{CEA8D708-9F30-A2F6-BFC7-719038F0CC84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7" creationId="{D7F2D72C-7235-9FBE-19A7-CC22BBF77D2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5" creationId="{ED0E8BBB-AC56-D9FF-6395-A41D923F549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6" creationId="{55AECA0D-3E08-78D5-0E5C-A0703CC7513C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48" creationId="{B40FDF62-A390-A9BD-D1E9-6DAD19C4AFFD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1" creationId="{797C772F-B434-8B23-160A-4560A92E1974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2" creationId="{223753DE-2FDB-8B77-C607-A40E0AA9D046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3" creationId="{6838ED93-E98F-2261-8BA3-02061265ADEB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4" creationId="{A09FE9C9-3530-A68D-C8FD-A5858D70355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5" creationId="{25E89A40-D0C9-64DF-4657-D6AA3D01A7DB}"/>
          </ac:cxnSpMkLst>
        </pc:cxnChg>
        <pc:cxnChg chg="mod topLvl">
          <ac:chgData name="Nico D'Alessandro" userId="23ab9194-c504-4b7c-b15e-df49dc49f79c" providerId="ADAL" clId="{09C9C787-65C4-42EC-955C-A5DF0F240288}" dt="2024-09-29T18:23:03.554" v="3106" actId="1036"/>
          <ac:cxnSpMkLst>
            <pc:docMk/>
            <pc:sldMk cId="4058167203" sldId="269"/>
            <ac:cxnSpMk id="56" creationId="{CF5E005B-CFE2-2D84-06DF-C13C10AAE759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7" creationId="{8AB47D03-8DB3-E086-0DFC-12389622071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8" creationId="{F13CB866-B7D4-7E97-306C-C5F62FA6DE07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9" creationId="{FD09D008-7376-0392-C816-252ABF358DA2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0" creationId="{ACCF0373-AB03-686D-2DA9-935C47FE034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3" creationId="{4ECD2C32-DB77-ADA8-5E14-9A7AB8312F0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4" creationId="{3E6DFD42-6ADE-BAF6-997A-95D52D3D2C6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6" creationId="{16CBB68A-8471-A676-E6D7-58620BD19E2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9" creationId="{CA73CCBF-C54B-E6A3-EB09-193687B07438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73" creationId="{40EABB04-97E9-9980-7080-6540C737F6FC}"/>
          </ac:cxnSpMkLst>
        </pc:cxnChg>
        <pc:cxnChg chg="mod topLvl">
          <ac:chgData name="Nico D'Alessandro" userId="23ab9194-c504-4b7c-b15e-df49dc49f79c" providerId="ADAL" clId="{09C9C787-65C4-42EC-955C-A5DF0F240288}" dt="2024-09-30T17:25:48.394" v="3722" actId="1582"/>
          <ac:cxnSpMkLst>
            <pc:docMk/>
            <pc:sldMk cId="4058167203" sldId="269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30T17:25:16.051" v="3716" actId="208"/>
          <ac:cxnSpMkLst>
            <pc:docMk/>
            <pc:sldMk cId="4058167203" sldId="269"/>
            <ac:cxnSpMk id="78" creationId="{6937B1E0-EE0A-D271-26FD-74AD3FB78965}"/>
          </ac:cxnSpMkLst>
        </pc:cxnChg>
        <pc:cxnChg chg="mod topLvl">
          <ac:chgData name="Nico D'Alessandro" userId="23ab9194-c504-4b7c-b15e-df49dc49f79c" providerId="ADAL" clId="{09C9C787-65C4-42EC-955C-A5DF0F240288}" dt="2024-09-30T17:25:21.762" v="3718" actId="208"/>
          <ac:cxnSpMkLst>
            <pc:docMk/>
            <pc:sldMk cId="4058167203" sldId="269"/>
            <ac:cxnSpMk id="79" creationId="{4DF29CFB-27E7-7177-FB20-0C1C97C0C4B8}"/>
          </ac:cxnSpMkLst>
        </pc:cxnChg>
        <pc:cxnChg chg="mod topLvl">
          <ac:chgData name="Nico D'Alessandro" userId="23ab9194-c504-4b7c-b15e-df49dc49f79c" providerId="ADAL" clId="{09C9C787-65C4-42EC-955C-A5DF0F240288}" dt="2024-09-30T17:25:24.699" v="3719" actId="208"/>
          <ac:cxnSpMkLst>
            <pc:docMk/>
            <pc:sldMk cId="4058167203" sldId="269"/>
            <ac:cxnSpMk id="80" creationId="{E8900783-4CFE-C789-4CA5-4691DCE1B1FB}"/>
          </ac:cxnSpMkLst>
        </pc:cxnChg>
        <pc:cxnChg chg="mod topLvl">
          <ac:chgData name="Nico D'Alessandro" userId="23ab9194-c504-4b7c-b15e-df49dc49f79c" providerId="ADAL" clId="{09C9C787-65C4-42EC-955C-A5DF0F240288}" dt="2024-09-30T17:25:29.595" v="3720" actId="208"/>
          <ac:cxnSpMkLst>
            <pc:docMk/>
            <pc:sldMk cId="4058167203" sldId="269"/>
            <ac:cxnSpMk id="81" creationId="{2E8B7CD5-D38A-36D7-109A-ACA6A018FB4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4" creationId="{498FF8B5-C1C9-8E79-B0F6-20B010C7D00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6" creationId="{A4F7E9B8-9E15-5833-86C3-3B8C569EC618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8" creationId="{F64ADCDD-7F8E-D998-C92D-132A582E44EA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0" creationId="{BF22CC8C-DFB3-3CC5-FEA1-F5B2164CDD0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2" creationId="{893FEEAC-DA39-0916-F5A9-8154070F9DA3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4" creationId="{66D0FDA2-6F2B-52A4-59D0-981AE7D3D96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6" creationId="{EF6F6E3E-14E3-5EA3-9889-D7B2A07920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8" creationId="{3FCA2482-F279-985B-9603-871C614EBDD7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2" creationId="{849EFD27-F4A4-5A22-C42B-BB665EEBDA55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3" creationId="{5F5A46E7-0225-072A-99A2-D4EDBCB9DCC6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4" creationId="{1CEC0B9B-EFC3-2945-A045-9BC3819B8B03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7" creationId="{25D4C2CA-AEDF-9C49-9A9B-DC891F3E9CE7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3" creationId="{98B57FE2-6717-B14D-BDAA-785C17E8E25B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4" creationId="{5384082D-6AFC-194D-BCBC-2ED4E3B0FA7C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82" creationId="{EC309E2C-80C2-3A43-9C63-F7C9DBC3F50D}"/>
          </ac:cxnSpMkLst>
        </pc:cxnChg>
        <pc:cxnChg chg="mod">
          <ac:chgData name="Nico D'Alessandro" userId="23ab9194-c504-4b7c-b15e-df49dc49f79c" providerId="ADAL" clId="{09C9C787-65C4-42EC-955C-A5DF0F240288}" dt="2024-09-30T14:21:21.530" v="3689" actId="1035"/>
          <ac:cxnSpMkLst>
            <pc:docMk/>
            <pc:sldMk cId="4058167203" sldId="269"/>
            <ac:cxnSpMk id="190" creationId="{36A75D60-6109-C4CA-939D-06300D61F486}"/>
          </ac:cxnSpMkLst>
        </pc:cxnChg>
      </pc:sldChg>
      <pc:sldChg chg="modSp add mod">
        <pc:chgData name="Nico D'Alessandro" userId="23ab9194-c504-4b7c-b15e-df49dc49f79c" providerId="ADAL" clId="{09C9C787-65C4-42EC-955C-A5DF0F240288}" dt="2024-10-01T07:47:10.057" v="3730" actId="1076"/>
        <pc:sldMkLst>
          <pc:docMk/>
          <pc:sldMk cId="3305386871" sldId="270"/>
        </pc:sldMkLst>
        <pc:spChg chg="mod">
          <ac:chgData name="Nico D'Alessandro" userId="23ab9194-c504-4b7c-b15e-df49dc49f79c" providerId="ADAL" clId="{09C9C787-65C4-42EC-955C-A5DF0F240288}" dt="2024-10-01T07:46:54.479" v="3728" actId="1076"/>
          <ac:spMkLst>
            <pc:docMk/>
            <pc:sldMk cId="3305386871" sldId="27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10-01T07:47:10.057" v="3730" actId="1076"/>
          <ac:spMkLst>
            <pc:docMk/>
            <pc:sldMk cId="3305386871" sldId="270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30T19:04:14.253" v="3726" actId="207"/>
          <ac:spMkLst>
            <pc:docMk/>
            <pc:sldMk cId="3305386871" sldId="270"/>
            <ac:spMk id="278" creationId="{99CBDC93-4B81-764C-F80E-5535B492C1A0}"/>
          </ac:spMkLst>
        </pc:spChg>
        <pc:grpChg chg="mod">
          <ac:chgData name="Nico D'Alessandro" userId="23ab9194-c504-4b7c-b15e-df49dc49f79c" providerId="ADAL" clId="{09C9C787-65C4-42EC-955C-A5DF0F240288}" dt="2024-10-01T07:47:02.689" v="3729" actId="1076"/>
          <ac:grpSpMkLst>
            <pc:docMk/>
            <pc:sldMk cId="3305386871" sldId="270"/>
            <ac:grpSpMk id="157" creationId="{326ABEA4-582F-6EB4-F930-AD2497353FF9}"/>
          </ac:grpSpMkLst>
        </pc:grp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8" creationId="{6937B1E0-EE0A-D271-26FD-74AD3FB78965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9" creationId="{4DF29CFB-27E7-7177-FB20-0C1C97C0C4B8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0" creationId="{E8900783-4CFE-C789-4CA5-4691DCE1B1FB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1" creationId="{2E8B7CD5-D38A-36D7-109A-ACA6A018F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73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4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9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hyperlink" Target="https://github.com/nicodalessandro11/Certifications/blob/master/Nicol%C3%A1sD039alessandro-Desenvolupament%20-certificate.pdf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hyperlink" Target="https://github.com/nicodalessandro11" TargetMode="Externa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hyperlink" Target="https://nicodalessandro11.github.io/index.html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nicodalesandro11@gmail.com" TargetMode="External"/><Relationship Id="rId9" Type="http://schemas.openxmlformats.org/officeDocument/2006/relationships/hyperlink" Target="https://www.linkedin.com/in/nicolasdalessandro/" TargetMode="External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302">
            <a:extLst>
              <a:ext uri="{FF2B5EF4-FFF2-40B4-BE49-F238E27FC236}">
                <a16:creationId xmlns:a16="http://schemas.microsoft.com/office/drawing/2014/main" id="{C2506038-ED25-F2DB-B12B-10CB7F9A8978}"/>
              </a:ext>
            </a:extLst>
          </p:cNvPr>
          <p:cNvGrpSpPr/>
          <p:nvPr/>
        </p:nvGrpSpPr>
        <p:grpSpPr>
          <a:xfrm>
            <a:off x="94012" y="2489817"/>
            <a:ext cx="2873164" cy="2020428"/>
            <a:chOff x="3798390" y="3961485"/>
            <a:chExt cx="2873164" cy="2020428"/>
          </a:xfrm>
        </p:grpSpPr>
        <p:sp>
          <p:nvSpPr>
            <p:cNvPr id="121" name="Triángulo isósceles 308">
              <a:extLst>
                <a:ext uri="{FF2B5EF4-FFF2-40B4-BE49-F238E27FC236}">
                  <a16:creationId xmlns:a16="http://schemas.microsoft.com/office/drawing/2014/main" id="{29C33C13-144C-8E8D-1B07-935D916955E5}"/>
                </a:ext>
              </a:extLst>
            </p:cNvPr>
            <p:cNvSpPr/>
            <p:nvPr/>
          </p:nvSpPr>
          <p:spPr>
            <a:xfrm rot="12582345">
              <a:off x="5019522" y="4987156"/>
              <a:ext cx="491346" cy="192494"/>
            </a:xfrm>
            <a:prstGeom prst="triangle">
              <a:avLst>
                <a:gd name="adj" fmla="val 79331"/>
              </a:avLst>
            </a:prstGeom>
            <a:solidFill>
              <a:srgbClr val="C0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CuadroTexto 310">
              <a:extLst>
                <a:ext uri="{FF2B5EF4-FFF2-40B4-BE49-F238E27FC236}">
                  <a16:creationId xmlns:a16="http://schemas.microsoft.com/office/drawing/2014/main" id="{90E5B86E-86A4-0058-7EC6-35DEF43B7599}"/>
                </a:ext>
              </a:extLst>
            </p:cNvPr>
            <p:cNvSpPr txBox="1"/>
            <p:nvPr/>
          </p:nvSpPr>
          <p:spPr>
            <a:xfrm>
              <a:off x="4675984" y="3961485"/>
              <a:ext cx="1230288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SOFT SKILLS /&gt; </a:t>
              </a:r>
            </a:p>
          </p:txBody>
        </p:sp>
        <p:grpSp>
          <p:nvGrpSpPr>
            <p:cNvPr id="123" name="Grupo 312">
              <a:extLst>
                <a:ext uri="{FF2B5EF4-FFF2-40B4-BE49-F238E27FC236}">
                  <a16:creationId xmlns:a16="http://schemas.microsoft.com/office/drawing/2014/main" id="{3FCF950B-C014-6137-8CAD-1EFA54BE55F8}"/>
                </a:ext>
              </a:extLst>
            </p:cNvPr>
            <p:cNvGrpSpPr/>
            <p:nvPr/>
          </p:nvGrpSpPr>
          <p:grpSpPr>
            <a:xfrm>
              <a:off x="3798390" y="4382322"/>
              <a:ext cx="2873164" cy="1599591"/>
              <a:chOff x="3806031" y="4319056"/>
              <a:chExt cx="2873164" cy="1599591"/>
            </a:xfrm>
          </p:grpSpPr>
          <p:sp>
            <p:nvSpPr>
              <p:cNvPr id="128" name="Triángulo isósceles 318">
                <a:extLst>
                  <a:ext uri="{FF2B5EF4-FFF2-40B4-BE49-F238E27FC236}">
                    <a16:creationId xmlns:a16="http://schemas.microsoft.com/office/drawing/2014/main" id="{47250BC9-1D27-7305-10E4-1ED844AAB833}"/>
                  </a:ext>
                </a:extLst>
              </p:cNvPr>
              <p:cNvSpPr/>
              <p:nvPr/>
            </p:nvSpPr>
            <p:spPr>
              <a:xfrm rot="11073071">
                <a:off x="5481133" y="5041931"/>
                <a:ext cx="204345" cy="183480"/>
              </a:xfrm>
              <a:prstGeom prst="triangle">
                <a:avLst>
                  <a:gd name="adj" fmla="val 0"/>
                </a:avLst>
              </a:prstGeom>
              <a:solidFill>
                <a:srgbClr val="C0B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Hexágono 319">
                <a:extLst>
                  <a:ext uri="{FF2B5EF4-FFF2-40B4-BE49-F238E27FC236}">
                    <a16:creationId xmlns:a16="http://schemas.microsoft.com/office/drawing/2014/main" id="{2D997F2D-FF86-8834-9383-E6790064A7C5}"/>
                  </a:ext>
                </a:extLst>
              </p:cNvPr>
              <p:cNvSpPr/>
              <p:nvPr/>
            </p:nvSpPr>
            <p:spPr>
              <a:xfrm>
                <a:off x="4881920" y="4755686"/>
                <a:ext cx="1008000" cy="720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>
                  <a:noFill/>
                </a:endParaRPr>
              </a:p>
            </p:txBody>
          </p:sp>
          <p:sp>
            <p:nvSpPr>
              <p:cNvPr id="130" name="CuadroTexto 325">
                <a:extLst>
                  <a:ext uri="{FF2B5EF4-FFF2-40B4-BE49-F238E27FC236}">
                    <a16:creationId xmlns:a16="http://schemas.microsoft.com/office/drawing/2014/main" id="{E1D98BE9-0D67-3CED-0C40-BEC8DA984766}"/>
                  </a:ext>
                </a:extLst>
              </p:cNvPr>
              <p:cNvSpPr txBox="1"/>
              <p:nvPr/>
            </p:nvSpPr>
            <p:spPr>
              <a:xfrm>
                <a:off x="4494769" y="4319056"/>
                <a:ext cx="68400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Critical Thinking</a:t>
                </a:r>
              </a:p>
            </p:txBody>
          </p:sp>
          <p:sp>
            <p:nvSpPr>
              <p:cNvPr id="131" name="CuadroTexto 326">
                <a:extLst>
                  <a:ext uri="{FF2B5EF4-FFF2-40B4-BE49-F238E27FC236}">
                    <a16:creationId xmlns:a16="http://schemas.microsoft.com/office/drawing/2014/main" id="{652DF5A4-3E6E-7686-4AAB-FF2BF8B2F55F}"/>
                  </a:ext>
                </a:extLst>
              </p:cNvPr>
              <p:cNvSpPr txBox="1"/>
              <p:nvPr/>
            </p:nvSpPr>
            <p:spPr>
              <a:xfrm>
                <a:off x="5571819" y="435063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Problem Solving</a:t>
                </a:r>
              </a:p>
            </p:txBody>
          </p:sp>
          <p:sp>
            <p:nvSpPr>
              <p:cNvPr id="132" name="CuadroTexto 327">
                <a:extLst>
                  <a:ext uri="{FF2B5EF4-FFF2-40B4-BE49-F238E27FC236}">
                    <a16:creationId xmlns:a16="http://schemas.microsoft.com/office/drawing/2014/main" id="{1DB48FBF-DD3B-D0E6-0277-C3CF58367DF9}"/>
                  </a:ext>
                </a:extLst>
              </p:cNvPr>
              <p:cNvSpPr txBox="1"/>
              <p:nvPr/>
            </p:nvSpPr>
            <p:spPr>
              <a:xfrm>
                <a:off x="5549384" y="5573297"/>
                <a:ext cx="85798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Adaptability </a:t>
                </a:r>
              </a:p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Collaboration</a:t>
                </a:r>
              </a:p>
            </p:txBody>
          </p:sp>
          <p:sp>
            <p:nvSpPr>
              <p:cNvPr id="133" name="CuadroTexto 328">
                <a:extLst>
                  <a:ext uri="{FF2B5EF4-FFF2-40B4-BE49-F238E27FC236}">
                    <a16:creationId xmlns:a16="http://schemas.microsoft.com/office/drawing/2014/main" id="{AA1EF609-39A8-C880-20D9-6BFD750D10B1}"/>
                  </a:ext>
                </a:extLst>
              </p:cNvPr>
              <p:cNvSpPr txBox="1"/>
              <p:nvPr/>
            </p:nvSpPr>
            <p:spPr>
              <a:xfrm>
                <a:off x="3806031" y="4971374"/>
                <a:ext cx="10079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Storytelling </a:t>
                </a:r>
              </a:p>
              <a:p>
                <a:pPr algn="ctr"/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Communication</a:t>
                </a:r>
              </a:p>
            </p:txBody>
          </p:sp>
          <p:sp>
            <p:nvSpPr>
              <p:cNvPr id="134" name="CuadroTexto 329">
                <a:extLst>
                  <a:ext uri="{FF2B5EF4-FFF2-40B4-BE49-F238E27FC236}">
                    <a16:creationId xmlns:a16="http://schemas.microsoft.com/office/drawing/2014/main" id="{7EB105BC-64AF-1057-82BB-E3ED8B154DB2}"/>
                  </a:ext>
                </a:extLst>
              </p:cNvPr>
              <p:cNvSpPr txBox="1"/>
              <p:nvPr/>
            </p:nvSpPr>
            <p:spPr>
              <a:xfrm>
                <a:off x="6013696" y="4952664"/>
                <a:ext cx="6654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Attention to Detail</a:t>
                </a:r>
              </a:p>
            </p:txBody>
          </p:sp>
          <p:sp>
            <p:nvSpPr>
              <p:cNvPr id="136" name="CuadroTexto 330">
                <a:extLst>
                  <a:ext uri="{FF2B5EF4-FFF2-40B4-BE49-F238E27FC236}">
                    <a16:creationId xmlns:a16="http://schemas.microsoft.com/office/drawing/2014/main" id="{7FB65A22-72B8-F61D-7D72-F6B29EFE667C}"/>
                  </a:ext>
                </a:extLst>
              </p:cNvPr>
              <p:cNvSpPr txBox="1"/>
              <p:nvPr/>
            </p:nvSpPr>
            <p:spPr>
              <a:xfrm>
                <a:off x="4514018" y="5610870"/>
                <a:ext cx="77275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Project Management</a:t>
                </a:r>
              </a:p>
            </p:txBody>
          </p:sp>
          <p:sp>
            <p:nvSpPr>
              <p:cNvPr id="137" name="Triángulo isósceles 331">
                <a:extLst>
                  <a:ext uri="{FF2B5EF4-FFF2-40B4-BE49-F238E27FC236}">
                    <a16:creationId xmlns:a16="http://schemas.microsoft.com/office/drawing/2014/main" id="{7FD9969A-6823-F7B4-D615-0EE2231CCB16}"/>
                  </a:ext>
                </a:extLst>
              </p:cNvPr>
              <p:cNvSpPr/>
              <p:nvPr/>
            </p:nvSpPr>
            <p:spPr>
              <a:xfrm>
                <a:off x="4995713" y="4816445"/>
                <a:ext cx="390117" cy="299004"/>
              </a:xfrm>
              <a:prstGeom prst="triangle">
                <a:avLst>
                  <a:gd name="adj" fmla="val 29779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Triángulo isósceles 332">
                <a:extLst>
                  <a:ext uri="{FF2B5EF4-FFF2-40B4-BE49-F238E27FC236}">
                    <a16:creationId xmlns:a16="http://schemas.microsoft.com/office/drawing/2014/main" id="{491CF0DE-AFFC-F03F-E563-8D88120556F4}"/>
                  </a:ext>
                </a:extLst>
              </p:cNvPr>
              <p:cNvSpPr/>
              <p:nvPr/>
            </p:nvSpPr>
            <p:spPr>
              <a:xfrm rot="19173583">
                <a:off x="5048178" y="4977971"/>
                <a:ext cx="321688" cy="267731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Triángulo isósceles 334">
                <a:extLst>
                  <a:ext uri="{FF2B5EF4-FFF2-40B4-BE49-F238E27FC236}">
                    <a16:creationId xmlns:a16="http://schemas.microsoft.com/office/drawing/2014/main" id="{38089E37-0316-B932-08BF-258D255A6BED}"/>
                  </a:ext>
                </a:extLst>
              </p:cNvPr>
              <p:cNvSpPr/>
              <p:nvPr/>
            </p:nvSpPr>
            <p:spPr>
              <a:xfrm rot="656034">
                <a:off x="5189838" y="5061753"/>
                <a:ext cx="512238" cy="303671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Triángulo isósceles 335">
                <a:extLst>
                  <a:ext uri="{FF2B5EF4-FFF2-40B4-BE49-F238E27FC236}">
                    <a16:creationId xmlns:a16="http://schemas.microsoft.com/office/drawing/2014/main" id="{5BA4F230-8921-9528-F54F-DA83C4FE6B47}"/>
                  </a:ext>
                </a:extLst>
              </p:cNvPr>
              <p:cNvSpPr/>
              <p:nvPr/>
            </p:nvSpPr>
            <p:spPr>
              <a:xfrm rot="11073071">
                <a:off x="5087811" y="4843329"/>
                <a:ext cx="540916" cy="267037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Triángulo isósceles 337">
                <a:extLst>
                  <a:ext uri="{FF2B5EF4-FFF2-40B4-BE49-F238E27FC236}">
                    <a16:creationId xmlns:a16="http://schemas.microsoft.com/office/drawing/2014/main" id="{1B687B16-7934-1E8A-79C6-D65A60524F9B}"/>
                  </a:ext>
                </a:extLst>
              </p:cNvPr>
              <p:cNvSpPr/>
              <p:nvPr/>
            </p:nvSpPr>
            <p:spPr>
              <a:xfrm rot="656034">
                <a:off x="5341744" y="4856856"/>
                <a:ext cx="493965" cy="237155"/>
              </a:xfrm>
              <a:prstGeom prst="triangle">
                <a:avLst>
                  <a:gd name="adj" fmla="val 5593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Triángulo isósceles 339">
                <a:extLst>
                  <a:ext uri="{FF2B5EF4-FFF2-40B4-BE49-F238E27FC236}">
                    <a16:creationId xmlns:a16="http://schemas.microsoft.com/office/drawing/2014/main" id="{271C09FF-B0B9-E52E-13A8-50F12067A5DB}"/>
                  </a:ext>
                </a:extLst>
              </p:cNvPr>
              <p:cNvSpPr/>
              <p:nvPr/>
            </p:nvSpPr>
            <p:spPr>
              <a:xfrm rot="17777567">
                <a:off x="5299944" y="4809701"/>
                <a:ext cx="306067" cy="637854"/>
              </a:xfrm>
              <a:prstGeom prst="triangle">
                <a:avLst>
                  <a:gd name="adj" fmla="val 10000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Rectángulo 340">
                <a:extLst>
                  <a:ext uri="{FF2B5EF4-FFF2-40B4-BE49-F238E27FC236}">
                    <a16:creationId xmlns:a16="http://schemas.microsoft.com/office/drawing/2014/main" id="{9F6F7392-4F65-13F0-68D9-299275FCD7DD}"/>
                  </a:ext>
                </a:extLst>
              </p:cNvPr>
              <p:cNvSpPr/>
              <p:nvPr/>
            </p:nvSpPr>
            <p:spPr>
              <a:xfrm>
                <a:off x="5147447" y="4932323"/>
                <a:ext cx="450931" cy="33127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Triángulo isósceles 341">
                <a:extLst>
                  <a:ext uri="{FF2B5EF4-FFF2-40B4-BE49-F238E27FC236}">
                    <a16:creationId xmlns:a16="http://schemas.microsoft.com/office/drawing/2014/main" id="{EF1E1B2C-C73D-F7E0-7DD7-F4963220FB9F}"/>
                  </a:ext>
                </a:extLst>
              </p:cNvPr>
              <p:cNvSpPr/>
              <p:nvPr/>
            </p:nvSpPr>
            <p:spPr>
              <a:xfrm rot="12582345">
                <a:off x="5036240" y="4933104"/>
                <a:ext cx="48896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6" name="Triángulo isósceles 342">
                <a:extLst>
                  <a:ext uri="{FF2B5EF4-FFF2-40B4-BE49-F238E27FC236}">
                    <a16:creationId xmlns:a16="http://schemas.microsoft.com/office/drawing/2014/main" id="{8918AFBD-CDF4-D1A3-5FE1-B98B1E874064}"/>
                  </a:ext>
                </a:extLst>
              </p:cNvPr>
              <p:cNvSpPr/>
              <p:nvPr/>
            </p:nvSpPr>
            <p:spPr>
              <a:xfrm rot="11073071">
                <a:off x="5573656" y="5081724"/>
                <a:ext cx="188251" cy="183480"/>
              </a:xfrm>
              <a:prstGeom prst="triangle">
                <a:avLst>
                  <a:gd name="adj" fmla="val 8456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Hexágono 343">
                <a:extLst>
                  <a:ext uri="{FF2B5EF4-FFF2-40B4-BE49-F238E27FC236}">
                    <a16:creationId xmlns:a16="http://schemas.microsoft.com/office/drawing/2014/main" id="{2FE21301-A948-4450-18DF-F81C7A0AD309}"/>
                  </a:ext>
                </a:extLst>
              </p:cNvPr>
              <p:cNvSpPr/>
              <p:nvPr/>
            </p:nvSpPr>
            <p:spPr>
              <a:xfrm>
                <a:off x="5024083" y="4883926"/>
                <a:ext cx="720000" cy="468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Triángulo isósceles 344">
                <a:extLst>
                  <a:ext uri="{FF2B5EF4-FFF2-40B4-BE49-F238E27FC236}">
                    <a16:creationId xmlns:a16="http://schemas.microsoft.com/office/drawing/2014/main" id="{5FEAEC54-0D75-F5AA-9D50-F76DF57CA421}"/>
                  </a:ext>
                </a:extLst>
              </p:cNvPr>
              <p:cNvSpPr/>
              <p:nvPr/>
            </p:nvSpPr>
            <p:spPr>
              <a:xfrm rot="12582345">
                <a:off x="5204821" y="5112529"/>
                <a:ext cx="18331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49" name="Conector recto 322">
                <a:extLst>
                  <a:ext uri="{FF2B5EF4-FFF2-40B4-BE49-F238E27FC236}">
                    <a16:creationId xmlns:a16="http://schemas.microsoft.com/office/drawing/2014/main" id="{EFDAA914-FF66-D393-6D92-B222AE8AA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4595" y="4646974"/>
                <a:ext cx="267857" cy="431691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320">
                <a:extLst>
                  <a:ext uri="{FF2B5EF4-FFF2-40B4-BE49-F238E27FC236}">
                    <a16:creationId xmlns:a16="http://schemas.microsoft.com/office/drawing/2014/main" id="{8C3E2618-55AF-7A82-3077-C7FFB114F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35" y="4649466"/>
                <a:ext cx="298482" cy="466220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324">
                <a:extLst>
                  <a:ext uri="{FF2B5EF4-FFF2-40B4-BE49-F238E27FC236}">
                    <a16:creationId xmlns:a16="http://schemas.microsoft.com/office/drawing/2014/main" id="{89EF4057-1025-5CD1-B5B0-6384798B5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8175" y="5109999"/>
                <a:ext cx="1296000" cy="682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cto 323">
                <a:extLst>
                  <a:ext uri="{FF2B5EF4-FFF2-40B4-BE49-F238E27FC236}">
                    <a16:creationId xmlns:a16="http://schemas.microsoft.com/office/drawing/2014/main" id="{35880D15-0B75-A013-A56E-7AB25C49BC2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5001635" y="5202724"/>
                <a:ext cx="241631" cy="36023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321">
                <a:extLst>
                  <a:ext uri="{FF2B5EF4-FFF2-40B4-BE49-F238E27FC236}">
                    <a16:creationId xmlns:a16="http://schemas.microsoft.com/office/drawing/2014/main" id="{8E8FE3C4-4380-23B3-AFFE-CDEBF543F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349" y="5082765"/>
                <a:ext cx="308541" cy="480196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Hexágono 345">
                <a:extLst>
                  <a:ext uri="{FF2B5EF4-FFF2-40B4-BE49-F238E27FC236}">
                    <a16:creationId xmlns:a16="http://schemas.microsoft.com/office/drawing/2014/main" id="{54669CAC-B7A1-CAFB-5FF2-B0F96C7927FE}"/>
                  </a:ext>
                </a:extLst>
              </p:cNvPr>
              <p:cNvSpPr/>
              <p:nvPr/>
            </p:nvSpPr>
            <p:spPr>
              <a:xfrm>
                <a:off x="5198266" y="5022724"/>
                <a:ext cx="382995" cy="180000"/>
              </a:xfrm>
              <a:prstGeom prst="hexagon">
                <a:avLst/>
              </a:prstGeom>
              <a:solidFill>
                <a:srgbClr val="D646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7" name="Grupo 315">
            <a:extLst>
              <a:ext uri="{FF2B5EF4-FFF2-40B4-BE49-F238E27FC236}">
                <a16:creationId xmlns:a16="http://schemas.microsoft.com/office/drawing/2014/main" id="{326ABEA4-582F-6EB4-F930-AD2497353FF9}"/>
              </a:ext>
            </a:extLst>
          </p:cNvPr>
          <p:cNvGrpSpPr/>
          <p:nvPr/>
        </p:nvGrpSpPr>
        <p:grpSpPr>
          <a:xfrm>
            <a:off x="60719" y="986880"/>
            <a:ext cx="3617046" cy="943337"/>
            <a:chOff x="-2196104" y="2135156"/>
            <a:chExt cx="3641653" cy="1066788"/>
          </a:xfrm>
        </p:grpSpPr>
        <p:sp>
          <p:nvSpPr>
            <p:cNvPr id="158" name="CuadroTexto 70">
              <a:extLst>
                <a:ext uri="{FF2B5EF4-FFF2-40B4-BE49-F238E27FC236}">
                  <a16:creationId xmlns:a16="http://schemas.microsoft.com/office/drawing/2014/main" id="{C3B75C31-E000-66D4-3E8B-01F9798FD2DD}"/>
                </a:ext>
              </a:extLst>
            </p:cNvPr>
            <p:cNvSpPr txBox="1"/>
            <p:nvPr/>
          </p:nvSpPr>
          <p:spPr>
            <a:xfrm>
              <a:off x="-992412" y="2135156"/>
              <a:ext cx="1186521" cy="261040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WHO AM I ? /&gt;</a:t>
              </a:r>
            </a:p>
          </p:txBody>
        </p:sp>
        <p:sp>
          <p:nvSpPr>
            <p:cNvPr id="161" name="CuadroTexto 71">
              <a:extLst>
                <a:ext uri="{FF2B5EF4-FFF2-40B4-BE49-F238E27FC236}">
                  <a16:creationId xmlns:a16="http://schemas.microsoft.com/office/drawing/2014/main" id="{94A5A545-F73B-23F2-5679-41E7484C3A22}"/>
                </a:ext>
              </a:extLst>
            </p:cNvPr>
            <p:cNvSpPr txBox="1"/>
            <p:nvPr/>
          </p:nvSpPr>
          <p:spPr>
            <a:xfrm>
              <a:off x="-2196104" y="2453627"/>
              <a:ext cx="3641653" cy="74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Passionate lifelong learner and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creative data </a:t>
              </a:r>
              <a:r>
                <a:rPr lang="en-US" sz="800" i="1" dirty="0">
                  <a:solidFill>
                    <a:srgbClr val="3C3C3C"/>
                  </a:solidFill>
                </a:rPr>
                <a:t>e</a:t>
              </a:r>
              <a:r>
                <a:rPr lang="en-US" sz="800" i="1" noProof="0" dirty="0" err="1">
                  <a:solidFill>
                    <a:srgbClr val="3C3C3C"/>
                  </a:solidFill>
                </a:rPr>
                <a:t>nthusiast</a:t>
              </a:r>
              <a:r>
                <a:rPr lang="en-GB" sz="800" i="1" noProof="0" dirty="0">
                  <a:solidFill>
                    <a:srgbClr val="3C3C3C"/>
                  </a:solidFill>
                </a:rPr>
                <a:t>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with </a:t>
              </a:r>
              <a:r>
                <a:rPr lang="en-GB" sz="800" b="0" i="1" dirty="0">
                  <a:solidFill>
                    <a:srgbClr val="3C3C3C"/>
                  </a:solidFill>
                </a:rPr>
                <a:t>experience in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 business intelligence, data science, analytics and engineering.</a:t>
              </a:r>
            </a:p>
            <a:p>
              <a:pPr algn="ctr"/>
              <a:endParaRPr lang="en-GB" sz="500" b="0" i="1" noProof="0" dirty="0">
                <a:solidFill>
                  <a:srgbClr val="3C3C3C"/>
                </a:solidFill>
              </a:endParaRPr>
            </a:p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Skilled in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solving business challenges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through data analytics, modelling, and visualization. 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3650373-A3A7-E76F-B8E8-7269F81C783F}"/>
              </a:ext>
            </a:extLst>
          </p:cNvPr>
          <p:cNvGrpSpPr/>
          <p:nvPr/>
        </p:nvGrpSpPr>
        <p:grpSpPr>
          <a:xfrm>
            <a:off x="2906327" y="3760202"/>
            <a:ext cx="3528021" cy="1821647"/>
            <a:chOff x="2892375" y="3950940"/>
            <a:chExt cx="3528021" cy="182164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2031ACC-F769-64B5-ECE8-97B87EB5CF6B}"/>
                </a:ext>
              </a:extLst>
            </p:cNvPr>
            <p:cNvGrpSpPr/>
            <p:nvPr/>
          </p:nvGrpSpPr>
          <p:grpSpPr>
            <a:xfrm>
              <a:off x="2892375" y="3950940"/>
              <a:ext cx="3528021" cy="1771540"/>
              <a:chOff x="3209236" y="4041377"/>
              <a:chExt cx="3528021" cy="1771540"/>
            </a:xfrm>
          </p:grpSpPr>
          <p:sp>
            <p:nvSpPr>
              <p:cNvPr id="109" name="CuadroTexto 162">
                <a:extLst>
                  <a:ext uri="{FF2B5EF4-FFF2-40B4-BE49-F238E27FC236}">
                    <a16:creationId xmlns:a16="http://schemas.microsoft.com/office/drawing/2014/main" id="{14613418-EB01-81D6-8079-35272DB91095}"/>
                  </a:ext>
                </a:extLst>
              </p:cNvPr>
              <p:cNvSpPr txBox="1"/>
              <p:nvPr/>
            </p:nvSpPr>
            <p:spPr>
              <a:xfrm>
                <a:off x="5441257" y="5616539"/>
                <a:ext cx="90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0" name="CuadroTexto 170">
                <a:extLst>
                  <a:ext uri="{FF2B5EF4-FFF2-40B4-BE49-F238E27FC236}">
                    <a16:creationId xmlns:a16="http://schemas.microsoft.com/office/drawing/2014/main" id="{6DE34D65-0087-CFA2-28C6-E0381AA0A10E}"/>
                  </a:ext>
                </a:extLst>
              </p:cNvPr>
              <p:cNvSpPr txBox="1"/>
              <p:nvPr/>
            </p:nvSpPr>
            <p:spPr>
              <a:xfrm>
                <a:off x="5441257" y="5389068"/>
                <a:ext cx="93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1" name="CuadroTexto 171">
                <a:extLst>
                  <a:ext uri="{FF2B5EF4-FFF2-40B4-BE49-F238E27FC236}">
                    <a16:creationId xmlns:a16="http://schemas.microsoft.com/office/drawing/2014/main" id="{DB80B0C7-6545-28ED-A4F1-FB39E82CFA8B}"/>
                  </a:ext>
                </a:extLst>
              </p:cNvPr>
              <p:cNvSpPr txBox="1"/>
              <p:nvPr/>
            </p:nvSpPr>
            <p:spPr>
              <a:xfrm>
                <a:off x="5441256" y="5161597"/>
                <a:ext cx="108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2" name="CuadroTexto 167">
                <a:extLst>
                  <a:ext uri="{FF2B5EF4-FFF2-40B4-BE49-F238E27FC236}">
                    <a16:creationId xmlns:a16="http://schemas.microsoft.com/office/drawing/2014/main" id="{4824EE97-019F-406E-F2BE-5E0E44131BD4}"/>
                  </a:ext>
                </a:extLst>
              </p:cNvPr>
              <p:cNvSpPr txBox="1"/>
              <p:nvPr/>
            </p:nvSpPr>
            <p:spPr>
              <a:xfrm>
                <a:off x="5441257" y="4706655"/>
                <a:ext cx="126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3" name="CuadroTexto 158">
                <a:extLst>
                  <a:ext uri="{FF2B5EF4-FFF2-40B4-BE49-F238E27FC236}">
                    <a16:creationId xmlns:a16="http://schemas.microsoft.com/office/drawing/2014/main" id="{07A53FFF-D279-7F66-784A-326D2A703E23}"/>
                  </a:ext>
                </a:extLst>
              </p:cNvPr>
              <p:cNvSpPr txBox="1"/>
              <p:nvPr/>
            </p:nvSpPr>
            <p:spPr>
              <a:xfrm>
                <a:off x="3402487" y="5157920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DataViz Tools: Tableau, QuickSight </a:t>
                </a:r>
              </a:p>
            </p:txBody>
          </p:sp>
          <p:sp>
            <p:nvSpPr>
              <p:cNvPr id="114" name="CuadroTexto 161">
                <a:extLst>
                  <a:ext uri="{FF2B5EF4-FFF2-40B4-BE49-F238E27FC236}">
                    <a16:creationId xmlns:a16="http://schemas.microsoft.com/office/drawing/2014/main" id="{2D1249CD-C2E0-6DD7-2444-4D3CCF61D02F}"/>
                  </a:ext>
                </a:extLst>
              </p:cNvPr>
              <p:cNvSpPr txBox="1"/>
              <p:nvPr/>
            </p:nvSpPr>
            <p:spPr>
              <a:xfrm>
                <a:off x="3209236" y="5612862"/>
                <a:ext cx="2173251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Web Full Stack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: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HTML, CSS, REACT.js, VUE.js</a:t>
                </a:r>
              </a:p>
            </p:txBody>
          </p:sp>
          <p:sp>
            <p:nvSpPr>
              <p:cNvPr id="115" name="CuadroTexto 164">
                <a:extLst>
                  <a:ext uri="{FF2B5EF4-FFF2-40B4-BE49-F238E27FC236}">
                    <a16:creationId xmlns:a16="http://schemas.microsoft.com/office/drawing/2014/main" id="{10A1A7B2-65FE-4065-208C-701D5974B3A3}"/>
                  </a:ext>
                </a:extLst>
              </p:cNvPr>
              <p:cNvSpPr txBox="1"/>
              <p:nvPr/>
            </p:nvSpPr>
            <p:spPr>
              <a:xfrm>
                <a:off x="5441257" y="4934126"/>
                <a:ext cx="1188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6" name="CuadroTexto 165">
                <a:extLst>
                  <a:ext uri="{FF2B5EF4-FFF2-40B4-BE49-F238E27FC236}">
                    <a16:creationId xmlns:a16="http://schemas.microsoft.com/office/drawing/2014/main" id="{77466CDB-2D31-0D22-9C9E-F6322F76E1B6}"/>
                  </a:ext>
                </a:extLst>
              </p:cNvPr>
              <p:cNvSpPr txBox="1"/>
              <p:nvPr/>
            </p:nvSpPr>
            <p:spPr>
              <a:xfrm>
                <a:off x="3402487" y="4702978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Python, R, Java, JS, C# 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other scripting</a:t>
                </a:r>
              </a:p>
            </p:txBody>
          </p:sp>
          <p:sp>
            <p:nvSpPr>
              <p:cNvPr id="117" name="CuadroTexto 168">
                <a:extLst>
                  <a:ext uri="{FF2B5EF4-FFF2-40B4-BE49-F238E27FC236}">
                    <a16:creationId xmlns:a16="http://schemas.microsoft.com/office/drawing/2014/main" id="{013667B4-53B0-97B3-FB17-8B4C86BF5E4F}"/>
                  </a:ext>
                </a:extLst>
              </p:cNvPr>
              <p:cNvSpPr txBox="1"/>
              <p:nvPr/>
            </p:nvSpPr>
            <p:spPr>
              <a:xfrm>
                <a:off x="3402487" y="4930449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Math &amp; Statistics</a:t>
                </a:r>
              </a:p>
            </p:txBody>
          </p:sp>
          <p:sp>
            <p:nvSpPr>
              <p:cNvPr id="118" name="CuadroTexto 169">
                <a:extLst>
                  <a:ext uri="{FF2B5EF4-FFF2-40B4-BE49-F238E27FC236}">
                    <a16:creationId xmlns:a16="http://schemas.microsoft.com/office/drawing/2014/main" id="{F60CA6E0-116F-505B-211B-75F372C0CC9B}"/>
                  </a:ext>
                </a:extLst>
              </p:cNvPr>
              <p:cNvSpPr txBox="1"/>
              <p:nvPr/>
            </p:nvSpPr>
            <p:spPr>
              <a:xfrm>
                <a:off x="3402487" y="5385391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DevOps &amp; Cloud Computing</a:t>
                </a:r>
              </a:p>
            </p:txBody>
          </p:sp>
          <p:sp>
            <p:nvSpPr>
              <p:cNvPr id="119" name="CuadroTexto 174">
                <a:extLst>
                  <a:ext uri="{FF2B5EF4-FFF2-40B4-BE49-F238E27FC236}">
                    <a16:creationId xmlns:a16="http://schemas.microsoft.com/office/drawing/2014/main" id="{CD16E2E2-6662-5B39-BB76-47D95C23C1DB}"/>
                  </a:ext>
                </a:extLst>
              </p:cNvPr>
              <p:cNvSpPr txBox="1"/>
              <p:nvPr/>
            </p:nvSpPr>
            <p:spPr>
              <a:xfrm>
                <a:off x="4304019" y="4041377"/>
                <a:ext cx="1845149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CODING &amp; TECH STACK / &gt;</a:t>
                </a:r>
              </a:p>
            </p:txBody>
          </p:sp>
          <p:sp>
            <p:nvSpPr>
              <p:cNvPr id="181" name="CuadroTexto 167">
                <a:extLst>
                  <a:ext uri="{FF2B5EF4-FFF2-40B4-BE49-F238E27FC236}">
                    <a16:creationId xmlns:a16="http://schemas.microsoft.com/office/drawing/2014/main" id="{33156FEC-A86B-664A-6EFA-2F77CF30E50B}"/>
                  </a:ext>
                </a:extLst>
              </p:cNvPr>
              <p:cNvSpPr txBox="1"/>
              <p:nvPr/>
            </p:nvSpPr>
            <p:spPr>
              <a:xfrm>
                <a:off x="5441257" y="4479184"/>
                <a:ext cx="129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CuadroTexto 165">
                <a:extLst>
                  <a:ext uri="{FF2B5EF4-FFF2-40B4-BE49-F238E27FC236}">
                    <a16:creationId xmlns:a16="http://schemas.microsoft.com/office/drawing/2014/main" id="{F6C6EE28-FDF3-E2FC-C907-D4BF2E570AF0}"/>
                  </a:ext>
                </a:extLst>
              </p:cNvPr>
              <p:cNvSpPr txBox="1"/>
              <p:nvPr/>
            </p:nvSpPr>
            <p:spPr>
              <a:xfrm>
                <a:off x="3402487" y="4475507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SQL, ETL/ELT &amp; Database Management </a:t>
                </a:r>
              </a:p>
            </p:txBody>
          </p:sp>
        </p:grpSp>
        <p:cxnSp>
          <p:nvCxnSpPr>
            <p:cNvPr id="190" name="Conector recto 278">
              <a:extLst>
                <a:ext uri="{FF2B5EF4-FFF2-40B4-BE49-F238E27FC236}">
                  <a16:creationId xmlns:a16="http://schemas.microsoft.com/office/drawing/2014/main" id="{36A75D60-6109-C4CA-939D-06300D61F486}"/>
                </a:ext>
              </a:extLst>
            </p:cNvPr>
            <p:cNvCxnSpPr>
              <a:cxnSpLocks/>
            </p:cNvCxnSpPr>
            <p:nvPr/>
          </p:nvCxnSpPr>
          <p:spPr>
            <a:xfrm>
              <a:off x="5119011" y="4332587"/>
              <a:ext cx="0" cy="1440000"/>
            </a:xfrm>
            <a:prstGeom prst="line">
              <a:avLst/>
            </a:prstGeom>
            <a:ln w="9525"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A973588-A1E4-47A7-876A-F69C6DCAE8C9}"/>
              </a:ext>
            </a:extLst>
          </p:cNvPr>
          <p:cNvSpPr txBox="1"/>
          <p:nvPr/>
        </p:nvSpPr>
        <p:spPr>
          <a:xfrm>
            <a:off x="3970046" y="62301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34" name="Gráfico 333">
            <a:extLst>
              <a:ext uri="{FF2B5EF4-FFF2-40B4-BE49-F238E27FC236}">
                <a16:creationId xmlns:a16="http://schemas.microsoft.com/office/drawing/2014/main" id="{0EF1F6F9-6F68-427C-8657-E1FA4959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09" y="663040"/>
            <a:ext cx="144000" cy="144000"/>
          </a:xfrm>
          <a:prstGeom prst="rect">
            <a:avLst/>
          </a:prstGeom>
        </p:spPr>
      </p:pic>
      <p:sp>
        <p:nvSpPr>
          <p:cNvPr id="351" name="CuadroTexto 350">
            <a:extLst>
              <a:ext uri="{FF2B5EF4-FFF2-40B4-BE49-F238E27FC236}">
                <a16:creationId xmlns:a16="http://schemas.microsoft.com/office/drawing/2014/main" id="{E12FBA23-DDE2-4F3E-86AB-460D4CF7D15A}"/>
              </a:ext>
            </a:extLst>
          </p:cNvPr>
          <p:cNvSpPr txBox="1"/>
          <p:nvPr/>
        </p:nvSpPr>
        <p:spPr>
          <a:xfrm>
            <a:off x="3973888" y="116520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A61F71EB-4170-4D13-9530-DB2AF90CCD67}"/>
              </a:ext>
            </a:extLst>
          </p:cNvPr>
          <p:cNvSpPr txBox="1"/>
          <p:nvPr/>
        </p:nvSpPr>
        <p:spPr>
          <a:xfrm>
            <a:off x="2266996" y="6124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75F2BA61-B06D-46BD-9C57-682B8D745596}"/>
              </a:ext>
            </a:extLst>
          </p:cNvPr>
          <p:cNvSpPr txBox="1"/>
          <p:nvPr/>
        </p:nvSpPr>
        <p:spPr>
          <a:xfrm>
            <a:off x="2266813" y="36669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0C91568D-23DF-42F6-A8DC-9E65E38B4DFF}"/>
              </a:ext>
            </a:extLst>
          </p:cNvPr>
          <p:cNvSpPr txBox="1"/>
          <p:nvPr/>
        </p:nvSpPr>
        <p:spPr>
          <a:xfrm>
            <a:off x="2266363" y="1188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CuadroTexto 124">
            <a:hlinkClick r:id="rId4"/>
            <a:extLst>
              <a:ext uri="{FF2B5EF4-FFF2-40B4-BE49-F238E27FC236}">
                <a16:creationId xmlns:a16="http://schemas.microsoft.com/office/drawing/2014/main" id="{43F855EF-4C16-4269-BCA8-A1F7B71AC0A5}"/>
              </a:ext>
            </a:extLst>
          </p:cNvPr>
          <p:cNvSpPr txBox="1"/>
          <p:nvPr/>
        </p:nvSpPr>
        <p:spPr>
          <a:xfrm>
            <a:off x="2485171" y="137620"/>
            <a:ext cx="1511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nicodalessandro11@gmail.com</a:t>
            </a:r>
          </a:p>
        </p:txBody>
      </p:sp>
      <p:pic>
        <p:nvPicPr>
          <p:cNvPr id="139" name="Gráfico 138">
            <a:extLst>
              <a:ext uri="{FF2B5EF4-FFF2-40B4-BE49-F238E27FC236}">
                <a16:creationId xmlns:a16="http://schemas.microsoft.com/office/drawing/2014/main" id="{7865242A-5DC4-4126-AA81-D4882BC09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851" y="155774"/>
            <a:ext cx="144000" cy="144000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5C8BC35-862F-44EA-8009-F766C40ABC2C}"/>
              </a:ext>
            </a:extLst>
          </p:cNvPr>
          <p:cNvSpPr txBox="1"/>
          <p:nvPr/>
        </p:nvSpPr>
        <p:spPr>
          <a:xfrm>
            <a:off x="2479629" y="359365"/>
            <a:ext cx="92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+34 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r>
              <a:rPr lang="en-US" sz="700" b="0" noProof="0" dirty="0">
                <a:solidFill>
                  <a:srgbClr val="3C3C3C"/>
                </a:solidFill>
              </a:rPr>
              <a:t>95 97</a:t>
            </a:r>
            <a:r>
              <a:rPr lang="en-US" sz="1200" b="0" baseline="-10000" noProof="0" dirty="0">
                <a:solidFill>
                  <a:srgbClr val="3C3C3C"/>
                </a:solidFill>
              </a:rPr>
              <a:t>2</a:t>
            </a:r>
            <a:r>
              <a:rPr lang="en-US" sz="700" b="0" noProof="0" dirty="0">
                <a:solidFill>
                  <a:srgbClr val="3C3C3C"/>
                </a:solidFill>
              </a:rPr>
              <a:t> 55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endParaRPr lang="en-US" sz="700" b="0" baseline="-12000" noProof="0" dirty="0">
              <a:solidFill>
                <a:srgbClr val="3C3C3C"/>
              </a:solidFill>
            </a:endParaRPr>
          </a:p>
        </p:txBody>
      </p:sp>
      <p:pic>
        <p:nvPicPr>
          <p:cNvPr id="150" name="Gráfico 149">
            <a:extLst>
              <a:ext uri="{FF2B5EF4-FFF2-40B4-BE49-F238E27FC236}">
                <a16:creationId xmlns:a16="http://schemas.microsoft.com/office/drawing/2014/main" id="{E0061EF8-94CB-4408-84D8-383A2C0AF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5572" y="400614"/>
            <a:ext cx="126000" cy="126000"/>
          </a:xfrm>
          <a:prstGeom prst="rect">
            <a:avLst/>
          </a:prstGeom>
        </p:spPr>
      </p:pic>
      <p:sp>
        <p:nvSpPr>
          <p:cNvPr id="127" name="CuadroTexto 126">
            <a:hlinkClick r:id="rId9"/>
            <a:extLst>
              <a:ext uri="{FF2B5EF4-FFF2-40B4-BE49-F238E27FC236}">
                <a16:creationId xmlns:a16="http://schemas.microsoft.com/office/drawing/2014/main" id="{A2EC464D-26CC-4604-A071-9163FE272E6E}"/>
              </a:ext>
            </a:extLst>
          </p:cNvPr>
          <p:cNvSpPr txBox="1"/>
          <p:nvPr/>
        </p:nvSpPr>
        <p:spPr>
          <a:xfrm>
            <a:off x="2479629" y="624870"/>
            <a:ext cx="1055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/nicolasdalessandro</a:t>
            </a: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128857D2-BEDF-4016-8D7F-1890F2212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3107" y="643461"/>
            <a:ext cx="126000" cy="144000"/>
          </a:xfrm>
          <a:prstGeom prst="rect">
            <a:avLst/>
          </a:prstGeom>
        </p:spPr>
      </p:pic>
      <p:sp>
        <p:nvSpPr>
          <p:cNvPr id="126" name="CuadroTexto 125">
            <a:hlinkClick r:id="rId12"/>
            <a:extLst>
              <a:ext uri="{FF2B5EF4-FFF2-40B4-BE49-F238E27FC236}">
                <a16:creationId xmlns:a16="http://schemas.microsoft.com/office/drawing/2014/main" id="{0B2B5B03-375F-45C1-A621-5A28178531B3}"/>
              </a:ext>
            </a:extLst>
          </p:cNvPr>
          <p:cNvSpPr txBox="1"/>
          <p:nvPr/>
        </p:nvSpPr>
        <p:spPr>
          <a:xfrm>
            <a:off x="4198507" y="122137"/>
            <a:ext cx="1566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/github.com/nicodalessandro11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BC776F6-FC30-4602-BB80-BA8241E3B83C}"/>
              </a:ext>
            </a:extLst>
          </p:cNvPr>
          <p:cNvSpPr/>
          <p:nvPr/>
        </p:nvSpPr>
        <p:spPr>
          <a:xfrm>
            <a:off x="4006046" y="15778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6" name="Gráfico 155">
            <a:extLst>
              <a:ext uri="{FF2B5EF4-FFF2-40B4-BE49-F238E27FC236}">
                <a16:creationId xmlns:a16="http://schemas.microsoft.com/office/drawing/2014/main" id="{A9BD96C8-E31F-45E7-ABD0-5EC2CD188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9858" y="139582"/>
            <a:ext cx="174375" cy="180000"/>
          </a:xfrm>
          <a:prstGeom prst="rect">
            <a:avLst/>
          </a:prstGeom>
        </p:spPr>
      </p:pic>
      <p:sp>
        <p:nvSpPr>
          <p:cNvPr id="185" name="CuadroTexto 350">
            <a:extLst>
              <a:ext uri="{FF2B5EF4-FFF2-40B4-BE49-F238E27FC236}">
                <a16:creationId xmlns:a16="http://schemas.microsoft.com/office/drawing/2014/main" id="{4AE1BF51-2501-584C-B456-3C089AC0C2BB}"/>
              </a:ext>
            </a:extLst>
          </p:cNvPr>
          <p:cNvSpPr txBox="1"/>
          <p:nvPr/>
        </p:nvSpPr>
        <p:spPr>
          <a:xfrm>
            <a:off x="3975860" y="367601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9" name="CuadroTexto 125">
            <a:hlinkClick r:id="rId15"/>
            <a:extLst>
              <a:ext uri="{FF2B5EF4-FFF2-40B4-BE49-F238E27FC236}">
                <a16:creationId xmlns:a16="http://schemas.microsoft.com/office/drawing/2014/main" id="{F5CDF260-C6FB-0447-8EE4-CCF7495A4E87}"/>
              </a:ext>
            </a:extLst>
          </p:cNvPr>
          <p:cNvSpPr txBox="1"/>
          <p:nvPr/>
        </p:nvSpPr>
        <p:spPr>
          <a:xfrm>
            <a:off x="4198507" y="384423"/>
            <a:ext cx="2973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Native</a:t>
            </a:r>
            <a:r>
              <a:rPr lang="en-US" sz="700" noProof="0" dirty="0">
                <a:solidFill>
                  <a:srgbClr val="3C3C3C"/>
                </a:solidFill>
              </a:rPr>
              <a:t> Spanish</a:t>
            </a:r>
            <a:r>
              <a:rPr lang="en-US" sz="700" b="0" noProof="0" dirty="0">
                <a:solidFill>
                  <a:srgbClr val="3C3C3C"/>
                </a:solidFill>
              </a:rPr>
              <a:t>, Proficient </a:t>
            </a:r>
            <a:r>
              <a:rPr lang="en-US" sz="700" noProof="0" dirty="0">
                <a:solidFill>
                  <a:srgbClr val="3C3C3C"/>
                </a:solidFill>
              </a:rPr>
              <a:t>English</a:t>
            </a:r>
            <a:r>
              <a:rPr lang="en-US" sz="700" b="0" noProof="0" dirty="0">
                <a:solidFill>
                  <a:srgbClr val="3C3C3C"/>
                </a:solidFill>
              </a:rPr>
              <a:t> (C2), Beginner </a:t>
            </a:r>
            <a:r>
              <a:rPr lang="en-US" sz="700" noProof="0" dirty="0">
                <a:solidFill>
                  <a:srgbClr val="3C3C3C"/>
                </a:solidFill>
              </a:rPr>
              <a:t>German</a:t>
            </a:r>
            <a:r>
              <a:rPr lang="en-US" sz="700" b="0" noProof="0" dirty="0">
                <a:solidFill>
                  <a:srgbClr val="3C3C3C"/>
                </a:solidFill>
              </a:rPr>
              <a:t> (A1)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ECD41B-7028-3149-99B4-C864A22DF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7079" y="396499"/>
            <a:ext cx="144000" cy="148645"/>
          </a:xfrm>
          <a:prstGeom prst="rect">
            <a:avLst/>
          </a:prstGeom>
        </p:spPr>
      </p:pic>
      <p:grpSp>
        <p:nvGrpSpPr>
          <p:cNvPr id="225" name="Grupo 287">
            <a:extLst>
              <a:ext uri="{FF2B5EF4-FFF2-40B4-BE49-F238E27FC236}">
                <a16:creationId xmlns:a16="http://schemas.microsoft.com/office/drawing/2014/main" id="{C7A21B8F-8784-445E-A922-6B2E9523F81D}"/>
              </a:ext>
            </a:extLst>
          </p:cNvPr>
          <p:cNvGrpSpPr/>
          <p:nvPr/>
        </p:nvGrpSpPr>
        <p:grpSpPr>
          <a:xfrm>
            <a:off x="189197" y="134667"/>
            <a:ext cx="1756409" cy="704704"/>
            <a:chOff x="446045" y="465014"/>
            <a:chExt cx="1756409" cy="704704"/>
          </a:xfrm>
        </p:grpSpPr>
        <p:sp>
          <p:nvSpPr>
            <p:cNvPr id="226" name="CuadroTexto 3">
              <a:extLst>
                <a:ext uri="{FF2B5EF4-FFF2-40B4-BE49-F238E27FC236}">
                  <a16:creationId xmlns:a16="http://schemas.microsoft.com/office/drawing/2014/main" id="{BECAEDD7-0DDD-41C2-A2E5-4727F0FA79BF}"/>
                </a:ext>
              </a:extLst>
            </p:cNvPr>
            <p:cNvSpPr txBox="1"/>
            <p:nvPr/>
          </p:nvSpPr>
          <p:spPr>
            <a:xfrm>
              <a:off x="446045" y="465014"/>
              <a:ext cx="1113653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NICOLAS</a:t>
              </a:r>
            </a:p>
          </p:txBody>
        </p:sp>
        <p:sp>
          <p:nvSpPr>
            <p:cNvPr id="227" name="CuadroTexto 6">
              <a:extLst>
                <a:ext uri="{FF2B5EF4-FFF2-40B4-BE49-F238E27FC236}">
                  <a16:creationId xmlns:a16="http://schemas.microsoft.com/office/drawing/2014/main" id="{9677D17A-CDAB-4CFC-BEA0-09ADA9D937FB}"/>
                </a:ext>
              </a:extLst>
            </p:cNvPr>
            <p:cNvSpPr txBox="1"/>
            <p:nvPr/>
          </p:nvSpPr>
          <p:spPr>
            <a:xfrm>
              <a:off x="446046" y="831164"/>
              <a:ext cx="1756408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r>
                <a:rPr lang="en-US" sz="1600" noProof="0" dirty="0"/>
                <a:t>D’ALESSANDRO</a:t>
              </a:r>
            </a:p>
          </p:txBody>
        </p:sp>
      </p:grpSp>
      <p:sp>
        <p:nvSpPr>
          <p:cNvPr id="278" name="CuadroTexto 125">
            <a:hlinkClick r:id="rId15"/>
            <a:extLst>
              <a:ext uri="{FF2B5EF4-FFF2-40B4-BE49-F238E27FC236}">
                <a16:creationId xmlns:a16="http://schemas.microsoft.com/office/drawing/2014/main" id="{99CBDC93-4B81-764C-F80E-5535B492C1A0}"/>
              </a:ext>
            </a:extLst>
          </p:cNvPr>
          <p:cNvSpPr txBox="1"/>
          <p:nvPr/>
        </p:nvSpPr>
        <p:spPr>
          <a:xfrm>
            <a:off x="4198507" y="645458"/>
            <a:ext cx="2281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Check the Tableau </a:t>
            </a:r>
            <a:r>
              <a:rPr lang="en-US" sz="700" noProof="0" dirty="0">
                <a:solidFill>
                  <a:srgbClr val="3C3C3C"/>
                </a:solidFill>
              </a:rPr>
              <a:t>#DataViz </a:t>
            </a:r>
            <a:r>
              <a:rPr lang="en-US" sz="700" b="0" noProof="0" dirty="0">
                <a:solidFill>
                  <a:srgbClr val="3C3C3C"/>
                </a:solidFill>
              </a:rPr>
              <a:t>version of this CV!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003D-BC5B-89A7-715D-56B38EBAE533}"/>
              </a:ext>
            </a:extLst>
          </p:cNvPr>
          <p:cNvSpPr txBox="1"/>
          <p:nvPr/>
        </p:nvSpPr>
        <p:spPr>
          <a:xfrm>
            <a:off x="1445483" y="9610509"/>
            <a:ext cx="39670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3C3C3C"/>
                </a:solidFill>
                <a:latin typeface="Raleway" pitchFamily="2" charset="0"/>
              </a:rPr>
              <a:t>#DataViz </a:t>
            </a:r>
            <a:r>
              <a:rPr lang="en-US" sz="700" b="1" noProof="0" dirty="0">
                <a:solidFill>
                  <a:srgbClr val="3C3C3C"/>
                </a:solidFill>
                <a:latin typeface="Raleway" pitchFamily="2" charset="0"/>
              </a:rPr>
              <a:t>| #DataScience | #MachineLearning | #AI | #TechInnovation | #CreativeTech</a:t>
            </a:r>
            <a:endParaRPr lang="en-GB" sz="1600" b="1" dirty="0">
              <a:solidFill>
                <a:srgbClr val="3C3C3C"/>
              </a:solidFill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4E580-7616-D7AA-EB96-38FEF715CD7C}"/>
              </a:ext>
            </a:extLst>
          </p:cNvPr>
          <p:cNvSpPr txBox="1"/>
          <p:nvPr/>
        </p:nvSpPr>
        <p:spPr>
          <a:xfrm>
            <a:off x="95018" y="1959210"/>
            <a:ext cx="3585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1" dirty="0">
                <a:latin typeface="Raleway" pitchFamily="2" charset="0"/>
              </a:rPr>
              <a:t>“I love merging art, data and technology to create impactful solutions”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855B93-C70E-03DA-217B-6B31AD9EC7EC}"/>
              </a:ext>
            </a:extLst>
          </p:cNvPr>
          <p:cNvGrpSpPr/>
          <p:nvPr/>
        </p:nvGrpSpPr>
        <p:grpSpPr>
          <a:xfrm>
            <a:off x="2856891" y="1339764"/>
            <a:ext cx="3855851" cy="2192948"/>
            <a:chOff x="2848671" y="1307241"/>
            <a:chExt cx="3855851" cy="2192948"/>
          </a:xfrm>
        </p:grpSpPr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57D818FF-27C1-4B08-B219-A857456471B7}"/>
                </a:ext>
              </a:extLst>
            </p:cNvPr>
            <p:cNvSpPr/>
            <p:nvPr/>
          </p:nvSpPr>
          <p:spPr>
            <a:xfrm>
              <a:off x="2848671" y="2805335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CFGS - Higher Education in Multiplatform App Development (DAM)</a:t>
              </a:r>
            </a:p>
            <a:p>
              <a:pPr algn="r"/>
              <a:r>
                <a:rPr lang="en-US" sz="700" b="1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IFP  Barcelona</a:t>
              </a:r>
              <a:endParaRPr lang="en-US" sz="6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ángulo 236">
              <a:extLst>
                <a:ext uri="{FF2B5EF4-FFF2-40B4-BE49-F238E27FC236}">
                  <a16:creationId xmlns:a16="http://schemas.microsoft.com/office/drawing/2014/main" id="{C3ED687D-0889-41E0-A8C6-E29638892275}"/>
                </a:ext>
              </a:extLst>
            </p:cNvPr>
            <p:cNvSpPr/>
            <p:nvPr/>
          </p:nvSpPr>
          <p:spPr>
            <a:xfrm>
              <a:off x="2848671" y="2449034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Bachelor's degree in Techniques for Software Application Development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Universitat Oberta de Catalunya</a:t>
              </a:r>
              <a:endParaRPr lang="en-US" sz="700" b="1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03139919-00FB-4AF3-BD1C-77027E3AE13F}"/>
                </a:ext>
              </a:extLst>
            </p:cNvPr>
            <p:cNvSpPr txBox="1"/>
            <p:nvPr/>
          </p:nvSpPr>
          <p:spPr>
            <a:xfrm>
              <a:off x="4822627" y="1307241"/>
              <a:ext cx="1163339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EDUCATION /&gt;</a:t>
              </a:r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04E516E9-A51A-4BF2-AAA5-A904F02F29C8}"/>
                </a:ext>
              </a:extLst>
            </p:cNvPr>
            <p:cNvSpPr/>
            <p:nvPr/>
          </p:nvSpPr>
          <p:spPr>
            <a:xfrm>
              <a:off x="3860991" y="1721044"/>
              <a:ext cx="27268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Master’s Degree in Business Analytics &amp; Big Data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Universidad Camilo José Cela - IMF Business School</a:t>
              </a:r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0A09ED2-2B24-4F7B-BE18-11988B3C9B3F}"/>
                </a:ext>
              </a:extLst>
            </p:cNvPr>
            <p:cNvSpPr/>
            <p:nvPr/>
          </p:nvSpPr>
          <p:spPr>
            <a:xfrm>
              <a:off x="4639577" y="2077344"/>
              <a:ext cx="19482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Postgraduate in Data Analytics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EADA Business School, Barcelona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E8316D59-CA05-4702-A462-4E6167BC0738}"/>
                </a:ext>
              </a:extLst>
            </p:cNvPr>
            <p:cNvSpPr/>
            <p:nvPr/>
          </p:nvSpPr>
          <p:spPr>
            <a:xfrm>
              <a:off x="3607265" y="3161635"/>
              <a:ext cx="2980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Industrial &amp; Electromechanical Technician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School of Technical Education “Henry Ford”, Ford Argentina S.C.A</a:t>
              </a:r>
              <a:endParaRPr lang="en-US" sz="8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2C24D4F4-D717-4241-9146-81B8EA102C36}"/>
                </a:ext>
              </a:extLst>
            </p:cNvPr>
            <p:cNvSpPr/>
            <p:nvPr/>
          </p:nvSpPr>
          <p:spPr>
            <a:xfrm>
              <a:off x="6641522" y="2168164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DBF2D4C5-9A3D-4B34-B89A-18F28B1ECAA5}"/>
                </a:ext>
              </a:extLst>
            </p:cNvPr>
            <p:cNvSpPr/>
            <p:nvPr/>
          </p:nvSpPr>
          <p:spPr>
            <a:xfrm>
              <a:off x="6641522" y="2530122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CA429784-954F-4267-90B2-228FB244422F}"/>
                </a:ext>
              </a:extLst>
            </p:cNvPr>
            <p:cNvSpPr/>
            <p:nvPr/>
          </p:nvSpPr>
          <p:spPr>
            <a:xfrm>
              <a:off x="6641522" y="2892080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1065F2CE-7676-4E1A-9133-D53611CED441}"/>
                </a:ext>
              </a:extLst>
            </p:cNvPr>
            <p:cNvSpPr/>
            <p:nvPr/>
          </p:nvSpPr>
          <p:spPr>
            <a:xfrm>
              <a:off x="6641522" y="3254038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E1C0BA3B-7587-4B81-8941-C81EC0C0DC3D}"/>
                </a:ext>
              </a:extLst>
            </p:cNvPr>
            <p:cNvSpPr/>
            <p:nvPr/>
          </p:nvSpPr>
          <p:spPr>
            <a:xfrm>
              <a:off x="6641522" y="1806206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cxnSp>
          <p:nvCxnSpPr>
            <p:cNvPr id="164" name="Conector recto 278">
              <a:extLst>
                <a:ext uri="{FF2B5EF4-FFF2-40B4-BE49-F238E27FC236}">
                  <a16:creationId xmlns:a16="http://schemas.microsoft.com/office/drawing/2014/main" id="{1CEC0B9B-EFC3-2945-A045-9BC3819B8B03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915185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278">
              <a:extLst>
                <a:ext uri="{FF2B5EF4-FFF2-40B4-BE49-F238E27FC236}">
                  <a16:creationId xmlns:a16="http://schemas.microsoft.com/office/drawing/2014/main" id="{25D4C2CA-AEDF-9C49-9A9B-DC891F3E9CE7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277143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278">
              <a:extLst>
                <a:ext uri="{FF2B5EF4-FFF2-40B4-BE49-F238E27FC236}">
                  <a16:creationId xmlns:a16="http://schemas.microsoft.com/office/drawing/2014/main" id="{98B57FE2-6717-B14D-BDAA-785C17E8E25B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639101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278">
              <a:extLst>
                <a:ext uri="{FF2B5EF4-FFF2-40B4-BE49-F238E27FC236}">
                  <a16:creationId xmlns:a16="http://schemas.microsoft.com/office/drawing/2014/main" id="{5384082D-6AFC-194D-BCBC-2ED4E3B0FA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001059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278">
              <a:extLst>
                <a:ext uri="{FF2B5EF4-FFF2-40B4-BE49-F238E27FC236}">
                  <a16:creationId xmlns:a16="http://schemas.microsoft.com/office/drawing/2014/main" id="{EC309E2C-80C2-3A43-9C63-F7C9DBC3F50D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661227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ángulo 187">
              <a:extLst>
                <a:ext uri="{FF2B5EF4-FFF2-40B4-BE49-F238E27FC236}">
                  <a16:creationId xmlns:a16="http://schemas.microsoft.com/office/drawing/2014/main" id="{D2A464C4-540A-4C8C-B5C6-34E6C0388FD8}"/>
                </a:ext>
              </a:extLst>
            </p:cNvPr>
            <p:cNvSpPr/>
            <p:nvPr/>
          </p:nvSpPr>
          <p:spPr>
            <a:xfrm>
              <a:off x="4068728" y="2538403"/>
              <a:ext cx="1728815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baseline="-25000" noProof="0" dirty="0">
                  <a:latin typeface="Raleway" panose="020B0503030101060003" pitchFamily="34" charset="0"/>
                </a:rPr>
                <a:t>*</a:t>
              </a:r>
              <a:r>
                <a:rPr lang="en-US" sz="500" i="1" u="sng" noProof="0" dirty="0">
                  <a:latin typeface="Raleway" panose="020B0503030101060003" pitchFamily="34" charset="0"/>
                </a:rPr>
                <a:t>Currently finalizing 5 pending subject</a:t>
              </a:r>
              <a:r>
                <a:rPr lang="en-US" sz="500" i="1" noProof="0" dirty="0">
                  <a:latin typeface="Raleway" panose="020B0503030101060003" pitchFamily="34" charset="0"/>
                </a:rPr>
                <a:t>s.</a:t>
              </a:r>
              <a:endParaRPr lang="en-US" sz="1100" i="1" noProof="0" dirty="0">
                <a:latin typeface="Raleway" panose="020B0503030101060003" pitchFamily="34" charset="0"/>
              </a:endParaRPr>
            </a:p>
          </p:txBody>
        </p:sp>
        <p:cxnSp>
          <p:nvCxnSpPr>
            <p:cNvPr id="12" name="Conector recto 278">
              <a:extLst>
                <a:ext uri="{FF2B5EF4-FFF2-40B4-BE49-F238E27FC236}">
                  <a16:creationId xmlns:a16="http://schemas.microsoft.com/office/drawing/2014/main" id="{A6D7B4AE-895E-2721-3B6A-35E695DF9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386666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278">
              <a:extLst>
                <a:ext uri="{FF2B5EF4-FFF2-40B4-BE49-F238E27FC236}">
                  <a16:creationId xmlns:a16="http://schemas.microsoft.com/office/drawing/2014/main" id="{FC504092-2B8C-A69C-E0B3-A8F44448B9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8522" y="3458660"/>
              <a:ext cx="0" cy="72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645067-6AB9-90A4-E447-4756174602EF}"/>
              </a:ext>
            </a:extLst>
          </p:cNvPr>
          <p:cNvGrpSpPr/>
          <p:nvPr/>
        </p:nvGrpSpPr>
        <p:grpSpPr>
          <a:xfrm>
            <a:off x="3375196" y="5833508"/>
            <a:ext cx="3119271" cy="3689605"/>
            <a:chOff x="3268046" y="5809930"/>
            <a:chExt cx="3119271" cy="3689605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0C264F21-432C-42C0-A06A-BB6AE92EEC9C}"/>
                </a:ext>
              </a:extLst>
            </p:cNvPr>
            <p:cNvSpPr/>
            <p:nvPr/>
          </p:nvSpPr>
          <p:spPr>
            <a:xfrm>
              <a:off x="3312919" y="8306234"/>
              <a:ext cx="30084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Certificate in Purchasing &amp; Logistics</a:t>
              </a:r>
            </a:p>
            <a:p>
              <a:pPr algn="r"/>
              <a:r>
                <a: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Universitat Oberta de Catalunya, Online, 2018 </a:t>
              </a:r>
              <a:endParaRPr lang="en-US" sz="1050" noProof="0" dirty="0">
                <a:solidFill>
                  <a:srgbClr val="3C3C3C"/>
                </a:solidFill>
                <a:latin typeface="Raleway" panose="020B0503030101060003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2412-A27F-08C3-C8EE-5BD37B126037}"/>
                </a:ext>
              </a:extLst>
            </p:cNvPr>
            <p:cNvGrpSpPr/>
            <p:nvPr/>
          </p:nvGrpSpPr>
          <p:grpSpPr>
            <a:xfrm>
              <a:off x="3268046" y="5809930"/>
              <a:ext cx="3119271" cy="3689605"/>
              <a:chOff x="3268046" y="5809930"/>
              <a:chExt cx="3119271" cy="3689605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1255E501-5486-4A56-9EA9-7F0B5147EA47}"/>
                  </a:ext>
                </a:extLst>
              </p:cNvPr>
              <p:cNvSpPr txBox="1"/>
              <p:nvPr/>
            </p:nvSpPr>
            <p:spPr>
              <a:xfrm>
                <a:off x="3892708" y="5809930"/>
                <a:ext cx="2173251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COURSES &amp; CERTIFICATIONS /&gt;</a:t>
                </a:r>
              </a:p>
            </p:txBody>
          </p:sp>
          <p:sp>
            <p:nvSpPr>
              <p:cNvPr id="299" name="Rectángulo 298">
                <a:extLst>
                  <a:ext uri="{FF2B5EF4-FFF2-40B4-BE49-F238E27FC236}">
                    <a16:creationId xmlns:a16="http://schemas.microsoft.com/office/drawing/2014/main" id="{CF7ADD86-ABE8-4DEF-BE46-82E29491AA71}"/>
                  </a:ext>
                </a:extLst>
              </p:cNvPr>
              <p:cNvSpPr/>
              <p:nvPr/>
            </p:nvSpPr>
            <p:spPr>
              <a:xfrm>
                <a:off x="3883549" y="7700497"/>
                <a:ext cx="2437863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Workshop in Applied Machine Learning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Analytics Vidhya, Datahack Summit, Bangalore India,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ángulo 303">
                <a:extLst>
                  <a:ext uri="{FF2B5EF4-FFF2-40B4-BE49-F238E27FC236}">
                    <a16:creationId xmlns:a16="http://schemas.microsoft.com/office/drawing/2014/main" id="{EE4D2697-3F30-4A4A-AB93-88E2FD345887}"/>
                  </a:ext>
                </a:extLst>
              </p:cNvPr>
              <p:cNvSpPr/>
              <p:nvPr/>
            </p:nvSpPr>
            <p:spPr>
              <a:xfrm>
                <a:off x="4645119" y="8601408"/>
                <a:ext cx="16762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CAE Advanced English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Cambridge Official Certification, 2018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ángulo 304">
                <a:extLst>
                  <a:ext uri="{FF2B5EF4-FFF2-40B4-BE49-F238E27FC236}">
                    <a16:creationId xmlns:a16="http://schemas.microsoft.com/office/drawing/2014/main" id="{94BD4C2E-C5F0-48C9-A7D7-124AF89D6D06}"/>
                  </a:ext>
                </a:extLst>
              </p:cNvPr>
              <p:cNvSpPr/>
              <p:nvPr/>
            </p:nvSpPr>
            <p:spPr>
              <a:xfrm>
                <a:off x="3918408" y="8896582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Workaway Language Exchange Program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North Carolina, USA, 2016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ángulo 305">
                <a:extLst>
                  <a:ext uri="{FF2B5EF4-FFF2-40B4-BE49-F238E27FC236}">
                    <a16:creationId xmlns:a16="http://schemas.microsoft.com/office/drawing/2014/main" id="{14554206-F499-47F8-9C1A-AEDE75F2DBF1}"/>
                  </a:ext>
                </a:extLst>
              </p:cNvPr>
              <p:cNvSpPr/>
              <p:nvPr/>
            </p:nvSpPr>
            <p:spPr>
              <a:xfrm>
                <a:off x="4241176" y="8011060"/>
                <a:ext cx="20802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Web Data Extraction Summit 2019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ScrapingHub, Dublin Ireland,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ángulo 306">
                <a:extLst>
                  <a:ext uri="{FF2B5EF4-FFF2-40B4-BE49-F238E27FC236}">
                    <a16:creationId xmlns:a16="http://schemas.microsoft.com/office/drawing/2014/main" id="{CC74CE48-F3AC-4ED8-ABD3-132DDBB88B3B}"/>
                  </a:ext>
                </a:extLst>
              </p:cNvPr>
              <p:cNvSpPr/>
              <p:nvPr/>
            </p:nvSpPr>
            <p:spPr>
              <a:xfrm>
                <a:off x="3918408" y="9207147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Coaching &amp; Leadership Training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Beginner, Advanced &amp; Leadership Level, Bs. As, 2013 - 2014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ángulo 298">
                <a:hlinkClick r:id="rId18"/>
                <a:extLst>
                  <a:ext uri="{FF2B5EF4-FFF2-40B4-BE49-F238E27FC236}">
                    <a16:creationId xmlns:a16="http://schemas.microsoft.com/office/drawing/2014/main" id="{7ED8281F-CC3D-F243-9847-18719B55F635}"/>
                  </a:ext>
                </a:extLst>
              </p:cNvPr>
              <p:cNvSpPr/>
              <p:nvPr/>
            </p:nvSpPr>
            <p:spPr>
              <a:xfrm>
                <a:off x="3883549" y="7405323"/>
                <a:ext cx="2437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Programming Essentials in Python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 Institute, Cisco Networking Academy, Online, 2020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ángulo 298">
                <a:hlinkClick r:id="rId18"/>
                <a:extLst>
                  <a:ext uri="{FF2B5EF4-FFF2-40B4-BE49-F238E27FC236}">
                    <a16:creationId xmlns:a16="http://schemas.microsoft.com/office/drawing/2014/main" id="{B7B68DDE-567D-4AFA-9F51-8AEEC8E25F04}"/>
                  </a:ext>
                </a:extLst>
              </p:cNvPr>
              <p:cNvSpPr/>
              <p:nvPr/>
            </p:nvSpPr>
            <p:spPr>
              <a:xfrm>
                <a:off x="3673311" y="6799586"/>
                <a:ext cx="2648101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Data Mining for Business Intelligence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EUROFORMAC, Online, 2022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ángulo 243">
                <a:extLst>
                  <a:ext uri="{FF2B5EF4-FFF2-40B4-BE49-F238E27FC236}">
                    <a16:creationId xmlns:a16="http://schemas.microsoft.com/office/drawing/2014/main" id="{95841CFD-DD6A-4416-A82C-16E1005F3CC5}"/>
                  </a:ext>
                </a:extLst>
              </p:cNvPr>
              <p:cNvSpPr/>
              <p:nvPr/>
            </p:nvSpPr>
            <p:spPr>
              <a:xfrm>
                <a:off x="4001269" y="7110149"/>
                <a:ext cx="23201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Big Data &amp; Machine Learning Development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Universitat Oberta de Catalunya, Barcelona, 2020</a:t>
                </a:r>
              </a:p>
            </p:txBody>
          </p:sp>
          <p:sp>
            <p:nvSpPr>
              <p:cNvPr id="224" name="Rectángulo 298">
                <a:hlinkClick r:id="rId18"/>
                <a:extLst>
                  <a:ext uri="{FF2B5EF4-FFF2-40B4-BE49-F238E27FC236}">
                    <a16:creationId xmlns:a16="http://schemas.microsoft.com/office/drawing/2014/main" id="{2E116B91-2412-46D1-B2B8-4EBC56B3434C}"/>
                  </a:ext>
                </a:extLst>
              </p:cNvPr>
              <p:cNvSpPr/>
              <p:nvPr/>
            </p:nvSpPr>
            <p:spPr>
              <a:xfrm>
                <a:off x="3673311" y="6504412"/>
                <a:ext cx="26481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Front End Web Development Bootcamp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IRONHACK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Barcelona, 2023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ángulo 298">
                <a:hlinkClick r:id="rId18"/>
                <a:extLst>
                  <a:ext uri="{FF2B5EF4-FFF2-40B4-BE49-F238E27FC236}">
                    <a16:creationId xmlns:a16="http://schemas.microsoft.com/office/drawing/2014/main" id="{65ECF92B-154F-D258-A78E-E99F16D182C9}"/>
                  </a:ext>
                </a:extLst>
              </p:cNvPr>
              <p:cNvSpPr/>
              <p:nvPr/>
            </p:nvSpPr>
            <p:spPr>
              <a:xfrm>
                <a:off x="3268046" y="6209238"/>
                <a:ext cx="30533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Specialization Course in Artificial Intelligence.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Valencian Graduate School and Research Network of AI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latin typeface="Raleway" panose="020B0503030101060003" pitchFamily="34" charset="0"/>
                  </a:rPr>
                  <a:t>Online, Currently</a:t>
                </a:r>
                <a:endParaRPr lang="en-US" sz="500" noProof="0" dirty="0"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Elipse 260">
                <a:extLst>
                  <a:ext uri="{FF2B5EF4-FFF2-40B4-BE49-F238E27FC236}">
                    <a16:creationId xmlns:a16="http://schemas.microsoft.com/office/drawing/2014/main" id="{0086E142-8E40-1069-EA81-FEF8D207D6DC}"/>
                  </a:ext>
                </a:extLst>
              </p:cNvPr>
              <p:cNvSpPr/>
              <p:nvPr/>
            </p:nvSpPr>
            <p:spPr>
              <a:xfrm>
                <a:off x="6333317" y="629409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77" name="Conector recto 278">
                <a:extLst>
                  <a:ext uri="{FF2B5EF4-FFF2-40B4-BE49-F238E27FC236}">
                    <a16:creationId xmlns:a16="http://schemas.microsoft.com/office/drawing/2014/main" id="{5FE2E9EE-5DF1-3646-6A72-0BC7CCD24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38130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ipse 260">
                <a:extLst>
                  <a:ext uri="{FF2B5EF4-FFF2-40B4-BE49-F238E27FC236}">
                    <a16:creationId xmlns:a16="http://schemas.microsoft.com/office/drawing/2014/main" id="{028126DF-6220-CB8C-82C5-27F9B5B72F6B}"/>
                  </a:ext>
                </a:extLst>
              </p:cNvPr>
              <p:cNvSpPr/>
              <p:nvPr/>
            </p:nvSpPr>
            <p:spPr>
              <a:xfrm>
                <a:off x="6333317" y="659451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4" name="Conector recto 278">
                <a:extLst>
                  <a:ext uri="{FF2B5EF4-FFF2-40B4-BE49-F238E27FC236}">
                    <a16:creationId xmlns:a16="http://schemas.microsoft.com/office/drawing/2014/main" id="{498FF8B5-C1C9-8E79-B0F6-20B010C7D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68171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260">
                <a:extLst>
                  <a:ext uri="{FF2B5EF4-FFF2-40B4-BE49-F238E27FC236}">
                    <a16:creationId xmlns:a16="http://schemas.microsoft.com/office/drawing/2014/main" id="{68249B57-08D7-AC27-32B2-2D4DD9E2BBEA}"/>
                  </a:ext>
                </a:extLst>
              </p:cNvPr>
              <p:cNvSpPr/>
              <p:nvPr/>
            </p:nvSpPr>
            <p:spPr>
              <a:xfrm>
                <a:off x="6333317" y="689492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6" name="Conector recto 278">
                <a:extLst>
                  <a:ext uri="{FF2B5EF4-FFF2-40B4-BE49-F238E27FC236}">
                    <a16:creationId xmlns:a16="http://schemas.microsoft.com/office/drawing/2014/main" id="{A4F7E9B8-9E15-5833-86C3-3B8C569E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98212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Elipse 260">
                <a:extLst>
                  <a:ext uri="{FF2B5EF4-FFF2-40B4-BE49-F238E27FC236}">
                    <a16:creationId xmlns:a16="http://schemas.microsoft.com/office/drawing/2014/main" id="{A2B737C5-5578-8A7C-61B3-268D332DF295}"/>
                  </a:ext>
                </a:extLst>
              </p:cNvPr>
              <p:cNvSpPr/>
              <p:nvPr/>
            </p:nvSpPr>
            <p:spPr>
              <a:xfrm>
                <a:off x="6333317" y="719533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8" name="Conector recto 278">
                <a:extLst>
                  <a:ext uri="{FF2B5EF4-FFF2-40B4-BE49-F238E27FC236}">
                    <a16:creationId xmlns:a16="http://schemas.microsoft.com/office/drawing/2014/main" id="{F64ADCDD-7F8E-D998-C92D-132A582E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28254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ipse 260">
                <a:extLst>
                  <a:ext uri="{FF2B5EF4-FFF2-40B4-BE49-F238E27FC236}">
                    <a16:creationId xmlns:a16="http://schemas.microsoft.com/office/drawing/2014/main" id="{E3526172-A262-7868-D085-4CA45E3A1030}"/>
                  </a:ext>
                </a:extLst>
              </p:cNvPr>
              <p:cNvSpPr/>
              <p:nvPr/>
            </p:nvSpPr>
            <p:spPr>
              <a:xfrm>
                <a:off x="6333317" y="749574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0" name="Conector recto 278">
                <a:extLst>
                  <a:ext uri="{FF2B5EF4-FFF2-40B4-BE49-F238E27FC236}">
                    <a16:creationId xmlns:a16="http://schemas.microsoft.com/office/drawing/2014/main" id="{BF22CC8C-DFB3-3CC5-FEA1-F5B2164C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58295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ipse 260">
                <a:extLst>
                  <a:ext uri="{FF2B5EF4-FFF2-40B4-BE49-F238E27FC236}">
                    <a16:creationId xmlns:a16="http://schemas.microsoft.com/office/drawing/2014/main" id="{066ADFB5-AD8D-D8BF-0CB7-66CA727070FC}"/>
                  </a:ext>
                </a:extLst>
              </p:cNvPr>
              <p:cNvSpPr/>
              <p:nvPr/>
            </p:nvSpPr>
            <p:spPr>
              <a:xfrm>
                <a:off x="6333317" y="779615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2" name="Conector recto 278">
                <a:extLst>
                  <a:ext uri="{FF2B5EF4-FFF2-40B4-BE49-F238E27FC236}">
                    <a16:creationId xmlns:a16="http://schemas.microsoft.com/office/drawing/2014/main" id="{893FEEAC-DA39-0916-F5A9-8154070F9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88336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Elipse 260">
                <a:extLst>
                  <a:ext uri="{FF2B5EF4-FFF2-40B4-BE49-F238E27FC236}">
                    <a16:creationId xmlns:a16="http://schemas.microsoft.com/office/drawing/2014/main" id="{FBD50DA6-3C2B-63D4-6F6B-EF8FC05E5451}"/>
                  </a:ext>
                </a:extLst>
              </p:cNvPr>
              <p:cNvSpPr/>
              <p:nvPr/>
            </p:nvSpPr>
            <p:spPr>
              <a:xfrm>
                <a:off x="6333317" y="809657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4" name="Conector recto 278">
                <a:extLst>
                  <a:ext uri="{FF2B5EF4-FFF2-40B4-BE49-F238E27FC236}">
                    <a16:creationId xmlns:a16="http://schemas.microsoft.com/office/drawing/2014/main" id="{66D0FDA2-6F2B-52A4-59D0-981AE7D3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18377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Elipse 260">
                <a:extLst>
                  <a:ext uri="{FF2B5EF4-FFF2-40B4-BE49-F238E27FC236}">
                    <a16:creationId xmlns:a16="http://schemas.microsoft.com/office/drawing/2014/main" id="{C86C36E9-AC91-5B50-2119-322BF90F4F63}"/>
                  </a:ext>
                </a:extLst>
              </p:cNvPr>
              <p:cNvSpPr/>
              <p:nvPr/>
            </p:nvSpPr>
            <p:spPr>
              <a:xfrm>
                <a:off x="6333317" y="839698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6" name="Conector recto 278">
                <a:extLst>
                  <a:ext uri="{FF2B5EF4-FFF2-40B4-BE49-F238E27FC236}">
                    <a16:creationId xmlns:a16="http://schemas.microsoft.com/office/drawing/2014/main" id="{EF6F6E3E-14E3-5EA3-9889-D7B2A0792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48418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260">
                <a:extLst>
                  <a:ext uri="{FF2B5EF4-FFF2-40B4-BE49-F238E27FC236}">
                    <a16:creationId xmlns:a16="http://schemas.microsoft.com/office/drawing/2014/main" id="{8C0F5DFD-CDF3-EB30-166D-25244826D4CA}"/>
                  </a:ext>
                </a:extLst>
              </p:cNvPr>
              <p:cNvSpPr/>
              <p:nvPr/>
            </p:nvSpPr>
            <p:spPr>
              <a:xfrm>
                <a:off x="6333317" y="869739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8" name="Conector recto 278">
                <a:extLst>
                  <a:ext uri="{FF2B5EF4-FFF2-40B4-BE49-F238E27FC236}">
                    <a16:creationId xmlns:a16="http://schemas.microsoft.com/office/drawing/2014/main" id="{3FCA2482-F279-985B-9603-871C614E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78460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260">
                <a:extLst>
                  <a:ext uri="{FF2B5EF4-FFF2-40B4-BE49-F238E27FC236}">
                    <a16:creationId xmlns:a16="http://schemas.microsoft.com/office/drawing/2014/main" id="{2FCDB6B0-DC60-91A2-3536-0E189C8177FB}"/>
                  </a:ext>
                </a:extLst>
              </p:cNvPr>
              <p:cNvSpPr/>
              <p:nvPr/>
            </p:nvSpPr>
            <p:spPr>
              <a:xfrm>
                <a:off x="6333317" y="899780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00" name="Conector recto 278">
                <a:extLst>
                  <a:ext uri="{FF2B5EF4-FFF2-40B4-BE49-F238E27FC236}">
                    <a16:creationId xmlns:a16="http://schemas.microsoft.com/office/drawing/2014/main" id="{547E0D38-6B34-E44D-3F99-8EF4ECCD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08501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e 260">
                <a:extLst>
                  <a:ext uri="{FF2B5EF4-FFF2-40B4-BE49-F238E27FC236}">
                    <a16:creationId xmlns:a16="http://schemas.microsoft.com/office/drawing/2014/main" id="{37AB3BF9-F4BE-322A-FA93-450031069179}"/>
                  </a:ext>
                </a:extLst>
              </p:cNvPr>
              <p:cNvSpPr/>
              <p:nvPr/>
            </p:nvSpPr>
            <p:spPr>
              <a:xfrm>
                <a:off x="6333317" y="9298213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6" name="Conector recto 278">
                <a:extLst>
                  <a:ext uri="{FF2B5EF4-FFF2-40B4-BE49-F238E27FC236}">
                    <a16:creationId xmlns:a16="http://schemas.microsoft.com/office/drawing/2014/main" id="{DE6BA787-0D49-1ADA-E6DA-3B299C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37374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78">
                <a:extLst>
                  <a:ext uri="{FF2B5EF4-FFF2-40B4-BE49-F238E27FC236}">
                    <a16:creationId xmlns:a16="http://schemas.microsoft.com/office/drawing/2014/main" id="{D7F2D72C-7235-9FBE-19A7-CC22BBF7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1317" y="9449971"/>
                <a:ext cx="0" cy="7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278">
                <a:extLst>
                  <a:ext uri="{FF2B5EF4-FFF2-40B4-BE49-F238E27FC236}">
                    <a16:creationId xmlns:a16="http://schemas.microsoft.com/office/drawing/2014/main" id="{E0970DAE-27E3-892E-C3B8-18FF09EC5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13746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180">
            <a:extLst>
              <a:ext uri="{FF2B5EF4-FFF2-40B4-BE49-F238E27FC236}">
                <a16:creationId xmlns:a16="http://schemas.microsoft.com/office/drawing/2014/main" id="{414486D2-FDB1-279D-063B-B75EB476639D}"/>
              </a:ext>
            </a:extLst>
          </p:cNvPr>
          <p:cNvSpPr txBox="1"/>
          <p:nvPr/>
        </p:nvSpPr>
        <p:spPr>
          <a:xfrm>
            <a:off x="756314" y="4798171"/>
            <a:ext cx="1708791" cy="230832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noProof="0" dirty="0">
                <a:solidFill>
                  <a:schemeClr val="bg1"/>
                </a:solidFill>
                <a:latin typeface="Raleway" panose="020B0503030101060003" pitchFamily="34" charset="0"/>
              </a:rPr>
              <a:t>&lt; WORK EXPERIENCE /&gt;</a:t>
            </a:r>
          </a:p>
        </p:txBody>
      </p:sp>
      <p:sp>
        <p:nvSpPr>
          <p:cNvPr id="5" name="Rectángulo 143">
            <a:extLst>
              <a:ext uri="{FF2B5EF4-FFF2-40B4-BE49-F238E27FC236}">
                <a16:creationId xmlns:a16="http://schemas.microsoft.com/office/drawing/2014/main" id="{D9D0B8C7-C2F6-8D6C-43B2-86F4C56812D6}"/>
              </a:ext>
            </a:extLst>
          </p:cNvPr>
          <p:cNvSpPr/>
          <p:nvPr/>
        </p:nvSpPr>
        <p:spPr>
          <a:xfrm>
            <a:off x="272956" y="5128825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PLAY’N GO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6" name="Rectángulo 185">
            <a:extLst>
              <a:ext uri="{FF2B5EF4-FFF2-40B4-BE49-F238E27FC236}">
                <a16:creationId xmlns:a16="http://schemas.microsoft.com/office/drawing/2014/main" id="{58306C85-0D1C-05B7-36EB-F260D12C24DD}"/>
              </a:ext>
            </a:extLst>
          </p:cNvPr>
          <p:cNvSpPr/>
          <p:nvPr/>
        </p:nvSpPr>
        <p:spPr>
          <a:xfrm>
            <a:off x="407345" y="5419999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Product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Game analytics and product insights. </a:t>
            </a:r>
            <a:r>
              <a:rPr lang="en-GB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Engineering Department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Sweden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, Remote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8" name="Rectángulo 187">
            <a:extLst>
              <a:ext uri="{FF2B5EF4-FFF2-40B4-BE49-F238E27FC236}">
                <a16:creationId xmlns:a16="http://schemas.microsoft.com/office/drawing/2014/main" id="{E20EA91D-6106-E929-005D-772F7EB9D131}"/>
              </a:ext>
            </a:extLst>
          </p:cNvPr>
          <p:cNvSpPr/>
          <p:nvPr/>
        </p:nvSpPr>
        <p:spPr>
          <a:xfrm>
            <a:off x="801733" y="5172408"/>
            <a:ext cx="604653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baseline="-25000" noProof="0" dirty="0">
                <a:solidFill>
                  <a:srgbClr val="D6465F"/>
                </a:solidFill>
                <a:latin typeface="Raleway" panose="020B0503030101060003" pitchFamily="34" charset="0"/>
              </a:rPr>
              <a:t>*</a:t>
            </a:r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Currently</a:t>
            </a:r>
          </a:p>
        </p:txBody>
      </p:sp>
      <p:sp>
        <p:nvSpPr>
          <p:cNvPr id="11" name="Elipse 206">
            <a:extLst>
              <a:ext uri="{FF2B5EF4-FFF2-40B4-BE49-F238E27FC236}">
                <a16:creationId xmlns:a16="http://schemas.microsoft.com/office/drawing/2014/main" id="{7A9E880E-1B9F-C87F-F2F6-0E21E5D3A406}"/>
              </a:ext>
            </a:extLst>
          </p:cNvPr>
          <p:cNvSpPr/>
          <p:nvPr/>
        </p:nvSpPr>
        <p:spPr>
          <a:xfrm>
            <a:off x="356502" y="549771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Conector recto 278">
            <a:extLst>
              <a:ext uri="{FF2B5EF4-FFF2-40B4-BE49-F238E27FC236}">
                <a16:creationId xmlns:a16="http://schemas.microsoft.com/office/drawing/2014/main" id="{56423724-1CFB-E95A-8691-AE1D0030C15E}"/>
              </a:ext>
            </a:extLst>
          </p:cNvPr>
          <p:cNvCxnSpPr>
            <a:cxnSpLocks/>
          </p:cNvCxnSpPr>
          <p:nvPr/>
        </p:nvCxnSpPr>
        <p:spPr>
          <a:xfrm>
            <a:off x="374502" y="5577033"/>
            <a:ext cx="0" cy="144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85">
            <a:extLst>
              <a:ext uri="{FF2B5EF4-FFF2-40B4-BE49-F238E27FC236}">
                <a16:creationId xmlns:a16="http://schemas.microsoft.com/office/drawing/2014/main" id="{A279AA5F-AFD2-96AA-6DCA-63E9ACDF1BDF}"/>
              </a:ext>
            </a:extLst>
          </p:cNvPr>
          <p:cNvSpPr/>
          <p:nvPr/>
        </p:nvSpPr>
        <p:spPr>
          <a:xfrm>
            <a:off x="413198" y="6022941"/>
            <a:ext cx="385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Business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&amp; data analysis for operational improvements.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Central Ops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6" name="Rectángulo 187">
            <a:extLst>
              <a:ext uri="{FF2B5EF4-FFF2-40B4-BE49-F238E27FC236}">
                <a16:creationId xmlns:a16="http://schemas.microsoft.com/office/drawing/2014/main" id="{A75B9864-E372-E28D-5814-D31C49F64BDF}"/>
              </a:ext>
            </a:extLst>
          </p:cNvPr>
          <p:cNvSpPr/>
          <p:nvPr/>
        </p:nvSpPr>
        <p:spPr>
          <a:xfrm>
            <a:off x="762060" y="5829471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2020 - 2024</a:t>
            </a:r>
          </a:p>
        </p:txBody>
      </p:sp>
      <p:sp>
        <p:nvSpPr>
          <p:cNvPr id="20" name="Rectángulo 143">
            <a:extLst>
              <a:ext uri="{FF2B5EF4-FFF2-40B4-BE49-F238E27FC236}">
                <a16:creationId xmlns:a16="http://schemas.microsoft.com/office/drawing/2014/main" id="{3855D5BC-7CB2-D174-8346-2C4CF9A28E7D}"/>
              </a:ext>
            </a:extLst>
          </p:cNvPr>
          <p:cNvSpPr/>
          <p:nvPr/>
        </p:nvSpPr>
        <p:spPr>
          <a:xfrm>
            <a:off x="272956" y="5724398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AMAZON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1" name="Rectángulo 185">
            <a:extLst>
              <a:ext uri="{FF2B5EF4-FFF2-40B4-BE49-F238E27FC236}">
                <a16:creationId xmlns:a16="http://schemas.microsoft.com/office/drawing/2014/main" id="{880A0113-1D35-9BF7-D163-6A435D64FCDF}"/>
              </a:ext>
            </a:extLst>
          </p:cNvPr>
          <p:cNvSpPr/>
          <p:nvPr/>
        </p:nvSpPr>
        <p:spPr>
          <a:xfrm>
            <a:off x="422127" y="6348563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 &amp; Lead Learning Coordinator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data analysis and new joiners training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Risk &amp; Flow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lipse 206">
            <a:extLst>
              <a:ext uri="{FF2B5EF4-FFF2-40B4-BE49-F238E27FC236}">
                <a16:creationId xmlns:a16="http://schemas.microsoft.com/office/drawing/2014/main" id="{CCC51612-9CD7-50CF-119C-0C749537B99C}"/>
              </a:ext>
            </a:extLst>
          </p:cNvPr>
          <p:cNvSpPr/>
          <p:nvPr/>
        </p:nvSpPr>
        <p:spPr>
          <a:xfrm>
            <a:off x="356502" y="6100547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Conector recto 278">
            <a:extLst>
              <a:ext uri="{FF2B5EF4-FFF2-40B4-BE49-F238E27FC236}">
                <a16:creationId xmlns:a16="http://schemas.microsoft.com/office/drawing/2014/main" id="{CEA8D708-9F30-A2F6-BFC7-719038F0CC84}"/>
              </a:ext>
            </a:extLst>
          </p:cNvPr>
          <p:cNvCxnSpPr>
            <a:cxnSpLocks/>
          </p:cNvCxnSpPr>
          <p:nvPr/>
        </p:nvCxnSpPr>
        <p:spPr>
          <a:xfrm>
            <a:off x="374502" y="6184856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06">
            <a:extLst>
              <a:ext uri="{FF2B5EF4-FFF2-40B4-BE49-F238E27FC236}">
                <a16:creationId xmlns:a16="http://schemas.microsoft.com/office/drawing/2014/main" id="{6B3D50D7-4489-DC05-3304-8F2A9DB36460}"/>
              </a:ext>
            </a:extLst>
          </p:cNvPr>
          <p:cNvSpPr/>
          <p:nvPr/>
        </p:nvSpPr>
        <p:spPr>
          <a:xfrm>
            <a:off x="356502" y="643116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ángulo 185">
            <a:extLst>
              <a:ext uri="{FF2B5EF4-FFF2-40B4-BE49-F238E27FC236}">
                <a16:creationId xmlns:a16="http://schemas.microsoft.com/office/drawing/2014/main" id="{184E19EF-601D-BB49-82CE-EC7E0A44B772}"/>
              </a:ext>
            </a:extLst>
          </p:cNvPr>
          <p:cNvSpPr/>
          <p:nvPr/>
        </p:nvSpPr>
        <p:spPr>
          <a:xfrm>
            <a:off x="422952" y="7303820"/>
            <a:ext cx="401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support and shipment tracking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Shipping Department at HP Spain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8" name="Rectángulo 143">
            <a:extLst>
              <a:ext uri="{FF2B5EF4-FFF2-40B4-BE49-F238E27FC236}">
                <a16:creationId xmlns:a16="http://schemas.microsoft.com/office/drawing/2014/main" id="{C45F848B-CA3F-A028-46A7-AF6EDC20CAC0}"/>
              </a:ext>
            </a:extLst>
          </p:cNvPr>
          <p:cNvSpPr/>
          <p:nvPr/>
        </p:nvSpPr>
        <p:spPr>
          <a:xfrm>
            <a:off x="272956" y="6651274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ISS FACILITY SERVICES S.A.</a:t>
            </a:r>
            <a:r>
              <a:rPr lang="en-US" sz="14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9" name="Rectángulo 207">
            <a:extLst>
              <a:ext uri="{FF2B5EF4-FFF2-40B4-BE49-F238E27FC236}">
                <a16:creationId xmlns:a16="http://schemas.microsoft.com/office/drawing/2014/main" id="{474F93AD-3E76-56D2-57A9-3DF84C491EA5}"/>
              </a:ext>
            </a:extLst>
          </p:cNvPr>
          <p:cNvSpPr/>
          <p:nvPr/>
        </p:nvSpPr>
        <p:spPr>
          <a:xfrm>
            <a:off x="1660044" y="6764731"/>
            <a:ext cx="60907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2016 -2020</a:t>
            </a:r>
          </a:p>
        </p:txBody>
      </p:sp>
      <p:sp>
        <p:nvSpPr>
          <p:cNvPr id="30" name="Rectángulo 185">
            <a:extLst>
              <a:ext uri="{FF2B5EF4-FFF2-40B4-BE49-F238E27FC236}">
                <a16:creationId xmlns:a16="http://schemas.microsoft.com/office/drawing/2014/main" id="{B67C0955-14AA-61E2-2C7D-4CA522A34D0C}"/>
              </a:ext>
            </a:extLst>
          </p:cNvPr>
          <p:cNvSpPr/>
          <p:nvPr/>
        </p:nvSpPr>
        <p:spPr>
          <a:xfrm>
            <a:off x="414686" y="6954137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Business Solutions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for process optimization.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Excellence Service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31" name="Rectángulo 204">
            <a:extLst>
              <a:ext uri="{FF2B5EF4-FFF2-40B4-BE49-F238E27FC236}">
                <a16:creationId xmlns:a16="http://schemas.microsoft.com/office/drawing/2014/main" id="{9E70EDB0-45DE-175D-9D62-4AA13DE8FCA2}"/>
              </a:ext>
            </a:extLst>
          </p:cNvPr>
          <p:cNvSpPr/>
          <p:nvPr/>
        </p:nvSpPr>
        <p:spPr>
          <a:xfrm>
            <a:off x="420541" y="8886008"/>
            <a:ext cx="26680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Administrative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Controller &amp; budgeting,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L&amp;D Department, Bs. As</a:t>
            </a:r>
            <a:r>
              <a:rPr lang="en-US" sz="7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endParaRPr lang="en-US" sz="8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209">
            <a:extLst>
              <a:ext uri="{FF2B5EF4-FFF2-40B4-BE49-F238E27FC236}">
                <a16:creationId xmlns:a16="http://schemas.microsoft.com/office/drawing/2014/main" id="{A96E1719-AEBB-3C30-1D56-6A4D35A8A3DC}"/>
              </a:ext>
            </a:extLst>
          </p:cNvPr>
          <p:cNvSpPr/>
          <p:nvPr/>
        </p:nvSpPr>
        <p:spPr>
          <a:xfrm>
            <a:off x="414686" y="9205387"/>
            <a:ext cx="2671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Student Internship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Customer Service Division, Bs. As.</a:t>
            </a:r>
            <a:endParaRPr lang="en-US" sz="6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47061-F20F-E4AC-C802-04F33F47FD14}"/>
              </a:ext>
            </a:extLst>
          </p:cNvPr>
          <p:cNvGrpSpPr/>
          <p:nvPr/>
        </p:nvGrpSpPr>
        <p:grpSpPr>
          <a:xfrm>
            <a:off x="272956" y="8577278"/>
            <a:ext cx="1923533" cy="307777"/>
            <a:chOff x="412928" y="9116731"/>
            <a:chExt cx="1923533" cy="307777"/>
          </a:xfrm>
        </p:grpSpPr>
        <p:sp>
          <p:nvSpPr>
            <p:cNvPr id="104" name="Rectángulo 213">
              <a:extLst>
                <a:ext uri="{FF2B5EF4-FFF2-40B4-BE49-F238E27FC236}">
                  <a16:creationId xmlns:a16="http://schemas.microsoft.com/office/drawing/2014/main" id="{C1E04AAB-B203-7C7B-99FD-D9D4E4B7FBB2}"/>
                </a:ext>
              </a:extLst>
            </p:cNvPr>
            <p:cNvSpPr/>
            <p:nvPr/>
          </p:nvSpPr>
          <p:spPr>
            <a:xfrm>
              <a:off x="1652461" y="9223055"/>
              <a:ext cx="684000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noProof="0" dirty="0">
                  <a:solidFill>
                    <a:srgbClr val="D6465F"/>
                  </a:solidFill>
                  <a:latin typeface="Raleway" panose="020B0503030101060003" pitchFamily="34" charset="0"/>
                </a:rPr>
                <a:t>2004 - 2007</a:t>
              </a:r>
            </a:p>
          </p:txBody>
        </p:sp>
        <p:sp>
          <p:nvSpPr>
            <p:cNvPr id="105" name="Rectángulo 145">
              <a:extLst>
                <a:ext uri="{FF2B5EF4-FFF2-40B4-BE49-F238E27FC236}">
                  <a16:creationId xmlns:a16="http://schemas.microsoft.com/office/drawing/2014/main" id="{5F839647-0E42-CD15-A2B5-A963F2B15AA7}"/>
                </a:ext>
              </a:extLst>
            </p:cNvPr>
            <p:cNvSpPr/>
            <p:nvPr/>
          </p:nvSpPr>
          <p:spPr>
            <a:xfrm>
              <a:off x="412928" y="9116731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FORD ARGENTINA S.C.A.</a:t>
              </a:r>
              <a:r>
                <a:rPr lang="en-US" sz="14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	</a:t>
              </a:r>
            </a:p>
          </p:txBody>
        </p:sp>
      </p:grpSp>
      <p:sp>
        <p:nvSpPr>
          <p:cNvPr id="40" name="Rectángulo 195">
            <a:extLst>
              <a:ext uri="{FF2B5EF4-FFF2-40B4-BE49-F238E27FC236}">
                <a16:creationId xmlns:a16="http://schemas.microsoft.com/office/drawing/2014/main" id="{522B5F73-4DBC-F9B2-6F74-680386819098}"/>
              </a:ext>
            </a:extLst>
          </p:cNvPr>
          <p:cNvSpPr/>
          <p:nvPr/>
        </p:nvSpPr>
        <p:spPr>
          <a:xfrm>
            <a:off x="410116" y="7880344"/>
            <a:ext cx="29012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1" name="Rectángulo 208">
            <a:extLst>
              <a:ext uri="{FF2B5EF4-FFF2-40B4-BE49-F238E27FC236}">
                <a16:creationId xmlns:a16="http://schemas.microsoft.com/office/drawing/2014/main" id="{64D4AA2C-35D3-2515-B2D5-E68EC003B729}"/>
              </a:ext>
            </a:extLst>
          </p:cNvPr>
          <p:cNvSpPr/>
          <p:nvPr/>
        </p:nvSpPr>
        <p:spPr>
          <a:xfrm>
            <a:off x="2945061" y="7725892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2008 - 2014</a:t>
            </a:r>
          </a:p>
        </p:txBody>
      </p:sp>
      <p:sp>
        <p:nvSpPr>
          <p:cNvPr id="42" name="Rectángulo 144">
            <a:extLst>
              <a:ext uri="{FF2B5EF4-FFF2-40B4-BE49-F238E27FC236}">
                <a16:creationId xmlns:a16="http://schemas.microsoft.com/office/drawing/2014/main" id="{6F2BFF5E-4398-0127-A4F6-3B9E0998794A}"/>
              </a:ext>
            </a:extLst>
          </p:cNvPr>
          <p:cNvSpPr/>
          <p:nvPr/>
        </p:nvSpPr>
        <p:spPr>
          <a:xfrm>
            <a:off x="272956" y="7620829"/>
            <a:ext cx="2954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GRUPO CARGO S.A at VOLKSWAGEN ARGENTINA  S.A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3" name="Rectángulo 185">
            <a:extLst>
              <a:ext uri="{FF2B5EF4-FFF2-40B4-BE49-F238E27FC236}">
                <a16:creationId xmlns:a16="http://schemas.microsoft.com/office/drawing/2014/main" id="{612D4462-BAED-573C-68F9-8EFEDF1C2980}"/>
              </a:ext>
            </a:extLst>
          </p:cNvPr>
          <p:cNvSpPr/>
          <p:nvPr/>
        </p:nvSpPr>
        <p:spPr>
          <a:xfrm>
            <a:off x="418848" y="7929045"/>
            <a:ext cx="4016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Quality Assurance (QA) Specialist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Quality monitoring and compliance using ISO standards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JIT Department, Bs. As.</a:t>
            </a:r>
            <a:r>
              <a:rPr lang="en-US" sz="11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4" name="Rectángulo 185">
            <a:extLst>
              <a:ext uri="{FF2B5EF4-FFF2-40B4-BE49-F238E27FC236}">
                <a16:creationId xmlns:a16="http://schemas.microsoft.com/office/drawing/2014/main" id="{61D66B20-DF6E-38C8-7ECA-C02F2E591D1D}"/>
              </a:ext>
            </a:extLst>
          </p:cNvPr>
          <p:cNvSpPr/>
          <p:nvPr/>
        </p:nvSpPr>
        <p:spPr>
          <a:xfrm>
            <a:off x="425801" y="8267512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Analyst</a:t>
            </a: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analysis and Supply Chain Management.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Milkrun &amp; Kanban Department, Bs. As.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7" name="Elipse 206">
            <a:extLst>
              <a:ext uri="{FF2B5EF4-FFF2-40B4-BE49-F238E27FC236}">
                <a16:creationId xmlns:a16="http://schemas.microsoft.com/office/drawing/2014/main" id="{46D1BC41-EBA2-DEF7-2492-B562E7F1E802}"/>
              </a:ext>
            </a:extLst>
          </p:cNvPr>
          <p:cNvSpPr/>
          <p:nvPr/>
        </p:nvSpPr>
        <p:spPr>
          <a:xfrm>
            <a:off x="356502" y="7031673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8" name="Conector recto 278">
            <a:extLst>
              <a:ext uri="{FF2B5EF4-FFF2-40B4-BE49-F238E27FC236}">
                <a16:creationId xmlns:a16="http://schemas.microsoft.com/office/drawing/2014/main" id="{B40FDF62-A390-A9BD-D1E9-6DAD19C4AFFD}"/>
              </a:ext>
            </a:extLst>
          </p:cNvPr>
          <p:cNvCxnSpPr>
            <a:cxnSpLocks/>
          </p:cNvCxnSpPr>
          <p:nvPr/>
        </p:nvCxnSpPr>
        <p:spPr>
          <a:xfrm>
            <a:off x="374502" y="7115982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206">
            <a:extLst>
              <a:ext uri="{FF2B5EF4-FFF2-40B4-BE49-F238E27FC236}">
                <a16:creationId xmlns:a16="http://schemas.microsoft.com/office/drawing/2014/main" id="{A851B2EF-471E-C2A1-F1C8-BBB0AF4F5421}"/>
              </a:ext>
            </a:extLst>
          </p:cNvPr>
          <p:cNvSpPr/>
          <p:nvPr/>
        </p:nvSpPr>
        <p:spPr>
          <a:xfrm>
            <a:off x="356502" y="7362291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Elipse 206">
            <a:extLst>
              <a:ext uri="{FF2B5EF4-FFF2-40B4-BE49-F238E27FC236}">
                <a16:creationId xmlns:a16="http://schemas.microsoft.com/office/drawing/2014/main" id="{EFF2A123-7337-1101-688F-807655A4DDFB}"/>
              </a:ext>
            </a:extLst>
          </p:cNvPr>
          <p:cNvSpPr/>
          <p:nvPr/>
        </p:nvSpPr>
        <p:spPr>
          <a:xfrm>
            <a:off x="356502" y="8004150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56" name="Conector recto 278">
            <a:extLst>
              <a:ext uri="{FF2B5EF4-FFF2-40B4-BE49-F238E27FC236}">
                <a16:creationId xmlns:a16="http://schemas.microsoft.com/office/drawing/2014/main" id="{CF5E005B-CFE2-2D84-06DF-C13C10AAE759}"/>
              </a:ext>
            </a:extLst>
          </p:cNvPr>
          <p:cNvCxnSpPr>
            <a:cxnSpLocks/>
          </p:cNvCxnSpPr>
          <p:nvPr/>
        </p:nvCxnSpPr>
        <p:spPr>
          <a:xfrm>
            <a:off x="374502" y="8088459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206">
            <a:extLst>
              <a:ext uri="{FF2B5EF4-FFF2-40B4-BE49-F238E27FC236}">
                <a16:creationId xmlns:a16="http://schemas.microsoft.com/office/drawing/2014/main" id="{DBEC59B2-13FB-3C84-4812-62DA1541525D}"/>
              </a:ext>
            </a:extLst>
          </p:cNvPr>
          <p:cNvSpPr/>
          <p:nvPr/>
        </p:nvSpPr>
        <p:spPr>
          <a:xfrm>
            <a:off x="356502" y="833476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2" name="Elipse 206">
            <a:extLst>
              <a:ext uri="{FF2B5EF4-FFF2-40B4-BE49-F238E27FC236}">
                <a16:creationId xmlns:a16="http://schemas.microsoft.com/office/drawing/2014/main" id="{7ADE13D9-7BA6-E88E-FE51-53E435C21293}"/>
              </a:ext>
            </a:extLst>
          </p:cNvPr>
          <p:cNvSpPr/>
          <p:nvPr/>
        </p:nvSpPr>
        <p:spPr>
          <a:xfrm>
            <a:off x="356502" y="895511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3" name="Conector recto 278">
            <a:extLst>
              <a:ext uri="{FF2B5EF4-FFF2-40B4-BE49-F238E27FC236}">
                <a16:creationId xmlns:a16="http://schemas.microsoft.com/office/drawing/2014/main" id="{40EABB04-97E9-9980-7080-6540C737F6FC}"/>
              </a:ext>
            </a:extLst>
          </p:cNvPr>
          <p:cNvCxnSpPr>
            <a:cxnSpLocks/>
          </p:cNvCxnSpPr>
          <p:nvPr/>
        </p:nvCxnSpPr>
        <p:spPr>
          <a:xfrm>
            <a:off x="374502" y="9039427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206">
            <a:extLst>
              <a:ext uri="{FF2B5EF4-FFF2-40B4-BE49-F238E27FC236}">
                <a16:creationId xmlns:a16="http://schemas.microsoft.com/office/drawing/2014/main" id="{14615397-6857-E95E-7024-0B006D1958AD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5" name="Conector recto 150">
            <a:extLst>
              <a:ext uri="{FF2B5EF4-FFF2-40B4-BE49-F238E27FC236}">
                <a16:creationId xmlns:a16="http://schemas.microsoft.com/office/drawing/2014/main" id="{F1998CAA-B8F9-A1CC-A214-E3D8A444E1FD}"/>
              </a:ext>
            </a:extLst>
          </p:cNvPr>
          <p:cNvCxnSpPr>
            <a:cxnSpLocks/>
          </p:cNvCxnSpPr>
          <p:nvPr/>
        </p:nvCxnSpPr>
        <p:spPr>
          <a:xfrm>
            <a:off x="329981" y="5405782"/>
            <a:ext cx="1296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50">
            <a:extLst>
              <a:ext uri="{FF2B5EF4-FFF2-40B4-BE49-F238E27FC236}">
                <a16:creationId xmlns:a16="http://schemas.microsoft.com/office/drawing/2014/main" id="{6937B1E0-EE0A-D271-26FD-74AD3FB78965}"/>
              </a:ext>
            </a:extLst>
          </p:cNvPr>
          <p:cNvCxnSpPr>
            <a:cxnSpLocks/>
          </p:cNvCxnSpPr>
          <p:nvPr/>
        </p:nvCxnSpPr>
        <p:spPr>
          <a:xfrm>
            <a:off x="326969" y="5997179"/>
            <a:ext cx="136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50">
            <a:extLst>
              <a:ext uri="{FF2B5EF4-FFF2-40B4-BE49-F238E27FC236}">
                <a16:creationId xmlns:a16="http://schemas.microsoft.com/office/drawing/2014/main" id="{4DF29CFB-27E7-7177-FB20-0C1C97C0C4B8}"/>
              </a:ext>
            </a:extLst>
          </p:cNvPr>
          <p:cNvCxnSpPr>
            <a:cxnSpLocks/>
          </p:cNvCxnSpPr>
          <p:nvPr/>
        </p:nvCxnSpPr>
        <p:spPr>
          <a:xfrm>
            <a:off x="329981" y="6924074"/>
            <a:ext cx="1944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150">
            <a:extLst>
              <a:ext uri="{FF2B5EF4-FFF2-40B4-BE49-F238E27FC236}">
                <a16:creationId xmlns:a16="http://schemas.microsoft.com/office/drawing/2014/main" id="{E8900783-4CFE-C789-4CA5-4691DCE1B1FB}"/>
              </a:ext>
            </a:extLst>
          </p:cNvPr>
          <p:cNvCxnSpPr>
            <a:cxnSpLocks/>
          </p:cNvCxnSpPr>
          <p:nvPr/>
        </p:nvCxnSpPr>
        <p:spPr>
          <a:xfrm>
            <a:off x="329981" y="7898345"/>
            <a:ext cx="3312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150">
            <a:extLst>
              <a:ext uri="{FF2B5EF4-FFF2-40B4-BE49-F238E27FC236}">
                <a16:creationId xmlns:a16="http://schemas.microsoft.com/office/drawing/2014/main" id="{2E8B7CD5-D38A-36D7-109A-ACA6A018FB4F}"/>
              </a:ext>
            </a:extLst>
          </p:cNvPr>
          <p:cNvCxnSpPr>
            <a:cxnSpLocks/>
          </p:cNvCxnSpPr>
          <p:nvPr/>
        </p:nvCxnSpPr>
        <p:spPr>
          <a:xfrm>
            <a:off x="343884" y="8843119"/>
            <a:ext cx="190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206">
            <a:extLst>
              <a:ext uri="{FF2B5EF4-FFF2-40B4-BE49-F238E27FC236}">
                <a16:creationId xmlns:a16="http://schemas.microsoft.com/office/drawing/2014/main" id="{9C879606-4E30-DB0C-43C8-8B2F110AA728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2" name="Conector recto 278">
            <a:extLst>
              <a:ext uri="{FF2B5EF4-FFF2-40B4-BE49-F238E27FC236}">
                <a16:creationId xmlns:a16="http://schemas.microsoft.com/office/drawing/2014/main" id="{849EFD27-F4A4-5A22-C42B-BB665EEBDA55}"/>
              </a:ext>
            </a:extLst>
          </p:cNvPr>
          <p:cNvCxnSpPr>
            <a:cxnSpLocks/>
          </p:cNvCxnSpPr>
          <p:nvPr/>
        </p:nvCxnSpPr>
        <p:spPr>
          <a:xfrm>
            <a:off x="374502" y="9379680"/>
            <a:ext cx="0" cy="10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278">
            <a:extLst>
              <a:ext uri="{FF2B5EF4-FFF2-40B4-BE49-F238E27FC236}">
                <a16:creationId xmlns:a16="http://schemas.microsoft.com/office/drawing/2014/main" id="{5F5A46E7-0225-072A-99A2-D4EDBCB9DCC6}"/>
              </a:ext>
            </a:extLst>
          </p:cNvPr>
          <p:cNvCxnSpPr>
            <a:cxnSpLocks/>
          </p:cNvCxnSpPr>
          <p:nvPr/>
        </p:nvCxnSpPr>
        <p:spPr>
          <a:xfrm rot="5400000">
            <a:off x="374502" y="9455907"/>
            <a:ext cx="0" cy="72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1867</TotalTime>
  <Words>647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D´ Alessandro, Nicolas</dc:creator>
  <cp:lastModifiedBy>Nico D'Alessandro</cp:lastModifiedBy>
  <cp:revision>138</cp:revision>
  <dcterms:created xsi:type="dcterms:W3CDTF">2020-05-09T11:32:03Z</dcterms:created>
  <dcterms:modified xsi:type="dcterms:W3CDTF">2024-10-01T07:47:12Z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2024-09-29T12:06:07Z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43f9f2d5-93d3-4af1-bcb0-dbbd701ee2c5</vt:lpwstr>
  </property>
  <property fmtid="{D5CDD505-2E9C-101B-9397-08002B2CF9AE}" pid="8" name="MSIP_Label_54f766c3-b436-4cc8-9848-3bc599fcddc3_ContentBits">
    <vt:lpwstr>0</vt:lpwstr>
  </property>
</Properties>
</file>