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8" autoAdjust="0"/>
    <p:restoredTop sz="94660"/>
  </p:normalViewPr>
  <p:slideViewPr>
    <p:cSldViewPr snapToGrid="0">
      <p:cViewPr varScale="1">
        <p:scale>
          <a:sx n="59" d="100"/>
          <a:sy n="59" d="100"/>
        </p:scale>
        <p:origin x="7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B98F-4D49-B2E6-5CA0-71020F963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C7887-0B69-9DD7-7854-B6C083D09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5E450-3185-D9ED-3E01-3A96CE69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44C5-F12A-4945-A054-0588D0CB2E0C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CAFFB-24EE-7877-6AAF-59BB967F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3F052-09CE-FAA6-1267-B27E2932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727B-1852-4F95-A361-682B4A14B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2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21F4E-0893-632B-3386-B63083EA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88847-4027-7F77-5C37-AF268ABC4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7C467-8589-2A63-B7EB-29C8BE839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44C5-F12A-4945-A054-0588D0CB2E0C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94413-085D-AF08-5472-FC4EF91B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F05FE-8815-D9C0-FE71-E5EED69F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727B-1852-4F95-A361-682B4A14B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8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586600-D39A-B704-D00D-EB95AE957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9116B-CDB8-C9B7-2446-37CEEA70B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E85FE-4C57-11FB-4303-7E6533B33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44C5-F12A-4945-A054-0588D0CB2E0C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F7617-2CDD-135D-7C13-700F60F7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43ABD-D467-0F21-FCA4-3556B630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727B-1852-4F95-A361-682B4A14B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1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30DC2-371D-3E33-6F49-589B559D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71EF3-9CC6-69A1-A6BD-7E97AE520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6C70B-4FB6-80DA-9A5F-3A985FD1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44C5-F12A-4945-A054-0588D0CB2E0C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D0524-0C45-F1E0-BE35-64E68ED3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E97CD-D55F-64B9-823C-6AE3F7043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727B-1852-4F95-A361-682B4A14B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9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6E63-30D2-D897-8C57-96215C28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61BB8-A0CE-B1E8-4EAC-4B122AE83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60B3E-4811-62A1-2E85-AEF58C9EE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44C5-F12A-4945-A054-0588D0CB2E0C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D5BF8-6B1C-E49A-05AE-45896882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DF8EE-4F53-89E3-FCFC-70DB2A06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727B-1852-4F95-A361-682B4A14B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2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A028D-31EF-78E2-5A77-392BB6E2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4B98F-0E1D-F293-E83E-013F70E20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9F89A-BB69-AE3B-13E3-F064E87B4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8F7F8-B5DE-1852-88A3-FD57DC98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44C5-F12A-4945-A054-0588D0CB2E0C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47326-345B-5576-285E-0237C4B7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2BA7B-7F84-BF6C-E06A-D256B5691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727B-1852-4F95-A361-682B4A14B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6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E9C1-45A4-9D55-E67B-B255AF73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2BA22-036E-8FF8-B56F-8D6B1744F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2381C-2AF2-8585-FED2-A9ED1AFC8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E38CF9-4592-577E-0E0D-FD42BA11B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0DAFA-928F-1322-8F83-D30125ACF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FCC7C6-BEE6-240C-D5BE-AD03143D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44C5-F12A-4945-A054-0588D0CB2E0C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78B2C-ED64-6839-F36D-2B35CF0F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3025D2-446F-60E2-6E89-39E0BD77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727B-1852-4F95-A361-682B4A14B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6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134CB-C0C1-7432-6C45-B2823A04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36240-DA30-2312-DAB2-7365EE9E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44C5-F12A-4945-A054-0588D0CB2E0C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A8B0A-0900-FB53-2D16-436B41D15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8C6DF-DFE6-7113-960C-A964E6B1D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727B-1852-4F95-A361-682B4A14B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3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2C39FD-5B73-3D0F-29EF-A5CD57E5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44C5-F12A-4945-A054-0588D0CB2E0C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C42527-C347-4B13-5281-38A6ACA4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41210-D263-83BB-D15E-4CCF0DCB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727B-1852-4F95-A361-682B4A14B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1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CD65-2196-5F95-6168-E05282768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C6FFF-2B92-D8CD-7AA6-0F3A56264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0BAD3-548D-7C12-D534-9B0EF7D20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E2B49-67C5-4148-E2C6-A7AF909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44C5-F12A-4945-A054-0588D0CB2E0C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D1A71-D3E1-8F68-E568-5FB9DA6CE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67A7E-8C77-0401-BB20-4E4A2530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727B-1852-4F95-A361-682B4A14B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9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C908-3A55-5497-FAE3-AC3CA279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3DCC81-79D4-BB0E-D6FC-F1E935757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9DB30-6481-EB79-A879-19009D934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EA21F-6B8B-EA43-CF8E-185AC12A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44C5-F12A-4945-A054-0588D0CB2E0C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955C7-2952-9B1A-73AA-D54807274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0DA0C-1B45-1BFA-6143-F7AD8F09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727B-1852-4F95-A361-682B4A14B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0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221BE-B48F-C9D4-61F2-1BF7185D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FFAAB-62CF-F4D1-0EE7-B7E1B1F28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CAB91-6158-2637-181F-279DAEA10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E44C5-F12A-4945-A054-0588D0CB2E0C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E2434-C16E-3ED9-B177-2ED5AF696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759AB-4F9F-62D8-1259-CF96A0C1A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B727B-1852-4F95-A361-682B4A14B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7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2F17-A041-3CCC-20D0-A8395667F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1449"/>
            <a:ext cx="9144000" cy="2387600"/>
          </a:xfrm>
        </p:spPr>
        <p:txBody>
          <a:bodyPr/>
          <a:lstStyle/>
          <a:p>
            <a:r>
              <a:rPr lang="en-US" b="1" dirty="0"/>
              <a:t>An analysis of online retail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90875-2618-CF68-BC07-49C3317E01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Group 2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E4802-F069-756C-7EC5-4C0B6433A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670" y="4140142"/>
            <a:ext cx="8141118" cy="223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070B-CA33-0E00-AAFE-E7BD9095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workflow (overview)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902EE-EE1C-9D1E-3C56-7C1FFEB4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b="1" dirty="0"/>
              <a:t>Data ingestion and cleaning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Loaded multi-sheet Excel data (2009-2011).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Cleaned the dataset by removing 27% of records (cancellations, duplicates, nulls).</a:t>
            </a:r>
          </a:p>
          <a:p>
            <a:pPr lvl="1"/>
            <a:r>
              <a:rPr lang="en-US" b="1" dirty="0"/>
              <a:t>Preprocessing an EDA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Standardized item names for consistency.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Grouped sales into transaction baskets.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Analyzed top products and basket sizes to understand core customer behavior.</a:t>
            </a:r>
          </a:p>
          <a:p>
            <a:pPr lvl="1"/>
            <a:r>
              <a:rPr lang="en-US" b="1" dirty="0"/>
              <a:t>Advanced analysis and modeling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Transformed data into a one-hot encoded matrix for analysis.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Applied two market basket analysis algorithms: </a:t>
            </a:r>
            <a:r>
              <a:rPr lang="en-US" b="1" dirty="0"/>
              <a:t>a</a:t>
            </a:r>
            <a:r>
              <a:rPr lang="en-US" b="1"/>
              <a:t>priori</a:t>
            </a:r>
            <a:r>
              <a:rPr lang="en-US" dirty="0"/>
              <a:t> and an </a:t>
            </a:r>
            <a:r>
              <a:rPr lang="en-US" b="1" dirty="0"/>
              <a:t>optimized ECLAT</a:t>
            </a:r>
            <a:r>
              <a:rPr lang="en-US" dirty="0"/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Identified product association rules with varying support thresholds.</a:t>
            </a:r>
          </a:p>
          <a:p>
            <a:pPr lvl="1"/>
            <a:r>
              <a:rPr lang="en-US" b="1" dirty="0"/>
              <a:t>Interpretation and recommendation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Compared algorithm performance to identify the most efficient method.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Translated high-lift rules into actionable business strategies for bundling, cross-selling, and marketing.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5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06A7-5415-882A-740F-45282EA1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Top 20 purchased items.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ECD9C4-8B94-674B-813F-4378A54A0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678" y="1825625"/>
            <a:ext cx="76506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80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B53C-3AFE-BB14-4D46-C4B7D764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Customer Purchase Behavior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CA360C-57AF-1D9C-7C39-FE6DA0E5C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474" y="1825625"/>
            <a:ext cx="87690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1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1E2A-2B7C-F61A-3257-9E4E1949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Products  frequently bought together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BDC5B0-6BD8-6235-66C0-533792A4D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1028" y="1690688"/>
            <a:ext cx="8069943" cy="460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8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6B93-0A2E-94B0-AFB7-832654F1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Data-driven product grouping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FBE77B-B862-7CD3-A657-C2559CBD9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678" y="1825625"/>
            <a:ext cx="76506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3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6B73-B25E-72BA-8245-C09016F1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Algorithm Performance (which method is more efficient)</a:t>
            </a:r>
            <a:br>
              <a:rPr lang="en-US" b="1" dirty="0"/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F37F067-083D-D595-F1E6-7A0BA48C6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657" y="1564368"/>
            <a:ext cx="81860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8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141D-9567-C654-F0D5-72F336628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Visualizing the strongest association rules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A100BA-1BB6-BD2A-2118-FEF19583A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1027" y="1690688"/>
            <a:ext cx="58152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2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164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An analysis of online retail data</vt:lpstr>
      <vt:lpstr>Project workflow (overview)</vt:lpstr>
      <vt:lpstr>Top 20 purchased items.</vt:lpstr>
      <vt:lpstr>Customer Purchase Behavior</vt:lpstr>
      <vt:lpstr>Products  frequently bought together </vt:lpstr>
      <vt:lpstr>Data-driven product grouping </vt:lpstr>
      <vt:lpstr>Algorithm Performance (which method is more efficient) </vt:lpstr>
      <vt:lpstr>Visualizing the strongest association rules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STEVEN</dc:creator>
  <cp:lastModifiedBy>JOHN STEVEN</cp:lastModifiedBy>
  <cp:revision>6</cp:revision>
  <dcterms:created xsi:type="dcterms:W3CDTF">2025-10-22T10:12:20Z</dcterms:created>
  <dcterms:modified xsi:type="dcterms:W3CDTF">2025-10-22T10:20:36Z</dcterms:modified>
</cp:coreProperties>
</file>