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0650-9837-6522-C9EF-EAADDD81B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C010A-48A1-37FD-C08B-92D83E20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B2A1-678F-D6A7-CE19-F15840FF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218-126D-4D5D-A1F5-F2A3A5638A27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A1A59-3943-249E-892A-20D3216B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7BFC8-0CD7-1C83-6252-67AE4A10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51F9-CDCB-4DDA-AE06-FBDC006E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357E-1F7A-15C9-B999-51483D79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165A1-BB84-FE12-F006-E4DBC1D64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51102-A003-7D9F-ABBC-413525D7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218-126D-4D5D-A1F5-F2A3A5638A27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FDD9-F415-C8E2-412E-257C0F8C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E02E-335E-F01E-2A0F-657FA2B5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51F9-CDCB-4DDA-AE06-FBDC006E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3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92F50-0466-466D-CD98-B8898677F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0F94A-EC15-52BB-FF83-C45AE3604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2A028-B200-330F-978C-9C3D9185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218-126D-4D5D-A1F5-F2A3A5638A27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59F76-025B-4845-9382-7057CF2F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2341E-AC2B-385D-3987-DF121AB0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51F9-CDCB-4DDA-AE06-FBDC006E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4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B318-7301-B4C4-DD33-1AE38EB9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CB6D-F1B7-4D1F-5442-959B0BC2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50D7E-C5A1-1D8C-CEB0-0BA0A6EA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218-126D-4D5D-A1F5-F2A3A5638A27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F2D4-BCA7-981F-87E1-F48E87C6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4CB05-7DA5-F102-746B-5101BCE9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51F9-CDCB-4DDA-AE06-FBDC006E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B5B3-D88F-4533-165D-84D2DE12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508F7-02AC-4366-B9A2-EC3EA0E73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22755-3177-39FA-1A60-CE89E40B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218-126D-4D5D-A1F5-F2A3A5638A27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8C62B-1771-B0B5-CA87-E510AB6E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CCD7B-9A57-A9DD-050C-50D46E0B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51F9-CDCB-4DDA-AE06-FBDC006E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1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FD95-7942-A34A-6583-70B5C11A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98B7-5DF5-2138-ED9D-FD45BCB7A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B17D0-D809-5F97-E421-35CAD787B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7DEE1-0B65-9036-1D49-26D446FE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218-126D-4D5D-A1F5-F2A3A5638A27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15E54-6E71-B912-ACFE-6596CFAD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98AA1-398C-1FEC-60BD-C3377CFE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51F9-CDCB-4DDA-AE06-FBDC006E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3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BD47-518D-CCA2-2B2B-42001B56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B07B5-6FAC-1F61-57A4-1F3E55ABA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B4845-DEC1-6E7D-E1EC-253AC2903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D059D-A851-BEF1-3C4E-4E2FC34B2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9FD62-B56C-B79D-AB00-E4BC28608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3AA3F-F522-028E-E280-40945301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218-126D-4D5D-A1F5-F2A3A5638A27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AE1C9-7A18-EABE-243A-09951787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45085-B493-FF88-98D8-7A188CFF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51F9-CDCB-4DDA-AE06-FBDC006E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5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FEC9-1CA5-4726-BE81-ECFB670A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B035C-1CC2-2462-E591-B978ECA4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218-126D-4D5D-A1F5-F2A3A5638A27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B47B6-88A1-838B-40ED-4BFADB25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4EAC2-9C70-BAE2-879D-8C50666B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51F9-CDCB-4DDA-AE06-FBDC006E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1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DB83D-56B9-67EE-3602-0C9172C2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218-126D-4D5D-A1F5-F2A3A5638A27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4ABE5-15D8-04C0-7CC8-9BD9E364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A8D31-E2AC-4720-E065-C79CC36B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51F9-CDCB-4DDA-AE06-FBDC006E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2AEB-4149-8A0C-B397-5748903B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AFE7-1741-A26B-BC27-FBDC737EF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C8C72-5473-5964-BC8F-365C6D09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BCBEF-2A64-D820-1D33-CDCAEF14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218-126D-4D5D-A1F5-F2A3A5638A27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4FC43-93AB-B9FD-14D8-57171248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FE9BF-A489-9E40-E123-07116467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51F9-CDCB-4DDA-AE06-FBDC006E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3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4EE7-C840-63A0-AC0B-DC2E883A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D3C60-AA53-0116-C33F-35E57977F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4294B-68BA-48EC-6E2F-7EB5E71BC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5A9E0-A42E-47EF-EA79-529DA05B9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F4218-126D-4D5D-A1F5-F2A3A5638A27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631D1-A7D8-7663-0EF6-70FC856C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D7E8C-1D91-6182-8551-A108F8CD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51F9-CDCB-4DDA-AE06-FBDC006E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0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A66A8-6E5B-85FA-BD83-40156EB0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42C5D-F957-38F4-028D-4B7443CFD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0EF54-1E76-5F9A-DBE5-EA5D7C562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F4218-126D-4D5D-A1F5-F2A3A5638A27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57501-5B0C-CD84-D0CF-0420983BE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3B665-3BA0-E407-382C-E4A55F785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051F9-CDCB-4DDA-AE06-FBDC006ED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2F17-A041-3CCC-20D0-A8395667F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1449"/>
            <a:ext cx="9144000" cy="2387600"/>
          </a:xfrm>
        </p:spPr>
        <p:txBody>
          <a:bodyPr/>
          <a:lstStyle/>
          <a:p>
            <a:r>
              <a:rPr lang="en-US" b="1" dirty="0"/>
              <a:t>Twitter brand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90875-2618-CF68-BC07-49C3317E01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Group 2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E4802-F069-756C-7EC5-4C0B6433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70" y="4140142"/>
            <a:ext cx="8141118" cy="2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2734-746C-150A-F7C7-7AA2762B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784D-EB06-F90A-DDA9-D1A9D6F6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099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Objective.</a:t>
            </a:r>
            <a:r>
              <a:rPr lang="en-US" dirty="0"/>
              <a:t> To analyze sentiment towards various brands based on Twitter data, identify key trends, and build a predictive model for sentiment classification.</a:t>
            </a:r>
          </a:p>
          <a:p>
            <a:r>
              <a:rPr lang="en-US" b="1" dirty="0"/>
              <a:t>Dataset.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Total Tweets Analyzed:</a:t>
            </a:r>
            <a:r>
              <a:rPr lang="en-US" dirty="0"/>
              <a:t> 75,682 (combined training and validation sets).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Unique Brands:</a:t>
            </a:r>
            <a:r>
              <a:rPr lang="en-US" dirty="0"/>
              <a:t> 32.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b="1" dirty="0"/>
              <a:t>Sentiment Categories.</a:t>
            </a:r>
            <a:r>
              <a:rPr lang="en-US" dirty="0"/>
              <a:t> Positive, Negative, Neutral, Irrelevant.</a:t>
            </a:r>
          </a:p>
          <a:p>
            <a:r>
              <a:rPr lang="en-US" b="1" dirty="0"/>
              <a:t>Methodology.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Data Cleaning:</a:t>
            </a:r>
            <a:r>
              <a:rPr lang="en-US" dirty="0"/>
              <a:t> Preprocessing tweet text to remove noise (URLs, mentions, etc.).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Sentiment Analysis:</a:t>
            </a:r>
            <a:r>
              <a:rPr lang="en-US" dirty="0"/>
              <a:t> Applied </a:t>
            </a:r>
            <a:r>
              <a:rPr lang="en-US" dirty="0" err="1"/>
              <a:t>TextBlob</a:t>
            </a:r>
            <a:r>
              <a:rPr lang="en-US" dirty="0"/>
              <a:t> and VADER to assign sentiment scores.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Feature Engineering:</a:t>
            </a:r>
            <a:r>
              <a:rPr lang="en-US" dirty="0"/>
              <a:t> Created TF-IDF features to identify important keywords.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Trend Analysis:</a:t>
            </a:r>
            <a:r>
              <a:rPr lang="en-US" dirty="0"/>
              <a:t> Analyzed sentiment fluctuations over time and detected significant spikes.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Modeling:</a:t>
            </a:r>
            <a:r>
              <a:rPr lang="en-US" dirty="0"/>
              <a:t> Trained a Logistic Regression model to classify tweet sentiment.</a:t>
            </a:r>
          </a:p>
          <a:p>
            <a:r>
              <a:rPr lang="en-US" b="1" dirty="0"/>
              <a:t>Key Insights. </a:t>
            </a:r>
            <a:r>
              <a:rPr lang="en-US" dirty="0"/>
              <a:t>The analysis provides a comprehensive view of public opinion on major brands, highlighting periods of significant positive or negative sentiment and the topics driving these conversations.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9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0FE1-93F8-49AB-0E3B-F8ED448FE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6780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Top 20 Keywords by TF-IDF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872B14-4DE1-1DEA-39B2-3D4CADDDD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143" y="1393371"/>
            <a:ext cx="9056913" cy="521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9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856B-3149-E37B-0D33-4647EE3C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Sentiment Analysis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7A006B-07E3-1CB9-93EB-104F1D6CA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711" y="1460310"/>
            <a:ext cx="7884254" cy="50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1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ACF9-EAD6-BBD3-D5B6-E3745061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Word Clouds by Sentiment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47A32E-EC84-2F2D-2B3D-3BF4750C8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167" y="1825625"/>
            <a:ext cx="55736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4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5E4E-3AE5-0C35-46CD-EE62C312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Identifying Significant Sentiment Spikes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2CC40A-0C81-746C-8893-60A5D564C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168" y="1160060"/>
            <a:ext cx="9083121" cy="53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8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634B-DC5C-0124-BA4B-3F86C4B3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Machine Learning Model Performance</a:t>
            </a:r>
            <a:br>
              <a:rPr lang="en-US" b="1" dirty="0"/>
            </a:br>
            <a:r>
              <a:rPr lang="en-US" b="1" dirty="0"/>
              <a:t>(Confusion Matrix)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287625-103D-5963-D76B-DDEFD5646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631" y="1825625"/>
            <a:ext cx="55387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7316-37E2-9D47-ED60-9822E30C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 Deep Dive: Brand-Specific Sentiment</a:t>
            </a:r>
            <a:br>
              <a:rPr lang="en-US" b="1" dirty="0"/>
            </a:br>
            <a:r>
              <a:rPr lang="en-US" b="1" dirty="0"/>
              <a:t>Brand-Specific Sentiment Distribution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707D64-AE65-20DA-061B-D860C78DB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203" y="1825625"/>
            <a:ext cx="75275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0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41CB-6D1B-D491-FA5F-9A15E566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Twitter brand sentiment analysis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11FD0-1B9D-8776-9B23-B8DE4F1EB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286" y="1880054"/>
            <a:ext cx="8403772" cy="474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5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205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Twitter brand sentiment analysis</vt:lpstr>
      <vt:lpstr>overview</vt:lpstr>
      <vt:lpstr>Top 20 Keywords by TF-IDF Score</vt:lpstr>
      <vt:lpstr>Sentiment Analysis </vt:lpstr>
      <vt:lpstr>Word Clouds by Sentiment </vt:lpstr>
      <vt:lpstr>Identifying Significant Sentiment Spikes </vt:lpstr>
      <vt:lpstr>Machine Learning Model Performance (Confusion Matrix) </vt:lpstr>
      <vt:lpstr> Deep Dive: Brand-Specific Sentiment Brand-Specific Sentiment Distribution </vt:lpstr>
      <vt:lpstr>Twitter brand sentiment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STEVEN</dc:creator>
  <cp:lastModifiedBy>JOHN STEVEN</cp:lastModifiedBy>
  <cp:revision>3</cp:revision>
  <dcterms:created xsi:type="dcterms:W3CDTF">2025-10-28T18:05:15Z</dcterms:created>
  <dcterms:modified xsi:type="dcterms:W3CDTF">2025-10-28T18:33:56Z</dcterms:modified>
</cp:coreProperties>
</file>