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28346400" cy="39319200"/>
  <p:notesSz cx="9144000" cy="6858000"/>
  <p:defaultTextStyle>
    <a:defPPr>
      <a:defRPr lang="en-US"/>
    </a:defPPr>
    <a:lvl1pPr algn="l" defTabSz="1736725" rtl="0" fontAlgn="base">
      <a:spcBef>
        <a:spcPct val="0"/>
      </a:spcBef>
      <a:spcAft>
        <a:spcPct val="0"/>
      </a:spcAft>
      <a:defRPr sz="6900" kern="1200">
        <a:solidFill>
          <a:schemeClr val="tx1"/>
        </a:solidFill>
        <a:latin typeface="Calibri" charset="0"/>
        <a:ea typeface="ＭＳ Ｐゴシック" charset="-128"/>
        <a:cs typeface="+mn-cs"/>
      </a:defRPr>
    </a:lvl1pPr>
    <a:lvl2pPr marL="1736725" indent="-1314450" algn="l" defTabSz="1736725" rtl="0" fontAlgn="base">
      <a:spcBef>
        <a:spcPct val="0"/>
      </a:spcBef>
      <a:spcAft>
        <a:spcPct val="0"/>
      </a:spcAft>
      <a:defRPr sz="6900" kern="1200">
        <a:solidFill>
          <a:schemeClr val="tx1"/>
        </a:solidFill>
        <a:latin typeface="Calibri" charset="0"/>
        <a:ea typeface="ＭＳ Ｐゴシック" charset="-128"/>
        <a:cs typeface="+mn-cs"/>
      </a:defRPr>
    </a:lvl2pPr>
    <a:lvl3pPr marL="3478213" indent="-2630488" algn="l" defTabSz="1736725" rtl="0" fontAlgn="base">
      <a:spcBef>
        <a:spcPct val="0"/>
      </a:spcBef>
      <a:spcAft>
        <a:spcPct val="0"/>
      </a:spcAft>
      <a:defRPr sz="6900" kern="1200">
        <a:solidFill>
          <a:schemeClr val="tx1"/>
        </a:solidFill>
        <a:latin typeface="Calibri" charset="0"/>
        <a:ea typeface="ＭＳ Ｐゴシック" charset="-128"/>
        <a:cs typeface="+mn-cs"/>
      </a:defRPr>
    </a:lvl3pPr>
    <a:lvl4pPr marL="5216525" indent="-3949700" algn="l" defTabSz="1736725" rtl="0" fontAlgn="base">
      <a:spcBef>
        <a:spcPct val="0"/>
      </a:spcBef>
      <a:spcAft>
        <a:spcPct val="0"/>
      </a:spcAft>
      <a:defRPr sz="6900" kern="1200">
        <a:solidFill>
          <a:schemeClr val="tx1"/>
        </a:solidFill>
        <a:latin typeface="Calibri" charset="0"/>
        <a:ea typeface="ＭＳ Ｐゴシック" charset="-128"/>
        <a:cs typeface="+mn-cs"/>
      </a:defRPr>
    </a:lvl4pPr>
    <a:lvl5pPr marL="6958013" indent="-5265738" algn="l" defTabSz="1736725" rtl="0" fontAlgn="base">
      <a:spcBef>
        <a:spcPct val="0"/>
      </a:spcBef>
      <a:spcAft>
        <a:spcPct val="0"/>
      </a:spcAft>
      <a:defRPr sz="6900" kern="1200">
        <a:solidFill>
          <a:schemeClr val="tx1"/>
        </a:solidFill>
        <a:latin typeface="Calibri" charset="0"/>
        <a:ea typeface="ＭＳ Ｐゴシック" charset="-128"/>
        <a:cs typeface="+mn-cs"/>
      </a:defRPr>
    </a:lvl5pPr>
    <a:lvl6pPr marL="2286000" algn="l" defTabSz="914400" rtl="0" eaLnBrk="1" latinLnBrk="0" hangingPunct="1">
      <a:defRPr sz="6900" kern="1200">
        <a:solidFill>
          <a:schemeClr val="tx1"/>
        </a:solidFill>
        <a:latin typeface="Calibri" charset="0"/>
        <a:ea typeface="ＭＳ Ｐゴシック" charset="-128"/>
        <a:cs typeface="+mn-cs"/>
      </a:defRPr>
    </a:lvl6pPr>
    <a:lvl7pPr marL="2743200" algn="l" defTabSz="914400" rtl="0" eaLnBrk="1" latinLnBrk="0" hangingPunct="1">
      <a:defRPr sz="6900" kern="1200">
        <a:solidFill>
          <a:schemeClr val="tx1"/>
        </a:solidFill>
        <a:latin typeface="Calibri" charset="0"/>
        <a:ea typeface="ＭＳ Ｐゴシック" charset="-128"/>
        <a:cs typeface="+mn-cs"/>
      </a:defRPr>
    </a:lvl7pPr>
    <a:lvl8pPr marL="3200400" algn="l" defTabSz="914400" rtl="0" eaLnBrk="1" latinLnBrk="0" hangingPunct="1">
      <a:defRPr sz="6900" kern="1200">
        <a:solidFill>
          <a:schemeClr val="tx1"/>
        </a:solidFill>
        <a:latin typeface="Calibri" charset="0"/>
        <a:ea typeface="ＭＳ Ｐゴシック" charset="-128"/>
        <a:cs typeface="+mn-cs"/>
      </a:defRPr>
    </a:lvl8pPr>
    <a:lvl9pPr marL="3657600" algn="l" defTabSz="914400" rtl="0" eaLnBrk="1" latinLnBrk="0" hangingPunct="1">
      <a:defRPr sz="6900" kern="1200">
        <a:solidFill>
          <a:schemeClr val="tx1"/>
        </a:solidFill>
        <a:latin typeface="Calibri" charset="0"/>
        <a:ea typeface="ＭＳ Ｐゴシック" charset="-128"/>
        <a:cs typeface="+mn-cs"/>
      </a:defRPr>
    </a:lvl9pPr>
  </p:defaultTextStyle>
  <p:extLst>
    <p:ext uri="{EFAFB233-063F-42B5-8137-9DF3F51BA10A}">
      <p15:sldGuideLst xmlns:p15="http://schemas.microsoft.com/office/powerpoint/2012/main">
        <p15:guide id="1" orient="horz" pos="12384">
          <p15:clr>
            <a:srgbClr val="A4A3A4"/>
          </p15:clr>
        </p15:guide>
        <p15:guide id="2" pos="89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p:restoredTop sz="94634"/>
  </p:normalViewPr>
  <p:slideViewPr>
    <p:cSldViewPr snapToGrid="0" snapToObjects="1">
      <p:cViewPr>
        <p:scale>
          <a:sx n="28" d="100"/>
          <a:sy n="28" d="100"/>
        </p:scale>
        <p:origin x="1752" y="-2176"/>
      </p:cViewPr>
      <p:guideLst>
        <p:guide orient="horz" pos="12384"/>
        <p:guide pos="895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defTabSz="1691640">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defTabSz="1690688">
              <a:defRPr sz="1200"/>
            </a:lvl1pPr>
          </a:lstStyle>
          <a:p>
            <a:fld id="{95FFE268-36BD-B943-899B-4FAF522D9EC4}" type="datetime1">
              <a:rPr lang="en-US" altLang="en-US"/>
              <a:pPr/>
              <a:t>5/2/16</a:t>
            </a:fld>
            <a:endParaRPr lang="en-US" altLang="en-US"/>
          </a:p>
        </p:txBody>
      </p:sp>
      <p:sp>
        <p:nvSpPr>
          <p:cNvPr id="4" name="Footer Placeholder 3"/>
          <p:cNvSpPr>
            <a:spLocks noGrp="1"/>
          </p:cNvSpPr>
          <p:nvPr>
            <p:ph type="ftr" sz="quarter" idx="2"/>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defTabSz="1691640">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defTabSz="1690688">
              <a:defRPr sz="1200"/>
            </a:lvl1pPr>
          </a:lstStyle>
          <a:p>
            <a:fld id="{60F6F9D0-4CCD-E942-BDDA-7FFC883F131C}" type="slidenum">
              <a:rPr lang="en-US" altLang="en-US"/>
              <a:pPr/>
              <a:t>‹#›</a:t>
            </a:fld>
            <a:endParaRPr lang="en-US" altLang="en-US"/>
          </a:p>
        </p:txBody>
      </p:sp>
    </p:spTree>
    <p:extLst>
      <p:ext uri="{BB962C8B-B14F-4D97-AF65-F5344CB8AC3E}">
        <p14:creationId xmlns:p14="http://schemas.microsoft.com/office/powerpoint/2010/main" val="15253310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defTabSz="1691640">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defTabSz="1690688">
              <a:defRPr sz="1200"/>
            </a:lvl1pPr>
          </a:lstStyle>
          <a:p>
            <a:fld id="{A74BA15B-62B4-8743-BE64-FE55FC68969C}" type="datetime1">
              <a:rPr lang="en-US" altLang="en-US"/>
              <a:pPr/>
              <a:t>5/2/16</a:t>
            </a:fld>
            <a:endParaRPr lang="en-US" altLang="en-US"/>
          </a:p>
        </p:txBody>
      </p:sp>
      <p:sp>
        <p:nvSpPr>
          <p:cNvPr id="4" name="Slide Image Placeholder 3"/>
          <p:cNvSpPr>
            <a:spLocks noGrp="1" noRot="1" noChangeAspect="1"/>
          </p:cNvSpPr>
          <p:nvPr>
            <p:ph type="sldImg" idx="2"/>
          </p:nvPr>
        </p:nvSpPr>
        <p:spPr>
          <a:xfrm>
            <a:off x="3646488" y="514350"/>
            <a:ext cx="1851025" cy="257175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defTabSz="1691640">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defTabSz="1690688">
              <a:defRPr sz="1200"/>
            </a:lvl1pPr>
          </a:lstStyle>
          <a:p>
            <a:fld id="{2EEC60DF-C2C2-F840-AA09-392D38E1547F}" type="slidenum">
              <a:rPr lang="en-US" altLang="en-US"/>
              <a:pPr/>
              <a:t>‹#›</a:t>
            </a:fld>
            <a:endParaRPr lang="en-US" altLang="en-US"/>
          </a:p>
        </p:txBody>
      </p:sp>
    </p:spTree>
    <p:extLst>
      <p:ext uri="{BB962C8B-B14F-4D97-AF65-F5344CB8AC3E}">
        <p14:creationId xmlns:p14="http://schemas.microsoft.com/office/powerpoint/2010/main" val="1169470796"/>
      </p:ext>
    </p:extLst>
  </p:cSld>
  <p:clrMap bg1="lt1" tx1="dk1" bg2="lt2" tx2="dk2" accent1="accent1" accent2="accent2" accent3="accent3" accent4="accent4" accent5="accent5" accent6="accent6" hlink="hlink" folHlink="folHlink"/>
  <p:hf sldNum="0" hdr="0" ftr="0" dt="0"/>
  <p:notesStyle>
    <a:lvl1pPr algn="l" defTabSz="1736725" rtl="0" eaLnBrk="0" fontAlgn="base" hangingPunct="0">
      <a:spcBef>
        <a:spcPct val="30000"/>
      </a:spcBef>
      <a:spcAft>
        <a:spcPct val="0"/>
      </a:spcAft>
      <a:defRPr sz="4500" kern="1200">
        <a:solidFill>
          <a:schemeClr val="tx1"/>
        </a:solidFill>
        <a:latin typeface="+mn-lt"/>
        <a:ea typeface="ＭＳ Ｐゴシック" charset="0"/>
        <a:cs typeface="ＭＳ Ｐゴシック" charset="0"/>
      </a:defRPr>
    </a:lvl1pPr>
    <a:lvl2pPr marL="1736725"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2pPr>
    <a:lvl3pPr marL="3478213"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3pPr>
    <a:lvl4pPr marL="5216525"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4pPr>
    <a:lvl5pPr marL="6958013"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5pPr>
    <a:lvl6pPr marL="8699024" algn="l" defTabSz="1739805" rtl="0" eaLnBrk="1" latinLnBrk="0" hangingPunct="1">
      <a:defRPr sz="4500" kern="1200">
        <a:solidFill>
          <a:schemeClr val="tx1"/>
        </a:solidFill>
        <a:latin typeface="+mn-lt"/>
        <a:ea typeface="+mn-ea"/>
        <a:cs typeface="+mn-cs"/>
      </a:defRPr>
    </a:lvl6pPr>
    <a:lvl7pPr marL="10438830" algn="l" defTabSz="1739805" rtl="0" eaLnBrk="1" latinLnBrk="0" hangingPunct="1">
      <a:defRPr sz="4500" kern="1200">
        <a:solidFill>
          <a:schemeClr val="tx1"/>
        </a:solidFill>
        <a:latin typeface="+mn-lt"/>
        <a:ea typeface="+mn-ea"/>
        <a:cs typeface="+mn-cs"/>
      </a:defRPr>
    </a:lvl7pPr>
    <a:lvl8pPr marL="12178633" algn="l" defTabSz="1739805" rtl="0" eaLnBrk="1" latinLnBrk="0" hangingPunct="1">
      <a:defRPr sz="4500" kern="1200">
        <a:solidFill>
          <a:schemeClr val="tx1"/>
        </a:solidFill>
        <a:latin typeface="+mn-lt"/>
        <a:ea typeface="+mn-ea"/>
        <a:cs typeface="+mn-cs"/>
      </a:defRPr>
    </a:lvl8pPr>
    <a:lvl9pPr marL="13918438" algn="l" defTabSz="1739805" rtl="0" eaLnBrk="1" latinLnBrk="0" hangingPunct="1">
      <a:defRPr sz="4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tLang="en-US">
              <a:ea typeface="ＭＳ Ｐゴシック" charset="-128"/>
            </a:endParaRPr>
          </a:p>
        </p:txBody>
      </p:sp>
    </p:spTree>
    <p:extLst>
      <p:ext uri="{BB962C8B-B14F-4D97-AF65-F5344CB8AC3E}">
        <p14:creationId xmlns:p14="http://schemas.microsoft.com/office/powerpoint/2010/main" val="172629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980" y="12214441"/>
            <a:ext cx="24094440" cy="8428143"/>
          </a:xfrm>
        </p:spPr>
        <p:txBody>
          <a:bodyPr/>
          <a:lstStyle/>
          <a:p>
            <a:r>
              <a:rPr lang="en-US"/>
              <a:t>Click to edit Master title style</a:t>
            </a:r>
          </a:p>
        </p:txBody>
      </p:sp>
      <p:sp>
        <p:nvSpPr>
          <p:cNvPr id="3" name="Subtitle 2"/>
          <p:cNvSpPr>
            <a:spLocks noGrp="1"/>
          </p:cNvSpPr>
          <p:nvPr>
            <p:ph type="subTitle" idx="1"/>
          </p:nvPr>
        </p:nvSpPr>
        <p:spPr>
          <a:xfrm>
            <a:off x="4251960" y="22280880"/>
            <a:ext cx="19842480" cy="10048240"/>
          </a:xfrm>
        </p:spPr>
        <p:txBody>
          <a:bodyPr/>
          <a:lstStyle>
            <a:lvl1pPr marL="0" indent="0" algn="ctr">
              <a:buNone/>
              <a:defRPr>
                <a:solidFill>
                  <a:schemeClr val="tx1">
                    <a:tint val="75000"/>
                  </a:schemeClr>
                </a:solidFill>
              </a:defRPr>
            </a:lvl1pPr>
            <a:lvl2pPr marL="1739805" indent="0" algn="ctr">
              <a:buNone/>
              <a:defRPr>
                <a:solidFill>
                  <a:schemeClr val="tx1">
                    <a:tint val="75000"/>
                  </a:schemeClr>
                </a:solidFill>
              </a:defRPr>
            </a:lvl2pPr>
            <a:lvl3pPr marL="3479610" indent="0" algn="ctr">
              <a:buNone/>
              <a:defRPr>
                <a:solidFill>
                  <a:schemeClr val="tx1">
                    <a:tint val="75000"/>
                  </a:schemeClr>
                </a:solidFill>
              </a:defRPr>
            </a:lvl3pPr>
            <a:lvl4pPr marL="5219414" indent="0" algn="ctr">
              <a:buNone/>
              <a:defRPr>
                <a:solidFill>
                  <a:schemeClr val="tx1">
                    <a:tint val="75000"/>
                  </a:schemeClr>
                </a:solidFill>
              </a:defRPr>
            </a:lvl4pPr>
            <a:lvl5pPr marL="6959220" indent="0" algn="ctr">
              <a:buNone/>
              <a:defRPr>
                <a:solidFill>
                  <a:schemeClr val="tx1">
                    <a:tint val="75000"/>
                  </a:schemeClr>
                </a:solidFill>
              </a:defRPr>
            </a:lvl5pPr>
            <a:lvl6pPr marL="8699024" indent="0" algn="ctr">
              <a:buNone/>
              <a:defRPr>
                <a:solidFill>
                  <a:schemeClr val="tx1">
                    <a:tint val="75000"/>
                  </a:schemeClr>
                </a:solidFill>
              </a:defRPr>
            </a:lvl6pPr>
            <a:lvl7pPr marL="10438830" indent="0" algn="ctr">
              <a:buNone/>
              <a:defRPr>
                <a:solidFill>
                  <a:schemeClr val="tx1">
                    <a:tint val="75000"/>
                  </a:schemeClr>
                </a:solidFill>
              </a:defRPr>
            </a:lvl7pPr>
            <a:lvl8pPr marL="12178633" indent="0" algn="ctr">
              <a:buNone/>
              <a:defRPr>
                <a:solidFill>
                  <a:schemeClr val="tx1">
                    <a:tint val="75000"/>
                  </a:schemeClr>
                </a:solidFill>
              </a:defRPr>
            </a:lvl8pPr>
            <a:lvl9pPr marL="1391843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739FCE71-20F0-524C-BBC6-56EA4E5FF77F}" type="datetime1">
              <a:rPr lang="en-US" altLang="en-US"/>
              <a:pPr/>
              <a:t>5/2/16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A2190BB-EBBF-E04E-A8A2-B0E29426CFEC}" type="slidenum">
              <a:rPr lang="en-US" altLang="en-US"/>
              <a:pPr/>
              <a:t>‹#›</a:t>
            </a:fld>
            <a:endParaRPr lang="en-US" altLang="en-US"/>
          </a:p>
        </p:txBody>
      </p:sp>
    </p:spTree>
    <p:extLst>
      <p:ext uri="{BB962C8B-B14F-4D97-AF65-F5344CB8AC3E}">
        <p14:creationId xmlns:p14="http://schemas.microsoft.com/office/powerpoint/2010/main" val="130838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51B0CE1-B699-7B4F-81D2-5D7776CD409C}" type="datetime1">
              <a:rPr lang="en-US" altLang="en-US"/>
              <a:pPr/>
              <a:t>5/2/16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C199A83-BCCB-3742-848F-9519D4A4EBB3}" type="slidenum">
              <a:rPr lang="en-US" altLang="en-US"/>
              <a:pPr/>
              <a:t>‹#›</a:t>
            </a:fld>
            <a:endParaRPr lang="en-US" altLang="en-US"/>
          </a:p>
        </p:txBody>
      </p:sp>
    </p:spTree>
    <p:extLst>
      <p:ext uri="{BB962C8B-B14F-4D97-AF65-F5344CB8AC3E}">
        <p14:creationId xmlns:p14="http://schemas.microsoft.com/office/powerpoint/2010/main" val="209901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551140" y="1574594"/>
            <a:ext cx="6377940" cy="335487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7320" y="1574594"/>
            <a:ext cx="18661380" cy="335487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AB09550-0561-5746-AF8E-404006012F92}" type="datetime1">
              <a:rPr lang="en-US" altLang="en-US"/>
              <a:pPr/>
              <a:t>5/2/16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F17503B-10A9-C245-B357-E66EC1CC1704}" type="slidenum">
              <a:rPr lang="en-US" altLang="en-US"/>
              <a:pPr/>
              <a:t>‹#›</a:t>
            </a:fld>
            <a:endParaRPr lang="en-US" altLang="en-US"/>
          </a:p>
        </p:txBody>
      </p:sp>
    </p:spTree>
    <p:extLst>
      <p:ext uri="{BB962C8B-B14F-4D97-AF65-F5344CB8AC3E}">
        <p14:creationId xmlns:p14="http://schemas.microsoft.com/office/powerpoint/2010/main" val="1645925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3C69164-585D-A446-A39E-E28D3BB5115B}" type="datetime1">
              <a:rPr lang="en-US" altLang="en-US"/>
              <a:pPr/>
              <a:t>5/2/16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E1825C8-5507-4D46-9D25-5BEDD4B70EAE}" type="slidenum">
              <a:rPr lang="en-US" altLang="en-US"/>
              <a:pPr/>
              <a:t>‹#›</a:t>
            </a:fld>
            <a:endParaRPr lang="en-US" altLang="en-US"/>
          </a:p>
        </p:txBody>
      </p:sp>
    </p:spTree>
    <p:extLst>
      <p:ext uri="{BB962C8B-B14F-4D97-AF65-F5344CB8AC3E}">
        <p14:creationId xmlns:p14="http://schemas.microsoft.com/office/powerpoint/2010/main" val="1859766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39171" y="25266229"/>
            <a:ext cx="24094440" cy="7809230"/>
          </a:xfrm>
        </p:spPr>
        <p:txBody>
          <a:bodyPr anchor="t"/>
          <a:lstStyle>
            <a:lvl1pPr algn="l">
              <a:defRPr sz="15300" b="1" cap="all"/>
            </a:lvl1pPr>
          </a:lstStyle>
          <a:p>
            <a:r>
              <a:rPr lang="en-US"/>
              <a:t>Click to edit Master title style</a:t>
            </a:r>
          </a:p>
        </p:txBody>
      </p:sp>
      <p:sp>
        <p:nvSpPr>
          <p:cNvPr id="3" name="Text Placeholder 2"/>
          <p:cNvSpPr>
            <a:spLocks noGrp="1"/>
          </p:cNvSpPr>
          <p:nvPr>
            <p:ph type="body" idx="1"/>
          </p:nvPr>
        </p:nvSpPr>
        <p:spPr>
          <a:xfrm>
            <a:off x="2239171" y="16665158"/>
            <a:ext cx="24094440" cy="8601073"/>
          </a:xfrm>
        </p:spPr>
        <p:txBody>
          <a:bodyPr anchor="b"/>
          <a:lstStyle>
            <a:lvl1pPr marL="0" indent="0">
              <a:buNone/>
              <a:defRPr sz="7600">
                <a:solidFill>
                  <a:schemeClr val="tx1">
                    <a:tint val="75000"/>
                  </a:schemeClr>
                </a:solidFill>
              </a:defRPr>
            </a:lvl1pPr>
            <a:lvl2pPr marL="1739805" indent="0">
              <a:buNone/>
              <a:defRPr sz="6900">
                <a:solidFill>
                  <a:schemeClr val="tx1">
                    <a:tint val="75000"/>
                  </a:schemeClr>
                </a:solidFill>
              </a:defRPr>
            </a:lvl2pPr>
            <a:lvl3pPr marL="3479610" indent="0">
              <a:buNone/>
              <a:defRPr sz="6100">
                <a:solidFill>
                  <a:schemeClr val="tx1">
                    <a:tint val="75000"/>
                  </a:schemeClr>
                </a:solidFill>
              </a:defRPr>
            </a:lvl3pPr>
            <a:lvl4pPr marL="5219414" indent="0">
              <a:buNone/>
              <a:defRPr sz="5200">
                <a:solidFill>
                  <a:schemeClr val="tx1">
                    <a:tint val="75000"/>
                  </a:schemeClr>
                </a:solidFill>
              </a:defRPr>
            </a:lvl4pPr>
            <a:lvl5pPr marL="6959220" indent="0">
              <a:buNone/>
              <a:defRPr sz="5200">
                <a:solidFill>
                  <a:schemeClr val="tx1">
                    <a:tint val="75000"/>
                  </a:schemeClr>
                </a:solidFill>
              </a:defRPr>
            </a:lvl5pPr>
            <a:lvl6pPr marL="8699024" indent="0">
              <a:buNone/>
              <a:defRPr sz="5200">
                <a:solidFill>
                  <a:schemeClr val="tx1">
                    <a:tint val="75000"/>
                  </a:schemeClr>
                </a:solidFill>
              </a:defRPr>
            </a:lvl6pPr>
            <a:lvl7pPr marL="10438830" indent="0">
              <a:buNone/>
              <a:defRPr sz="5200">
                <a:solidFill>
                  <a:schemeClr val="tx1">
                    <a:tint val="75000"/>
                  </a:schemeClr>
                </a:solidFill>
              </a:defRPr>
            </a:lvl7pPr>
            <a:lvl8pPr marL="12178633" indent="0">
              <a:buNone/>
              <a:defRPr sz="5200">
                <a:solidFill>
                  <a:schemeClr val="tx1">
                    <a:tint val="75000"/>
                  </a:schemeClr>
                </a:solidFill>
              </a:defRPr>
            </a:lvl8pPr>
            <a:lvl9pPr marL="13918438" indent="0">
              <a:buNone/>
              <a:defRPr sz="5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777B4B7-7608-764B-BB8A-479D219F7DC6}" type="datetime1">
              <a:rPr lang="en-US" altLang="en-US"/>
              <a:pPr/>
              <a:t>5/2/16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DEEEAFD-5B38-1640-86C7-B80E1642C4B8}" type="slidenum">
              <a:rPr lang="en-US" altLang="en-US"/>
              <a:pPr/>
              <a:t>‹#›</a:t>
            </a:fld>
            <a:endParaRPr lang="en-US" altLang="en-US"/>
          </a:p>
        </p:txBody>
      </p:sp>
    </p:spTree>
    <p:extLst>
      <p:ext uri="{BB962C8B-B14F-4D97-AF65-F5344CB8AC3E}">
        <p14:creationId xmlns:p14="http://schemas.microsoft.com/office/powerpoint/2010/main" val="470579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7320" y="9174482"/>
            <a:ext cx="12519660" cy="25948856"/>
          </a:xfrm>
        </p:spPr>
        <p:txBody>
          <a:bodyPr/>
          <a:lstStyle>
            <a:lvl1pPr>
              <a:defRPr sz="10700"/>
            </a:lvl1pPr>
            <a:lvl2pPr>
              <a:defRPr sz="91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409420" y="9174482"/>
            <a:ext cx="12519660" cy="25948856"/>
          </a:xfrm>
        </p:spPr>
        <p:txBody>
          <a:bodyPr/>
          <a:lstStyle>
            <a:lvl1pPr>
              <a:defRPr sz="10700"/>
            </a:lvl1pPr>
            <a:lvl2pPr>
              <a:defRPr sz="91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E6EC94A4-CFF3-4743-9BD5-B46E8566953F}" type="datetime1">
              <a:rPr lang="en-US" altLang="en-US"/>
              <a:pPr/>
              <a:t>5/2/16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067783-17BE-914D-919D-BD89D2E2F537}" type="slidenum">
              <a:rPr lang="en-US" altLang="en-US"/>
              <a:pPr/>
              <a:t>‹#›</a:t>
            </a:fld>
            <a:endParaRPr lang="en-US" altLang="en-US"/>
          </a:p>
        </p:txBody>
      </p:sp>
    </p:spTree>
    <p:extLst>
      <p:ext uri="{BB962C8B-B14F-4D97-AF65-F5344CB8AC3E}">
        <p14:creationId xmlns:p14="http://schemas.microsoft.com/office/powerpoint/2010/main" val="1989910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7320" y="8801317"/>
            <a:ext cx="12524584" cy="3667970"/>
          </a:xfrm>
        </p:spPr>
        <p:txBody>
          <a:bodyPr anchor="b"/>
          <a:lstStyle>
            <a:lvl1pPr marL="0" indent="0">
              <a:buNone/>
              <a:defRPr sz="9100" b="1"/>
            </a:lvl1pPr>
            <a:lvl2pPr marL="1739805" indent="0">
              <a:buNone/>
              <a:defRPr sz="7600" b="1"/>
            </a:lvl2pPr>
            <a:lvl3pPr marL="3479610" indent="0">
              <a:buNone/>
              <a:defRPr sz="6900" b="1"/>
            </a:lvl3pPr>
            <a:lvl4pPr marL="5219414" indent="0">
              <a:buNone/>
              <a:defRPr sz="6100" b="1"/>
            </a:lvl4pPr>
            <a:lvl5pPr marL="6959220" indent="0">
              <a:buNone/>
              <a:defRPr sz="6100" b="1"/>
            </a:lvl5pPr>
            <a:lvl6pPr marL="8699024" indent="0">
              <a:buNone/>
              <a:defRPr sz="6100" b="1"/>
            </a:lvl6pPr>
            <a:lvl7pPr marL="10438830" indent="0">
              <a:buNone/>
              <a:defRPr sz="6100" b="1"/>
            </a:lvl7pPr>
            <a:lvl8pPr marL="12178633" indent="0">
              <a:buNone/>
              <a:defRPr sz="6100" b="1"/>
            </a:lvl8pPr>
            <a:lvl9pPr marL="13918438" indent="0">
              <a:buNone/>
              <a:defRPr sz="6100" b="1"/>
            </a:lvl9pPr>
          </a:lstStyle>
          <a:p>
            <a:pPr lvl="0"/>
            <a:r>
              <a:rPr lang="en-US"/>
              <a:t>Click to edit Master text styles</a:t>
            </a:r>
          </a:p>
        </p:txBody>
      </p:sp>
      <p:sp>
        <p:nvSpPr>
          <p:cNvPr id="4" name="Content Placeholder 3"/>
          <p:cNvSpPr>
            <a:spLocks noGrp="1"/>
          </p:cNvSpPr>
          <p:nvPr>
            <p:ph sz="half" idx="2"/>
          </p:nvPr>
        </p:nvSpPr>
        <p:spPr>
          <a:xfrm>
            <a:off x="1417320" y="12469284"/>
            <a:ext cx="12524584" cy="22654051"/>
          </a:xfrm>
        </p:spPr>
        <p:txBody>
          <a:bodyPr/>
          <a:lstStyle>
            <a:lvl1pPr>
              <a:defRPr sz="91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4399580" y="8801317"/>
            <a:ext cx="12529503" cy="3667970"/>
          </a:xfrm>
        </p:spPr>
        <p:txBody>
          <a:bodyPr anchor="b"/>
          <a:lstStyle>
            <a:lvl1pPr marL="0" indent="0">
              <a:buNone/>
              <a:defRPr sz="9100" b="1"/>
            </a:lvl1pPr>
            <a:lvl2pPr marL="1739805" indent="0">
              <a:buNone/>
              <a:defRPr sz="7600" b="1"/>
            </a:lvl2pPr>
            <a:lvl3pPr marL="3479610" indent="0">
              <a:buNone/>
              <a:defRPr sz="6900" b="1"/>
            </a:lvl3pPr>
            <a:lvl4pPr marL="5219414" indent="0">
              <a:buNone/>
              <a:defRPr sz="6100" b="1"/>
            </a:lvl4pPr>
            <a:lvl5pPr marL="6959220" indent="0">
              <a:buNone/>
              <a:defRPr sz="6100" b="1"/>
            </a:lvl5pPr>
            <a:lvl6pPr marL="8699024" indent="0">
              <a:buNone/>
              <a:defRPr sz="6100" b="1"/>
            </a:lvl6pPr>
            <a:lvl7pPr marL="10438830" indent="0">
              <a:buNone/>
              <a:defRPr sz="6100" b="1"/>
            </a:lvl7pPr>
            <a:lvl8pPr marL="12178633" indent="0">
              <a:buNone/>
              <a:defRPr sz="6100" b="1"/>
            </a:lvl8pPr>
            <a:lvl9pPr marL="13918438" indent="0">
              <a:buNone/>
              <a:defRPr sz="6100" b="1"/>
            </a:lvl9pPr>
          </a:lstStyle>
          <a:p>
            <a:pPr lvl="0"/>
            <a:r>
              <a:rPr lang="en-US"/>
              <a:t>Click to edit Master text styles</a:t>
            </a:r>
          </a:p>
        </p:txBody>
      </p:sp>
      <p:sp>
        <p:nvSpPr>
          <p:cNvPr id="6" name="Content Placeholder 5"/>
          <p:cNvSpPr>
            <a:spLocks noGrp="1"/>
          </p:cNvSpPr>
          <p:nvPr>
            <p:ph sz="quarter" idx="4"/>
          </p:nvPr>
        </p:nvSpPr>
        <p:spPr>
          <a:xfrm>
            <a:off x="14399580" y="12469284"/>
            <a:ext cx="12529503" cy="22654051"/>
          </a:xfrm>
        </p:spPr>
        <p:txBody>
          <a:bodyPr/>
          <a:lstStyle>
            <a:lvl1pPr>
              <a:defRPr sz="91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6E8F57FC-AF5F-844F-9BFE-A71E2F30E1AF}" type="datetime1">
              <a:rPr lang="en-US" altLang="en-US"/>
              <a:pPr/>
              <a:t>5/2/16</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6F25E896-728C-C94A-9EC0-627207CD0F71}" type="slidenum">
              <a:rPr lang="en-US" altLang="en-US"/>
              <a:pPr/>
              <a:t>‹#›</a:t>
            </a:fld>
            <a:endParaRPr lang="en-US" altLang="en-US"/>
          </a:p>
        </p:txBody>
      </p:sp>
    </p:spTree>
    <p:extLst>
      <p:ext uri="{BB962C8B-B14F-4D97-AF65-F5344CB8AC3E}">
        <p14:creationId xmlns:p14="http://schemas.microsoft.com/office/powerpoint/2010/main" val="1657577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75B793-9546-2149-8BE6-822F429D43D0}" type="datetime1">
              <a:rPr lang="en-US" altLang="en-US"/>
              <a:pPr/>
              <a:t>5/2/16</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D7443D8D-52F6-3041-842F-E87F8AE9E910}" type="slidenum">
              <a:rPr lang="en-US" altLang="en-US"/>
              <a:pPr/>
              <a:t>‹#›</a:t>
            </a:fld>
            <a:endParaRPr lang="en-US" altLang="en-US"/>
          </a:p>
        </p:txBody>
      </p:sp>
    </p:spTree>
    <p:extLst>
      <p:ext uri="{BB962C8B-B14F-4D97-AF65-F5344CB8AC3E}">
        <p14:creationId xmlns:p14="http://schemas.microsoft.com/office/powerpoint/2010/main" val="1744417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3F9044E-26A5-D040-A076-C10FA85276FA}" type="datetime1">
              <a:rPr lang="en-US" altLang="en-US"/>
              <a:pPr/>
              <a:t>5/2/16</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3D5BA489-4DB0-C84A-B4F4-933FB198DB7B}" type="slidenum">
              <a:rPr lang="en-US" altLang="en-US"/>
              <a:pPr/>
              <a:t>‹#›</a:t>
            </a:fld>
            <a:endParaRPr lang="en-US" altLang="en-US"/>
          </a:p>
        </p:txBody>
      </p:sp>
    </p:spTree>
    <p:extLst>
      <p:ext uri="{BB962C8B-B14F-4D97-AF65-F5344CB8AC3E}">
        <p14:creationId xmlns:p14="http://schemas.microsoft.com/office/powerpoint/2010/main" val="97427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7322" y="1565487"/>
            <a:ext cx="9325771" cy="6662420"/>
          </a:xfrm>
        </p:spPr>
        <p:txBody>
          <a:bodyPr anchor="b"/>
          <a:lstStyle>
            <a:lvl1pPr algn="l">
              <a:defRPr sz="7600" b="1"/>
            </a:lvl1pPr>
          </a:lstStyle>
          <a:p>
            <a:r>
              <a:rPr lang="en-US"/>
              <a:t>Click to edit Master title style</a:t>
            </a:r>
          </a:p>
        </p:txBody>
      </p:sp>
      <p:sp>
        <p:nvSpPr>
          <p:cNvPr id="3" name="Content Placeholder 2"/>
          <p:cNvSpPr>
            <a:spLocks noGrp="1"/>
          </p:cNvSpPr>
          <p:nvPr>
            <p:ph idx="1"/>
          </p:nvPr>
        </p:nvSpPr>
        <p:spPr>
          <a:xfrm>
            <a:off x="11082655" y="1565490"/>
            <a:ext cx="15846425" cy="33557849"/>
          </a:xfrm>
        </p:spPr>
        <p:txBody>
          <a:bodyPr/>
          <a:lstStyle>
            <a:lvl1pPr>
              <a:defRPr sz="12200"/>
            </a:lvl1pPr>
            <a:lvl2pPr>
              <a:defRPr sz="10700"/>
            </a:lvl2pPr>
            <a:lvl3pPr>
              <a:defRPr sz="91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17322" y="8227910"/>
            <a:ext cx="9325771" cy="26895429"/>
          </a:xfrm>
        </p:spPr>
        <p:txBody>
          <a:bodyPr/>
          <a:lstStyle>
            <a:lvl1pPr marL="0" indent="0">
              <a:buNone/>
              <a:defRPr sz="5200"/>
            </a:lvl1pPr>
            <a:lvl2pPr marL="1739805" indent="0">
              <a:buNone/>
              <a:defRPr sz="4500"/>
            </a:lvl2pPr>
            <a:lvl3pPr marL="3479610" indent="0">
              <a:buNone/>
              <a:defRPr sz="3800"/>
            </a:lvl3pPr>
            <a:lvl4pPr marL="5219414" indent="0">
              <a:buNone/>
              <a:defRPr sz="3400"/>
            </a:lvl4pPr>
            <a:lvl5pPr marL="6959220" indent="0">
              <a:buNone/>
              <a:defRPr sz="3400"/>
            </a:lvl5pPr>
            <a:lvl6pPr marL="8699024" indent="0">
              <a:buNone/>
              <a:defRPr sz="3400"/>
            </a:lvl6pPr>
            <a:lvl7pPr marL="10438830" indent="0">
              <a:buNone/>
              <a:defRPr sz="3400"/>
            </a:lvl7pPr>
            <a:lvl8pPr marL="12178633" indent="0">
              <a:buNone/>
              <a:defRPr sz="3400"/>
            </a:lvl8pPr>
            <a:lvl9pPr marL="13918438" indent="0">
              <a:buNone/>
              <a:defRPr sz="34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02116066-EF60-D14D-BBBA-0AE38FE02DCE}" type="datetime1">
              <a:rPr lang="en-US" altLang="en-US"/>
              <a:pPr/>
              <a:t>5/2/16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CA24AA3-A620-7941-AC19-51509FFDD347}" type="slidenum">
              <a:rPr lang="en-US" altLang="en-US"/>
              <a:pPr/>
              <a:t>‹#›</a:t>
            </a:fld>
            <a:endParaRPr lang="en-US" altLang="en-US"/>
          </a:p>
        </p:txBody>
      </p:sp>
    </p:spTree>
    <p:extLst>
      <p:ext uri="{BB962C8B-B14F-4D97-AF65-F5344CB8AC3E}">
        <p14:creationId xmlns:p14="http://schemas.microsoft.com/office/powerpoint/2010/main" val="6757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094" y="27523440"/>
            <a:ext cx="17007840" cy="3249299"/>
          </a:xfrm>
        </p:spPr>
        <p:txBody>
          <a:bodyPr anchor="b"/>
          <a:lstStyle>
            <a:lvl1pPr algn="l">
              <a:defRPr sz="7600" b="1"/>
            </a:lvl1pPr>
          </a:lstStyle>
          <a:p>
            <a:r>
              <a:rPr lang="en-US"/>
              <a:t>Click to edit Master title style</a:t>
            </a:r>
          </a:p>
        </p:txBody>
      </p:sp>
      <p:sp>
        <p:nvSpPr>
          <p:cNvPr id="3" name="Picture Placeholder 2"/>
          <p:cNvSpPr>
            <a:spLocks noGrp="1"/>
          </p:cNvSpPr>
          <p:nvPr>
            <p:ph type="pic" idx="1"/>
          </p:nvPr>
        </p:nvSpPr>
        <p:spPr>
          <a:xfrm>
            <a:off x="5556094" y="3513243"/>
            <a:ext cx="17007840" cy="23591520"/>
          </a:xfrm>
        </p:spPr>
        <p:txBody>
          <a:bodyPr rtlCol="0">
            <a:normAutofit/>
          </a:bodyPr>
          <a:lstStyle>
            <a:lvl1pPr marL="0" indent="0">
              <a:buNone/>
              <a:defRPr sz="12200"/>
            </a:lvl1pPr>
            <a:lvl2pPr marL="1739805" indent="0">
              <a:buNone/>
              <a:defRPr sz="10700"/>
            </a:lvl2pPr>
            <a:lvl3pPr marL="3479610" indent="0">
              <a:buNone/>
              <a:defRPr sz="9100"/>
            </a:lvl3pPr>
            <a:lvl4pPr marL="5219414" indent="0">
              <a:buNone/>
              <a:defRPr sz="7600"/>
            </a:lvl4pPr>
            <a:lvl5pPr marL="6959220" indent="0">
              <a:buNone/>
              <a:defRPr sz="7600"/>
            </a:lvl5pPr>
            <a:lvl6pPr marL="8699024" indent="0">
              <a:buNone/>
              <a:defRPr sz="7600"/>
            </a:lvl6pPr>
            <a:lvl7pPr marL="10438830" indent="0">
              <a:buNone/>
              <a:defRPr sz="7600"/>
            </a:lvl7pPr>
            <a:lvl8pPr marL="12178633" indent="0">
              <a:buNone/>
              <a:defRPr sz="7600"/>
            </a:lvl8pPr>
            <a:lvl9pPr marL="13918438" indent="0">
              <a:buNone/>
              <a:defRPr sz="7600"/>
            </a:lvl9pPr>
          </a:lstStyle>
          <a:p>
            <a:pPr lvl="0"/>
            <a:endParaRPr lang="en-US" noProof="0" smtClean="0"/>
          </a:p>
        </p:txBody>
      </p:sp>
      <p:sp>
        <p:nvSpPr>
          <p:cNvPr id="4" name="Text Placeholder 3"/>
          <p:cNvSpPr>
            <a:spLocks noGrp="1"/>
          </p:cNvSpPr>
          <p:nvPr>
            <p:ph type="body" sz="half" idx="2"/>
          </p:nvPr>
        </p:nvSpPr>
        <p:spPr>
          <a:xfrm>
            <a:off x="5556094" y="30772740"/>
            <a:ext cx="17007840" cy="4614543"/>
          </a:xfrm>
        </p:spPr>
        <p:txBody>
          <a:bodyPr/>
          <a:lstStyle>
            <a:lvl1pPr marL="0" indent="0">
              <a:buNone/>
              <a:defRPr sz="5200"/>
            </a:lvl1pPr>
            <a:lvl2pPr marL="1739805" indent="0">
              <a:buNone/>
              <a:defRPr sz="4500"/>
            </a:lvl2pPr>
            <a:lvl3pPr marL="3479610" indent="0">
              <a:buNone/>
              <a:defRPr sz="3800"/>
            </a:lvl3pPr>
            <a:lvl4pPr marL="5219414" indent="0">
              <a:buNone/>
              <a:defRPr sz="3400"/>
            </a:lvl4pPr>
            <a:lvl5pPr marL="6959220" indent="0">
              <a:buNone/>
              <a:defRPr sz="3400"/>
            </a:lvl5pPr>
            <a:lvl6pPr marL="8699024" indent="0">
              <a:buNone/>
              <a:defRPr sz="3400"/>
            </a:lvl6pPr>
            <a:lvl7pPr marL="10438830" indent="0">
              <a:buNone/>
              <a:defRPr sz="3400"/>
            </a:lvl7pPr>
            <a:lvl8pPr marL="12178633" indent="0">
              <a:buNone/>
              <a:defRPr sz="3400"/>
            </a:lvl8pPr>
            <a:lvl9pPr marL="13918438" indent="0">
              <a:buNone/>
              <a:defRPr sz="34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837B32C-F72B-7149-BD54-14C526319BC8}" type="datetime1">
              <a:rPr lang="en-US" altLang="en-US"/>
              <a:pPr/>
              <a:t>5/2/16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54428D-7FBF-6141-BBCC-01099BC8D492}" type="slidenum">
              <a:rPr lang="en-US" altLang="en-US"/>
              <a:pPr/>
              <a:t>‹#›</a:t>
            </a:fld>
            <a:endParaRPr lang="en-US" altLang="en-US"/>
          </a:p>
        </p:txBody>
      </p:sp>
    </p:spTree>
    <p:extLst>
      <p:ext uri="{BB962C8B-B14F-4D97-AF65-F5344CB8AC3E}">
        <p14:creationId xmlns:p14="http://schemas.microsoft.com/office/powerpoint/2010/main" val="17818093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417638" y="1576388"/>
            <a:ext cx="25511125"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47962" tIns="173980" rIns="347962" bIns="17398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417638" y="9174163"/>
            <a:ext cx="25511125" cy="259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47962" tIns="173980" rIns="347962" bIns="17398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417638" y="36444238"/>
            <a:ext cx="6613525" cy="2093912"/>
          </a:xfrm>
          <a:prstGeom prst="rect">
            <a:avLst/>
          </a:prstGeom>
        </p:spPr>
        <p:txBody>
          <a:bodyPr vert="horz" wrap="square" lIns="347962" tIns="173980" rIns="347962" bIns="173980" numCol="1" anchor="ctr" anchorCtr="0" compatLnSpc="1">
            <a:prstTxWarp prst="textNoShape">
              <a:avLst/>
            </a:prstTxWarp>
          </a:bodyPr>
          <a:lstStyle>
            <a:lvl1pPr defTabSz="1738313">
              <a:defRPr sz="4500">
                <a:solidFill>
                  <a:srgbClr val="898989"/>
                </a:solidFill>
              </a:defRPr>
            </a:lvl1pPr>
          </a:lstStyle>
          <a:p>
            <a:fld id="{D34F2321-8496-B740-A10C-1D854EDBA0E3}" type="datetime1">
              <a:rPr lang="en-US" altLang="en-US"/>
              <a:pPr/>
              <a:t>5/2/16</a:t>
            </a:fld>
            <a:endParaRPr lang="en-US" altLang="en-US"/>
          </a:p>
        </p:txBody>
      </p:sp>
      <p:sp>
        <p:nvSpPr>
          <p:cNvPr id="5" name="Footer Placeholder 4"/>
          <p:cNvSpPr>
            <a:spLocks noGrp="1"/>
          </p:cNvSpPr>
          <p:nvPr>
            <p:ph type="ftr" sz="quarter" idx="3"/>
          </p:nvPr>
        </p:nvSpPr>
        <p:spPr>
          <a:xfrm>
            <a:off x="9685338" y="36444238"/>
            <a:ext cx="8975725" cy="2093912"/>
          </a:xfrm>
          <a:prstGeom prst="rect">
            <a:avLst/>
          </a:prstGeom>
        </p:spPr>
        <p:txBody>
          <a:bodyPr vert="horz" wrap="square" lIns="347962" tIns="173980" rIns="347962" bIns="173980" numCol="1" anchor="ctr" anchorCtr="0" compatLnSpc="1">
            <a:prstTxWarp prst="textNoShape">
              <a:avLst/>
            </a:prstTxWarp>
          </a:bodyPr>
          <a:lstStyle>
            <a:lvl1pPr algn="ctr" defTabSz="1738498">
              <a:defRPr sz="4500">
                <a:solidFill>
                  <a:srgbClr val="898989"/>
                </a:solidFill>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4"/>
          </p:nvPr>
        </p:nvSpPr>
        <p:spPr>
          <a:xfrm>
            <a:off x="20315238" y="36444238"/>
            <a:ext cx="6613525" cy="2093912"/>
          </a:xfrm>
          <a:prstGeom prst="rect">
            <a:avLst/>
          </a:prstGeom>
        </p:spPr>
        <p:txBody>
          <a:bodyPr vert="horz" wrap="square" lIns="347962" tIns="173980" rIns="347962" bIns="173980" numCol="1" anchor="ctr" anchorCtr="0" compatLnSpc="1">
            <a:prstTxWarp prst="textNoShape">
              <a:avLst/>
            </a:prstTxWarp>
          </a:bodyPr>
          <a:lstStyle>
            <a:lvl1pPr algn="r" defTabSz="1738313">
              <a:defRPr sz="4500">
                <a:solidFill>
                  <a:srgbClr val="898989"/>
                </a:solidFill>
              </a:defRPr>
            </a:lvl1pPr>
          </a:lstStyle>
          <a:p>
            <a:fld id="{2001CC3F-2005-3B4D-9204-E1C13AE1CEF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36725" rtl="0" eaLnBrk="0" fontAlgn="base" hangingPunct="0">
        <a:spcBef>
          <a:spcPct val="0"/>
        </a:spcBef>
        <a:spcAft>
          <a:spcPct val="0"/>
        </a:spcAft>
        <a:defRPr sz="16800" kern="1200">
          <a:solidFill>
            <a:schemeClr val="tx1"/>
          </a:solidFill>
          <a:latin typeface="+mj-lt"/>
          <a:ea typeface="ＭＳ Ｐゴシック" charset="0"/>
          <a:cs typeface="ＭＳ Ｐゴシック" charset="0"/>
        </a:defRPr>
      </a:lvl1pPr>
      <a:lvl2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2pPr>
      <a:lvl3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3pPr>
      <a:lvl4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4pPr>
      <a:lvl5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5pPr>
      <a:lvl6pPr marL="422878"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6pPr>
      <a:lvl7pPr marL="845756"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7pPr>
      <a:lvl8pPr marL="1268634"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8pPr>
      <a:lvl9pPr marL="1691512"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9pPr>
    </p:titleStyle>
    <p:bodyStyle>
      <a:lvl1pPr marL="1303338" indent="-1303338" algn="l" defTabSz="1736725" rtl="0" eaLnBrk="0" fontAlgn="base" hangingPunct="0">
        <a:spcBef>
          <a:spcPct val="20000"/>
        </a:spcBef>
        <a:spcAft>
          <a:spcPct val="0"/>
        </a:spcAft>
        <a:buFont typeface="Arial" charset="0"/>
        <a:buChar char="•"/>
        <a:defRPr sz="12200" kern="1200">
          <a:solidFill>
            <a:schemeClr val="tx1"/>
          </a:solidFill>
          <a:latin typeface="+mn-lt"/>
          <a:ea typeface="ＭＳ Ｐゴシック" charset="0"/>
          <a:cs typeface="ＭＳ Ｐゴシック" charset="0"/>
        </a:defRPr>
      </a:lvl1pPr>
      <a:lvl2pPr marL="2824163" indent="-1085850" algn="l" defTabSz="1736725" rtl="0" eaLnBrk="0" fontAlgn="base" hangingPunct="0">
        <a:spcBef>
          <a:spcPct val="20000"/>
        </a:spcBef>
        <a:spcAft>
          <a:spcPct val="0"/>
        </a:spcAft>
        <a:buFont typeface="Arial" charset="0"/>
        <a:buChar char="–"/>
        <a:defRPr sz="10700" kern="1200">
          <a:solidFill>
            <a:schemeClr val="tx1"/>
          </a:solidFill>
          <a:latin typeface="+mn-lt"/>
          <a:ea typeface="ＭＳ Ｐゴシック" charset="0"/>
          <a:cs typeface="+mn-cs"/>
        </a:defRPr>
      </a:lvl2pPr>
      <a:lvl3pPr marL="4346575" indent="-866775" algn="l" defTabSz="1736725" rtl="0" eaLnBrk="0" fontAlgn="base" hangingPunct="0">
        <a:spcBef>
          <a:spcPct val="20000"/>
        </a:spcBef>
        <a:spcAft>
          <a:spcPct val="0"/>
        </a:spcAft>
        <a:buFont typeface="Arial" charset="0"/>
        <a:buChar char="•"/>
        <a:defRPr sz="9100" kern="1200">
          <a:solidFill>
            <a:schemeClr val="tx1"/>
          </a:solidFill>
          <a:latin typeface="+mn-lt"/>
          <a:ea typeface="ＭＳ Ｐゴシック" charset="0"/>
          <a:cs typeface="+mn-cs"/>
        </a:defRPr>
      </a:lvl3pPr>
      <a:lvl4pPr marL="6088063" indent="-866775" algn="l" defTabSz="1736725" rtl="0" eaLnBrk="0" fontAlgn="base" hangingPunct="0">
        <a:spcBef>
          <a:spcPct val="20000"/>
        </a:spcBef>
        <a:spcAft>
          <a:spcPct val="0"/>
        </a:spcAft>
        <a:buFont typeface="Arial" charset="0"/>
        <a:buChar char="–"/>
        <a:defRPr sz="7600" kern="1200">
          <a:solidFill>
            <a:schemeClr val="tx1"/>
          </a:solidFill>
          <a:latin typeface="+mn-lt"/>
          <a:ea typeface="ＭＳ Ｐゴシック" charset="0"/>
          <a:cs typeface="+mn-cs"/>
        </a:defRPr>
      </a:lvl4pPr>
      <a:lvl5pPr marL="7826375" indent="-866775" algn="l" defTabSz="1736725" rtl="0" eaLnBrk="0" fontAlgn="base" hangingPunct="0">
        <a:spcBef>
          <a:spcPct val="20000"/>
        </a:spcBef>
        <a:spcAft>
          <a:spcPct val="0"/>
        </a:spcAft>
        <a:buFont typeface="Arial" charset="0"/>
        <a:buChar char="»"/>
        <a:defRPr sz="7600" kern="1200">
          <a:solidFill>
            <a:schemeClr val="tx1"/>
          </a:solidFill>
          <a:latin typeface="+mn-lt"/>
          <a:ea typeface="ＭＳ Ｐゴシック" charset="0"/>
          <a:cs typeface="+mn-cs"/>
        </a:defRPr>
      </a:lvl5pPr>
      <a:lvl6pPr marL="9568927" indent="-869902" algn="l" defTabSz="1739805" rtl="0" eaLnBrk="1" latinLnBrk="0" hangingPunct="1">
        <a:spcBef>
          <a:spcPct val="20000"/>
        </a:spcBef>
        <a:buFont typeface="Arial"/>
        <a:buChar char="•"/>
        <a:defRPr sz="7600" kern="1200">
          <a:solidFill>
            <a:schemeClr val="tx1"/>
          </a:solidFill>
          <a:latin typeface="+mn-lt"/>
          <a:ea typeface="+mn-ea"/>
          <a:cs typeface="+mn-cs"/>
        </a:defRPr>
      </a:lvl6pPr>
      <a:lvl7pPr marL="11308732" indent="-869902" algn="l" defTabSz="1739805" rtl="0" eaLnBrk="1" latinLnBrk="0" hangingPunct="1">
        <a:spcBef>
          <a:spcPct val="20000"/>
        </a:spcBef>
        <a:buFont typeface="Arial"/>
        <a:buChar char="•"/>
        <a:defRPr sz="7600" kern="1200">
          <a:solidFill>
            <a:schemeClr val="tx1"/>
          </a:solidFill>
          <a:latin typeface="+mn-lt"/>
          <a:ea typeface="+mn-ea"/>
          <a:cs typeface="+mn-cs"/>
        </a:defRPr>
      </a:lvl7pPr>
      <a:lvl8pPr marL="13048536" indent="-869902" algn="l" defTabSz="1739805" rtl="0" eaLnBrk="1" latinLnBrk="0" hangingPunct="1">
        <a:spcBef>
          <a:spcPct val="20000"/>
        </a:spcBef>
        <a:buFont typeface="Arial"/>
        <a:buChar char="•"/>
        <a:defRPr sz="7600" kern="1200">
          <a:solidFill>
            <a:schemeClr val="tx1"/>
          </a:solidFill>
          <a:latin typeface="+mn-lt"/>
          <a:ea typeface="+mn-ea"/>
          <a:cs typeface="+mn-cs"/>
        </a:defRPr>
      </a:lvl8pPr>
      <a:lvl9pPr marL="14788341" indent="-869902" algn="l" defTabSz="1739805" rtl="0" eaLnBrk="1" latinLnBrk="0" hangingPunct="1">
        <a:spcBef>
          <a:spcPct val="20000"/>
        </a:spcBef>
        <a:buFont typeface="Arial"/>
        <a:buChar char="•"/>
        <a:defRPr sz="7600" kern="1200">
          <a:solidFill>
            <a:schemeClr val="tx1"/>
          </a:solidFill>
          <a:latin typeface="+mn-lt"/>
          <a:ea typeface="+mn-ea"/>
          <a:cs typeface="+mn-cs"/>
        </a:defRPr>
      </a:lvl9pPr>
    </p:bodyStyle>
    <p:otherStyle>
      <a:defPPr>
        <a:defRPr lang="en-US"/>
      </a:defPPr>
      <a:lvl1pPr marL="0" algn="l" defTabSz="1739805" rtl="0" eaLnBrk="1" latinLnBrk="0" hangingPunct="1">
        <a:defRPr sz="6900" kern="1200">
          <a:solidFill>
            <a:schemeClr val="tx1"/>
          </a:solidFill>
          <a:latin typeface="+mn-lt"/>
          <a:ea typeface="+mn-ea"/>
          <a:cs typeface="+mn-cs"/>
        </a:defRPr>
      </a:lvl1pPr>
      <a:lvl2pPr marL="1739805" algn="l" defTabSz="1739805" rtl="0" eaLnBrk="1" latinLnBrk="0" hangingPunct="1">
        <a:defRPr sz="6900" kern="1200">
          <a:solidFill>
            <a:schemeClr val="tx1"/>
          </a:solidFill>
          <a:latin typeface="+mn-lt"/>
          <a:ea typeface="+mn-ea"/>
          <a:cs typeface="+mn-cs"/>
        </a:defRPr>
      </a:lvl2pPr>
      <a:lvl3pPr marL="3479610" algn="l" defTabSz="1739805" rtl="0" eaLnBrk="1" latinLnBrk="0" hangingPunct="1">
        <a:defRPr sz="6900" kern="1200">
          <a:solidFill>
            <a:schemeClr val="tx1"/>
          </a:solidFill>
          <a:latin typeface="+mn-lt"/>
          <a:ea typeface="+mn-ea"/>
          <a:cs typeface="+mn-cs"/>
        </a:defRPr>
      </a:lvl3pPr>
      <a:lvl4pPr marL="5219414" algn="l" defTabSz="1739805" rtl="0" eaLnBrk="1" latinLnBrk="0" hangingPunct="1">
        <a:defRPr sz="6900" kern="1200">
          <a:solidFill>
            <a:schemeClr val="tx1"/>
          </a:solidFill>
          <a:latin typeface="+mn-lt"/>
          <a:ea typeface="+mn-ea"/>
          <a:cs typeface="+mn-cs"/>
        </a:defRPr>
      </a:lvl4pPr>
      <a:lvl5pPr marL="6959220" algn="l" defTabSz="1739805" rtl="0" eaLnBrk="1" latinLnBrk="0" hangingPunct="1">
        <a:defRPr sz="6900" kern="1200">
          <a:solidFill>
            <a:schemeClr val="tx1"/>
          </a:solidFill>
          <a:latin typeface="+mn-lt"/>
          <a:ea typeface="+mn-ea"/>
          <a:cs typeface="+mn-cs"/>
        </a:defRPr>
      </a:lvl5pPr>
      <a:lvl6pPr marL="8699024" algn="l" defTabSz="1739805" rtl="0" eaLnBrk="1" latinLnBrk="0" hangingPunct="1">
        <a:defRPr sz="6900" kern="1200">
          <a:solidFill>
            <a:schemeClr val="tx1"/>
          </a:solidFill>
          <a:latin typeface="+mn-lt"/>
          <a:ea typeface="+mn-ea"/>
          <a:cs typeface="+mn-cs"/>
        </a:defRPr>
      </a:lvl6pPr>
      <a:lvl7pPr marL="10438830" algn="l" defTabSz="1739805" rtl="0" eaLnBrk="1" latinLnBrk="0" hangingPunct="1">
        <a:defRPr sz="6900" kern="1200">
          <a:solidFill>
            <a:schemeClr val="tx1"/>
          </a:solidFill>
          <a:latin typeface="+mn-lt"/>
          <a:ea typeface="+mn-ea"/>
          <a:cs typeface="+mn-cs"/>
        </a:defRPr>
      </a:lvl7pPr>
      <a:lvl8pPr marL="12178633" algn="l" defTabSz="1739805" rtl="0" eaLnBrk="1" latinLnBrk="0" hangingPunct="1">
        <a:defRPr sz="6900" kern="1200">
          <a:solidFill>
            <a:schemeClr val="tx1"/>
          </a:solidFill>
          <a:latin typeface="+mn-lt"/>
          <a:ea typeface="+mn-ea"/>
          <a:cs typeface="+mn-cs"/>
        </a:defRPr>
      </a:lvl8pPr>
      <a:lvl9pPr marL="13918438" algn="l" defTabSz="1739805"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0" descr="seas_shield_transparent.eps"/>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0768073" y="2420613"/>
            <a:ext cx="2290365" cy="261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TextBox 27"/>
          <p:cNvSpPr txBox="1">
            <a:spLocks noChangeArrowheads="1"/>
          </p:cNvSpPr>
          <p:nvPr/>
        </p:nvSpPr>
        <p:spPr bwMode="auto">
          <a:xfrm>
            <a:off x="2446973" y="848219"/>
            <a:ext cx="24154765" cy="1316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r>
              <a:rPr lang="en-US" altLang="en-US" sz="8000" b="1" dirty="0" smtClean="0">
                <a:latin typeface="+mn-lt"/>
              </a:rPr>
              <a:t>Human Activity Recognition using Time Series Analysis</a:t>
            </a:r>
            <a:endParaRPr lang="en-US" altLang="en-US" sz="8000" b="1" dirty="0">
              <a:latin typeface="+mn-lt"/>
            </a:endParaRPr>
          </a:p>
        </p:txBody>
      </p:sp>
      <p:sp>
        <p:nvSpPr>
          <p:cNvPr id="29" name="TextBox 28"/>
          <p:cNvSpPr txBox="1"/>
          <p:nvPr/>
        </p:nvSpPr>
        <p:spPr>
          <a:xfrm>
            <a:off x="652462" y="6321736"/>
            <a:ext cx="9264650" cy="2026618"/>
          </a:xfrm>
          <a:prstGeom prst="rect">
            <a:avLst/>
          </a:prstGeom>
          <a:solidFill>
            <a:schemeClr val="bg1">
              <a:lumMod val="65000"/>
            </a:schemeClr>
          </a:solidFill>
        </p:spPr>
        <p:txBody>
          <a:bodyPr wrap="square"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algn="ctr" defTabSz="1738498" eaLnBrk="1" hangingPunct="1">
              <a:defRPr/>
            </a:pPr>
            <a:r>
              <a:rPr lang="en-US" sz="5400" b="1" dirty="0">
                <a:solidFill>
                  <a:srgbClr val="FF0000"/>
                </a:solidFill>
                <a:latin typeface="Arial" charset="0"/>
                <a:cs typeface="Arial" charset="0"/>
              </a:rPr>
              <a:t>Introduction</a:t>
            </a:r>
          </a:p>
        </p:txBody>
      </p:sp>
      <p:sp>
        <p:nvSpPr>
          <p:cNvPr id="15364" name="TextBox 27"/>
          <p:cNvSpPr txBox="1">
            <a:spLocks noChangeArrowheads="1"/>
          </p:cNvSpPr>
          <p:nvPr/>
        </p:nvSpPr>
        <p:spPr bwMode="auto">
          <a:xfrm>
            <a:off x="1363663" y="2994025"/>
            <a:ext cx="16811625" cy="2547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r>
              <a:rPr lang="en-US" altLang="en-US" sz="4400" dirty="0" err="1" smtClean="0">
                <a:latin typeface="Helvetica" charset="0"/>
              </a:rPr>
              <a:t>Virgile</a:t>
            </a:r>
            <a:r>
              <a:rPr lang="en-US" altLang="en-US" sz="4400" dirty="0" smtClean="0">
                <a:latin typeface="Helvetica" charset="0"/>
              </a:rPr>
              <a:t> Audi, Nicolas </a:t>
            </a:r>
            <a:r>
              <a:rPr lang="en-US" altLang="en-US" sz="4400" dirty="0" err="1" smtClean="0">
                <a:latin typeface="Helvetica" charset="0"/>
              </a:rPr>
              <a:t>Drizard</a:t>
            </a:r>
            <a:r>
              <a:rPr lang="en-US" altLang="en-US" sz="4400" dirty="0" smtClean="0">
                <a:latin typeface="Helvetica" charset="0"/>
              </a:rPr>
              <a:t> &amp; Louie Hoang</a:t>
            </a:r>
            <a:endParaRPr lang="en-US" altLang="en-US" sz="4400" dirty="0">
              <a:latin typeface="Helvetica" charset="0"/>
            </a:endParaRPr>
          </a:p>
          <a:p>
            <a:pPr eaLnBrk="1" hangingPunct="1"/>
            <a:r>
              <a:rPr lang="en-US" altLang="en-US" sz="4400" dirty="0" smtClean="0">
                <a:latin typeface="Helvetica" charset="0"/>
              </a:rPr>
              <a:t>[</a:t>
            </a:r>
            <a:r>
              <a:rPr lang="en-US" altLang="en-US" sz="4400" dirty="0" err="1" smtClean="0">
                <a:latin typeface="Helvetica" charset="0"/>
              </a:rPr>
              <a:t>vaudi</a:t>
            </a:r>
            <a:r>
              <a:rPr lang="en-US" altLang="en-US" sz="4400" dirty="0" smtClean="0">
                <a:latin typeface="Helvetica" charset="0"/>
              </a:rPr>
              <a:t>, </a:t>
            </a:r>
            <a:r>
              <a:rPr lang="en-US" altLang="en-US" sz="4400" dirty="0" err="1" smtClean="0">
                <a:latin typeface="Helvetica" charset="0"/>
              </a:rPr>
              <a:t>nicolasdrizard</a:t>
            </a:r>
            <a:r>
              <a:rPr lang="en-US" altLang="en-US" sz="4400" dirty="0" smtClean="0">
                <a:latin typeface="Helvetica" charset="0"/>
              </a:rPr>
              <a:t>, </a:t>
            </a:r>
            <a:r>
              <a:rPr lang="en-US" altLang="en-US" sz="4400" dirty="0" err="1" smtClean="0">
                <a:latin typeface="Helvetica" charset="0"/>
              </a:rPr>
              <a:t>lhoang</a:t>
            </a:r>
            <a:r>
              <a:rPr lang="en-US" altLang="en-US" sz="4400" dirty="0" smtClean="0">
                <a:latin typeface="Helvetica" charset="0"/>
              </a:rPr>
              <a:t>]@</a:t>
            </a:r>
            <a:r>
              <a:rPr lang="en-US" altLang="en-US" sz="4400" dirty="0" err="1" smtClean="0">
                <a:latin typeface="Helvetica" charset="0"/>
              </a:rPr>
              <a:t>g.harvard.edu</a:t>
            </a:r>
            <a:endParaRPr lang="en-US" altLang="en-US" sz="4400" dirty="0">
              <a:latin typeface="Helvetica" charset="0"/>
            </a:endParaRPr>
          </a:p>
          <a:p>
            <a:pPr eaLnBrk="1" hangingPunct="1">
              <a:lnSpc>
                <a:spcPct val="150000"/>
              </a:lnSpc>
            </a:pPr>
            <a:r>
              <a:rPr lang="en-US" altLang="en-US" sz="4800" b="1" dirty="0" smtClean="0">
                <a:solidFill>
                  <a:srgbClr val="FF0000"/>
                </a:solidFill>
                <a:latin typeface="Helvetica" charset="0"/>
              </a:rPr>
              <a:t>AM 207 - </a:t>
            </a:r>
            <a:r>
              <a:rPr lang="en-US" altLang="en-US" sz="4800" b="1" dirty="0" smtClean="0">
                <a:latin typeface="Helvetica" charset="0"/>
              </a:rPr>
              <a:t>Spring </a:t>
            </a:r>
            <a:r>
              <a:rPr lang="en-US" altLang="en-US" sz="4800" b="1" dirty="0">
                <a:latin typeface="Helvetica" charset="0"/>
              </a:rPr>
              <a:t>2016</a:t>
            </a:r>
          </a:p>
        </p:txBody>
      </p:sp>
      <p:sp>
        <p:nvSpPr>
          <p:cNvPr id="15" name="Rectangle 14"/>
          <p:cNvSpPr/>
          <p:nvPr/>
        </p:nvSpPr>
        <p:spPr>
          <a:xfrm>
            <a:off x="12032060" y="5460709"/>
            <a:ext cx="13619163" cy="3180768"/>
          </a:xfrm>
          <a:prstGeom prst="rect">
            <a:avLst/>
          </a:prstGeom>
          <a:ln/>
        </p:spPr>
        <p:style>
          <a:lnRef idx="2">
            <a:schemeClr val="dk1"/>
          </a:lnRef>
          <a:fillRef idx="1">
            <a:schemeClr val="lt1"/>
          </a:fillRef>
          <a:effectRef idx="0">
            <a:schemeClr val="dk1"/>
          </a:effectRef>
          <a:fontRef idx="minor">
            <a:schemeClr val="dk1"/>
          </a:fontRef>
        </p:style>
        <p:txBody>
          <a:bodyPr lIns="84576" tIns="42288" rIns="84576" bIns="42288" anchor="ctr"/>
          <a:lstStyle/>
          <a:p>
            <a:pPr algn="ctr" defTabSz="1738498">
              <a:defRPr/>
            </a:pPr>
            <a:r>
              <a:rPr lang="en-US" sz="4800" dirty="0" smtClean="0">
                <a:ln>
                  <a:solidFill>
                    <a:sysClr val="windowText" lastClr="000000"/>
                  </a:solidFill>
                </a:ln>
                <a:solidFill>
                  <a:sysClr val="windowText" lastClr="000000"/>
                </a:solidFill>
                <a:ea typeface="ＭＳ Ｐゴシック" charset="0"/>
                <a:cs typeface="ＭＳ Ｐゴシック" charset="0"/>
              </a:rPr>
              <a:t>In this project, we studied various techniques to classify time series for Human activity recognition including Conditional Random Fields, Hidden Markov Models and Max-Entropy Models. </a:t>
            </a:r>
            <a:endParaRPr lang="en-US" sz="4800" dirty="0">
              <a:solidFill>
                <a:srgbClr val="FFFFFF"/>
              </a:solidFill>
              <a:ea typeface="ＭＳ Ｐゴシック" charset="0"/>
              <a:cs typeface="ＭＳ Ｐゴシック" charset="0"/>
            </a:endParaRPr>
          </a:p>
        </p:txBody>
      </p:sp>
      <p:sp>
        <p:nvSpPr>
          <p:cNvPr id="20" name="Rectangle 19"/>
          <p:cNvSpPr/>
          <p:nvPr/>
        </p:nvSpPr>
        <p:spPr>
          <a:xfrm>
            <a:off x="1247775" y="9390063"/>
            <a:ext cx="7524750" cy="2515393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a:defRPr/>
            </a:pPr>
            <a:endParaRPr lang="en-US">
              <a:solidFill>
                <a:srgbClr val="FFFFFF"/>
              </a:solidFill>
              <a:ea typeface="ＭＳ Ｐゴシック" charset="0"/>
              <a:cs typeface="ＭＳ Ｐゴシック" charset="0"/>
            </a:endParaRPr>
          </a:p>
        </p:txBody>
      </p:sp>
      <p:sp>
        <p:nvSpPr>
          <p:cNvPr id="34" name="TextBox 33"/>
          <p:cNvSpPr txBox="1"/>
          <p:nvPr/>
        </p:nvSpPr>
        <p:spPr>
          <a:xfrm>
            <a:off x="19095988" y="29226300"/>
            <a:ext cx="8943450" cy="1965062"/>
          </a:xfrm>
          <a:prstGeom prst="rect">
            <a:avLst/>
          </a:prstGeom>
          <a:solidFill>
            <a:schemeClr val="bg1">
              <a:lumMod val="65000"/>
            </a:schemeClr>
          </a:solidFill>
        </p:spPr>
        <p:txBody>
          <a:bodyPr wrap="square"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algn="ctr" defTabSz="1738498" eaLnBrk="1" hangingPunct="1">
              <a:defRPr/>
            </a:pPr>
            <a:r>
              <a:rPr lang="en-US" sz="5000" b="1" dirty="0" smtClean="0">
                <a:solidFill>
                  <a:srgbClr val="FF0000"/>
                </a:solidFill>
                <a:latin typeface="Arial" charset="0"/>
                <a:cs typeface="Arial" charset="0"/>
              </a:rPr>
              <a:t>Experiments and Results</a:t>
            </a:r>
            <a:endParaRPr lang="en-US" sz="5000" b="1" dirty="0">
              <a:solidFill>
                <a:srgbClr val="FF0000"/>
              </a:solidFill>
              <a:latin typeface="Arial" charset="0"/>
              <a:cs typeface="Arial" charset="0"/>
            </a:endParaRPr>
          </a:p>
        </p:txBody>
      </p:sp>
      <p:sp>
        <p:nvSpPr>
          <p:cNvPr id="35" name="TextBox 34"/>
          <p:cNvSpPr txBox="1"/>
          <p:nvPr/>
        </p:nvSpPr>
        <p:spPr>
          <a:xfrm>
            <a:off x="19539820" y="8969464"/>
            <a:ext cx="8198057" cy="2857615"/>
          </a:xfrm>
          <a:prstGeom prst="rect">
            <a:avLst/>
          </a:prstGeom>
          <a:solidFill>
            <a:schemeClr val="bg1">
              <a:lumMod val="65000"/>
            </a:schemeClr>
          </a:solidFill>
        </p:spPr>
        <p:txBody>
          <a:bodyPr wrap="square"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algn="ctr" defTabSz="1738498" eaLnBrk="1" hangingPunct="1">
              <a:defRPr/>
            </a:pPr>
            <a:r>
              <a:rPr lang="en-US" sz="5400" b="1" dirty="0" smtClean="0">
                <a:solidFill>
                  <a:srgbClr val="FF0000"/>
                </a:solidFill>
                <a:latin typeface="Arial" charset="0"/>
                <a:cs typeface="Arial" charset="0"/>
              </a:rPr>
              <a:t>MLP and Simulated Annealing</a:t>
            </a:r>
            <a:endParaRPr lang="en-US" sz="5400" b="1" dirty="0">
              <a:solidFill>
                <a:srgbClr val="FF0000"/>
              </a:solidFill>
              <a:latin typeface="Arial" charset="0"/>
              <a:cs typeface="Arial" charset="0"/>
            </a:endParaRPr>
          </a:p>
        </p:txBody>
      </p:sp>
      <p:sp>
        <p:nvSpPr>
          <p:cNvPr id="37" name="TextBox 36"/>
          <p:cNvSpPr txBox="1"/>
          <p:nvPr/>
        </p:nvSpPr>
        <p:spPr>
          <a:xfrm>
            <a:off x="805892" y="31295949"/>
            <a:ext cx="8013700" cy="1866900"/>
          </a:xfrm>
          <a:prstGeom prst="rect">
            <a:avLst/>
          </a:prstGeom>
          <a:solidFill>
            <a:schemeClr val="bg1">
              <a:lumMod val="65000"/>
            </a:schemeClr>
          </a:solidFill>
        </p:spPr>
        <p:txBody>
          <a:bodyPr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algn="ctr" defTabSz="1738498" eaLnBrk="1" hangingPunct="1">
              <a:defRPr/>
            </a:pPr>
            <a:r>
              <a:rPr lang="en-US" sz="4400" b="1" dirty="0">
                <a:solidFill>
                  <a:srgbClr val="FF0000"/>
                </a:solidFill>
                <a:latin typeface="Arial" charset="0"/>
                <a:cs typeface="Arial" charset="0"/>
              </a:rPr>
              <a:t>Citations and Links</a:t>
            </a:r>
          </a:p>
        </p:txBody>
      </p:sp>
      <p:sp>
        <p:nvSpPr>
          <p:cNvPr id="15383" name="TextBox 42"/>
          <p:cNvSpPr txBox="1">
            <a:spLocks noChangeArrowheads="1"/>
          </p:cNvSpPr>
          <p:nvPr/>
        </p:nvSpPr>
        <p:spPr bwMode="auto">
          <a:xfrm>
            <a:off x="1010401" y="33520040"/>
            <a:ext cx="7604682" cy="3086223"/>
          </a:xfrm>
          <a:prstGeom prst="rect">
            <a:avLst/>
          </a:prstGeom>
          <a:noFill/>
          <a:ln w="317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84576" tIns="42288" rIns="84576" bIns="42288">
            <a:spAutoFit/>
          </a:bodyPr>
          <a:lstStyle>
            <a:lvl1pPr marL="457200" indent="-457200"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spcAft>
                <a:spcPts val="550"/>
              </a:spcAft>
            </a:pPr>
            <a:r>
              <a:rPr lang="en-US" sz="2000" dirty="0" err="1" smtClean="0"/>
              <a:t>Anguita</a:t>
            </a:r>
            <a:r>
              <a:rPr lang="en-US" sz="2000" dirty="0" smtClean="0"/>
              <a:t> et al.. </a:t>
            </a:r>
            <a:r>
              <a:rPr lang="en-US" sz="2000" dirty="0"/>
              <a:t>A Public Domain Dataset for Human Activity Recognition Using Smartphones. </a:t>
            </a:r>
            <a:r>
              <a:rPr lang="en-US" sz="2000" i="1" dirty="0"/>
              <a:t>21th European Symposium on Artificial Neural Networks, Computational Intelligence and Machine Learning</a:t>
            </a:r>
            <a:r>
              <a:rPr lang="en-US" sz="2000" dirty="0"/>
              <a:t>, ESANN 2013</a:t>
            </a:r>
            <a:r>
              <a:rPr lang="en-US" sz="2000" dirty="0" smtClean="0"/>
              <a:t>..</a:t>
            </a:r>
            <a:endParaRPr lang="en-US" sz="2000" dirty="0"/>
          </a:p>
          <a:p>
            <a:pPr eaLnBrk="1" hangingPunct="1">
              <a:spcAft>
                <a:spcPts val="550"/>
              </a:spcAft>
            </a:pPr>
            <a:r>
              <a:rPr lang="en-US" sz="2000" dirty="0" smtClean="0"/>
              <a:t>Arnaud et al. </a:t>
            </a:r>
            <a:r>
              <a:rPr lang="en-US" sz="2000" dirty="0"/>
              <a:t>MLP Neural Networks Optimization through Simulated Annealing in a Hybrid Approach for Time Series </a:t>
            </a:r>
            <a:r>
              <a:rPr lang="en-US" sz="2000" dirty="0" smtClean="0"/>
              <a:t>Prediction. </a:t>
            </a:r>
            <a:r>
              <a:rPr lang="en-US" sz="2000" i="1" dirty="0" smtClean="0"/>
              <a:t>V </a:t>
            </a:r>
            <a:r>
              <a:rPr lang="en-US" sz="2000" i="1" dirty="0" err="1" smtClean="0"/>
              <a:t>Encontro</a:t>
            </a:r>
            <a:r>
              <a:rPr lang="en-US" sz="2000" i="1" dirty="0" smtClean="0"/>
              <a:t> </a:t>
            </a:r>
            <a:r>
              <a:rPr lang="en-US" sz="2000" i="1" dirty="0" err="1" smtClean="0"/>
              <a:t>Nacional</a:t>
            </a:r>
            <a:r>
              <a:rPr lang="en-US" sz="2000" i="1" dirty="0" smtClean="0"/>
              <a:t> de </a:t>
            </a:r>
            <a:r>
              <a:rPr lang="en-US" sz="2000" i="1" dirty="0" err="1" smtClean="0"/>
              <a:t>Inteligencia</a:t>
            </a:r>
            <a:r>
              <a:rPr lang="en-US" sz="2000" i="1" dirty="0" smtClean="0"/>
              <a:t> Artificial. ENIA 2005.</a:t>
            </a:r>
            <a:endParaRPr lang="en-US" sz="2000" dirty="0" smtClean="0"/>
          </a:p>
          <a:p>
            <a:pPr eaLnBrk="1" hangingPunct="1">
              <a:spcAft>
                <a:spcPts val="550"/>
              </a:spcAft>
            </a:pPr>
            <a:endParaRPr lang="en-US" sz="2000" dirty="0" smtClean="0"/>
          </a:p>
          <a:p>
            <a:pPr eaLnBrk="1" hangingPunct="1">
              <a:spcAft>
                <a:spcPts val="550"/>
              </a:spcAft>
            </a:pPr>
            <a:endParaRPr lang="en-US" sz="2000" dirty="0" smtClean="0"/>
          </a:p>
        </p:txBody>
      </p:sp>
      <p:sp>
        <p:nvSpPr>
          <p:cNvPr id="15387" name="TextBox 45"/>
          <p:cNvSpPr txBox="1">
            <a:spLocks noChangeArrowheads="1"/>
          </p:cNvSpPr>
          <p:nvPr/>
        </p:nvSpPr>
        <p:spPr bwMode="auto">
          <a:xfrm>
            <a:off x="647302" y="8896136"/>
            <a:ext cx="9067800" cy="871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algn="just" eaLnBrk="1" hangingPunct="1"/>
            <a:r>
              <a:rPr lang="en-US" altLang="en-US" sz="3300" dirty="0" smtClean="0">
                <a:latin typeface="+mj-lt"/>
              </a:rPr>
              <a:t>Sensor-based activity recognition integrates the area of sensor networks with novel data mining and machine learning techniques to model a wide range of human activities. </a:t>
            </a:r>
          </a:p>
          <a:p>
            <a:pPr algn="just" eaLnBrk="1" hangingPunct="1"/>
            <a:r>
              <a:rPr lang="en-US" altLang="en-US" sz="3300" dirty="0" smtClean="0">
                <a:latin typeface="+mj-lt"/>
              </a:rPr>
              <a:t>	</a:t>
            </a:r>
            <a:endParaRPr lang="en-US" altLang="en-US" sz="3300" dirty="0">
              <a:latin typeface="+mj-lt"/>
            </a:endParaRPr>
          </a:p>
          <a:p>
            <a:pPr algn="just" eaLnBrk="1" hangingPunct="1"/>
            <a:r>
              <a:rPr lang="en-US" altLang="en-US" sz="3300" dirty="0" smtClean="0">
                <a:latin typeface="+mj-lt"/>
              </a:rPr>
              <a:t>In this project, we were interested in modeling the UCI HAR dataset and comparing various models such as Conditional Random Fields and Markov Models. To model transitions probabilities, we resorted to different techniques such as Gaussian fitting as well as Multi-Layer </a:t>
            </a:r>
            <a:r>
              <a:rPr lang="en-US" altLang="en-US" sz="3300" dirty="0" err="1" smtClean="0">
                <a:latin typeface="+mj-lt"/>
              </a:rPr>
              <a:t>Perceptrons</a:t>
            </a:r>
            <a:r>
              <a:rPr lang="en-US" altLang="en-US" sz="3300" dirty="0" smtClean="0">
                <a:latin typeface="+mj-lt"/>
              </a:rPr>
              <a:t>. </a:t>
            </a:r>
          </a:p>
          <a:p>
            <a:pPr algn="just" eaLnBrk="1" hangingPunct="1"/>
            <a:endParaRPr lang="en-US" altLang="en-US" sz="3300" dirty="0">
              <a:latin typeface="+mj-lt"/>
            </a:endParaRPr>
          </a:p>
          <a:p>
            <a:pPr algn="just" eaLnBrk="1" hangingPunct="1"/>
            <a:r>
              <a:rPr lang="en-US" altLang="en-US" sz="3300" dirty="0" smtClean="0">
                <a:latin typeface="+mj-lt"/>
              </a:rPr>
              <a:t>The latter sparked the question of how to find the MLP’s most suitable architecture: how many layers? what hidden dimensions to choose? We investigated this issue by implementing a simulated annealing algorithm to find the ‘best’ architecture. </a:t>
            </a:r>
            <a:endParaRPr lang="en-US" altLang="en-US" sz="3300" dirty="0">
              <a:latin typeface="+mj-lt"/>
            </a:endParaRPr>
          </a:p>
        </p:txBody>
      </p:sp>
      <p:sp>
        <p:nvSpPr>
          <p:cNvPr id="33" name="TextBox 32"/>
          <p:cNvSpPr txBox="1"/>
          <p:nvPr/>
        </p:nvSpPr>
        <p:spPr>
          <a:xfrm>
            <a:off x="10180927" y="9172532"/>
            <a:ext cx="8847138" cy="2026618"/>
          </a:xfrm>
          <a:prstGeom prst="rect">
            <a:avLst/>
          </a:prstGeom>
          <a:solidFill>
            <a:schemeClr val="bg1">
              <a:lumMod val="65000"/>
            </a:schemeClr>
          </a:solidFill>
        </p:spPr>
        <p:txBody>
          <a:bodyPr wrap="square"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algn="ctr" defTabSz="1738498" eaLnBrk="1" hangingPunct="1">
              <a:defRPr/>
            </a:pPr>
            <a:r>
              <a:rPr lang="en-US" sz="5400" b="1" dirty="0" smtClean="0">
                <a:solidFill>
                  <a:srgbClr val="FF0000"/>
                </a:solidFill>
                <a:latin typeface="Arial" charset="0"/>
                <a:cs typeface="Arial" charset="0"/>
              </a:rPr>
              <a:t>The Models</a:t>
            </a:r>
            <a:endParaRPr lang="en-US" sz="5400" b="1" dirty="0">
              <a:solidFill>
                <a:srgbClr val="FF0000"/>
              </a:solidFill>
              <a:latin typeface="Arial" charset="0"/>
              <a:cs typeface="Arial" charset="0"/>
            </a:endParaRPr>
          </a:p>
        </p:txBody>
      </p:sp>
      <p:pic>
        <p:nvPicPr>
          <p:cNvPr id="15392" name="Picture 19" descr="IACSshieldrednoback.psd"/>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469393" y="2432442"/>
            <a:ext cx="2181830" cy="2648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3" name="TextBox 23"/>
          <p:cNvSpPr txBox="1">
            <a:spLocks noChangeArrowheads="1"/>
          </p:cNvSpPr>
          <p:nvPr/>
        </p:nvSpPr>
        <p:spPr bwMode="auto">
          <a:xfrm>
            <a:off x="880108" y="37987414"/>
            <a:ext cx="259953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algn="ctr" eaLnBrk="1" hangingPunct="1"/>
            <a:r>
              <a:rPr lang="en-US" altLang="en-US" sz="4100" dirty="0" smtClean="0">
                <a:latin typeface="Helvetica" charset="0"/>
              </a:rPr>
              <a:t>John A. Paulson School </a:t>
            </a:r>
            <a:r>
              <a:rPr lang="en-US" altLang="en-US" sz="4100" dirty="0">
                <a:latin typeface="Helvetica" charset="0"/>
              </a:rPr>
              <a:t>of Engineering and Applied Sciences • Institute for Applied Computational Science</a:t>
            </a:r>
          </a:p>
          <a:p>
            <a:pPr eaLnBrk="1" hangingPunct="1"/>
            <a:endParaRPr lang="en-US" altLang="en-US" sz="7600" dirty="0"/>
          </a:p>
        </p:txBody>
      </p:sp>
      <p:sp>
        <p:nvSpPr>
          <p:cNvPr id="40" name="TextBox 39"/>
          <p:cNvSpPr txBox="1"/>
          <p:nvPr/>
        </p:nvSpPr>
        <p:spPr>
          <a:xfrm>
            <a:off x="377825" y="17828200"/>
            <a:ext cx="9264650" cy="2026618"/>
          </a:xfrm>
          <a:prstGeom prst="rect">
            <a:avLst/>
          </a:prstGeom>
          <a:solidFill>
            <a:schemeClr val="bg1">
              <a:lumMod val="65000"/>
            </a:schemeClr>
          </a:solidFill>
        </p:spPr>
        <p:txBody>
          <a:bodyPr wrap="square"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algn="ctr" defTabSz="1738498" eaLnBrk="1" hangingPunct="1">
              <a:defRPr/>
            </a:pPr>
            <a:r>
              <a:rPr lang="en-US" sz="5400" b="1" dirty="0" smtClean="0">
                <a:solidFill>
                  <a:srgbClr val="FF0000"/>
                </a:solidFill>
                <a:latin typeface="Arial" charset="0"/>
                <a:cs typeface="Arial" charset="0"/>
              </a:rPr>
              <a:t>The Data</a:t>
            </a:r>
            <a:endParaRPr lang="en-US" sz="5400" b="1" dirty="0">
              <a:solidFill>
                <a:srgbClr val="FF0000"/>
              </a:solidFill>
              <a:latin typeface="Arial" charset="0"/>
              <a:cs typeface="Arial" charset="0"/>
            </a:endParaRPr>
          </a:p>
        </p:txBody>
      </p:sp>
      <p:sp>
        <p:nvSpPr>
          <p:cNvPr id="42" name="TextBox 45"/>
          <p:cNvSpPr txBox="1">
            <a:spLocks noChangeArrowheads="1"/>
          </p:cNvSpPr>
          <p:nvPr/>
        </p:nvSpPr>
        <p:spPr bwMode="auto">
          <a:xfrm>
            <a:off x="476250" y="20011965"/>
            <a:ext cx="9067800" cy="9549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numCol="1">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algn="just" eaLnBrk="1" hangingPunct="1"/>
            <a:r>
              <a:rPr lang="en-US" altLang="en-US" sz="3300" dirty="0" smtClean="0">
                <a:latin typeface="+mj-lt"/>
              </a:rPr>
              <a:t>The data was collected by a group of 30 individuals who performed 6 activities wearing a smartphone:</a:t>
            </a:r>
          </a:p>
          <a:p>
            <a:pPr algn="just" eaLnBrk="1" hangingPunct="1"/>
            <a:endParaRPr lang="en-US" altLang="en-US" sz="3300" dirty="0" smtClean="0">
              <a:latin typeface="+mj-lt"/>
            </a:endParaRPr>
          </a:p>
          <a:p>
            <a:pPr algn="just" eaLnBrk="1" hangingPunct="1"/>
            <a:endParaRPr lang="en-US" altLang="en-US" sz="3300" dirty="0">
              <a:latin typeface="+mj-lt"/>
            </a:endParaRPr>
          </a:p>
          <a:p>
            <a:pPr algn="just" eaLnBrk="1" hangingPunct="1"/>
            <a:endParaRPr lang="en-US" altLang="en-US" sz="3300" dirty="0" smtClean="0">
              <a:latin typeface="+mj-lt"/>
            </a:endParaRPr>
          </a:p>
          <a:p>
            <a:pPr algn="just" eaLnBrk="1" hangingPunct="1"/>
            <a:endParaRPr lang="en-US" altLang="en-US" sz="3300" dirty="0">
              <a:latin typeface="+mj-lt"/>
            </a:endParaRPr>
          </a:p>
          <a:p>
            <a:pPr algn="just" eaLnBrk="1" hangingPunct="1"/>
            <a:endParaRPr lang="en-US" altLang="en-US" sz="3300" dirty="0">
              <a:latin typeface="+mj-lt"/>
            </a:endParaRPr>
          </a:p>
          <a:p>
            <a:pPr algn="just" eaLnBrk="1" hangingPunct="1"/>
            <a:r>
              <a:rPr lang="en-US" altLang="en-US" sz="3300" dirty="0" smtClean="0">
                <a:latin typeface="+mj-lt"/>
              </a:rPr>
              <a:t>For each time step, we were given a label as well as:</a:t>
            </a:r>
          </a:p>
          <a:p>
            <a:pPr marL="457200" indent="-457200" algn="just" eaLnBrk="1" hangingPunct="1">
              <a:buFont typeface="Wingdings" charset="2"/>
              <a:buChar char="§"/>
            </a:pPr>
            <a:r>
              <a:rPr lang="en-US" altLang="en-US" sz="3300" dirty="0" err="1" smtClean="0">
                <a:latin typeface="+mj-lt"/>
              </a:rPr>
              <a:t>Triaxial</a:t>
            </a:r>
            <a:r>
              <a:rPr lang="en-US" altLang="en-US" sz="3300" dirty="0" smtClean="0">
                <a:latin typeface="+mj-lt"/>
              </a:rPr>
              <a:t> acceleration from the accelerometer (total acceleration) and the estimated body acceleration.</a:t>
            </a:r>
          </a:p>
          <a:p>
            <a:pPr marL="457200" indent="-457200" algn="just" eaLnBrk="1" hangingPunct="1">
              <a:buFont typeface="Wingdings" charset="2"/>
              <a:buChar char="§"/>
            </a:pPr>
            <a:r>
              <a:rPr lang="en-US" altLang="en-US" sz="3300" dirty="0" err="1" smtClean="0">
                <a:latin typeface="+mj-lt"/>
              </a:rPr>
              <a:t>Triaxial</a:t>
            </a:r>
            <a:r>
              <a:rPr lang="en-US" altLang="en-US" sz="3300" dirty="0" smtClean="0">
                <a:latin typeface="+mj-lt"/>
              </a:rPr>
              <a:t> Angular velocity from the gyroscope. </a:t>
            </a:r>
          </a:p>
          <a:p>
            <a:pPr marL="457200" indent="-457200" algn="just" eaLnBrk="1" hangingPunct="1">
              <a:buFont typeface="Wingdings" charset="2"/>
              <a:buChar char="§"/>
            </a:pPr>
            <a:r>
              <a:rPr lang="en-US" altLang="en-US" sz="3300" dirty="0" smtClean="0">
                <a:latin typeface="+mj-lt"/>
              </a:rPr>
              <a:t>A 561-feature vector with time and frequency domain variables</a:t>
            </a:r>
          </a:p>
          <a:p>
            <a:pPr algn="just" eaLnBrk="1" hangingPunct="1"/>
            <a:endParaRPr lang="en-US" altLang="en-US" sz="3300" dirty="0">
              <a:latin typeface="+mj-lt"/>
            </a:endParaRPr>
          </a:p>
          <a:p>
            <a:pPr algn="ctr" eaLnBrk="1" hangingPunct="1"/>
            <a:r>
              <a:rPr lang="en-US" altLang="en-US" sz="4000" b="1" dirty="0" smtClean="0">
                <a:latin typeface="+mj-lt"/>
              </a:rPr>
              <a:t>The objective of this project was to be able to classify any given time series into these 6 classes.</a:t>
            </a:r>
          </a:p>
        </p:txBody>
      </p:sp>
      <p:sp>
        <p:nvSpPr>
          <p:cNvPr id="2" name="Rectangle 1"/>
          <p:cNvSpPr/>
          <p:nvPr/>
        </p:nvSpPr>
        <p:spPr>
          <a:xfrm>
            <a:off x="450452" y="27327569"/>
            <a:ext cx="9264650" cy="2312199"/>
          </a:xfrm>
          <a:prstGeom prst="rect">
            <a:avLst/>
          </a:prstGeom>
          <a:solidFill>
            <a:schemeClr val="accent2">
              <a:lumMod val="60000"/>
              <a:lumOff val="40000"/>
              <a:alpha val="19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5"/>
          <p:cNvSpPr txBox="1">
            <a:spLocks noChangeArrowheads="1"/>
          </p:cNvSpPr>
          <p:nvPr/>
        </p:nvSpPr>
        <p:spPr bwMode="auto">
          <a:xfrm>
            <a:off x="10012199" y="11512385"/>
            <a:ext cx="8696324" cy="16797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marL="742950" indent="-742950" algn="ctr" eaLnBrk="1" hangingPunct="1">
              <a:buAutoNum type="alphaUcPeriod"/>
            </a:pPr>
            <a:r>
              <a:rPr lang="en-US" altLang="en-US" sz="4000" u="sng" dirty="0" smtClean="0">
                <a:latin typeface="+mj-lt"/>
              </a:rPr>
              <a:t>Conditional Random Fields</a:t>
            </a:r>
            <a:endParaRPr lang="en-US" altLang="en-US" sz="4000" u="sng" dirty="0">
              <a:latin typeface="+mj-lt"/>
            </a:endParaRPr>
          </a:p>
          <a:p>
            <a:pPr eaLnBrk="1" hangingPunct="1"/>
            <a:endParaRPr lang="en-US" altLang="en-US" sz="4000" u="sng" dirty="0" smtClean="0">
              <a:latin typeface="+mj-lt"/>
            </a:endParaRPr>
          </a:p>
          <a:p>
            <a:pPr marL="742950" indent="-742950" algn="ctr" eaLnBrk="1" hangingPunct="1">
              <a:buAutoNum type="alphaUcPeriod" startAt="2"/>
            </a:pPr>
            <a:r>
              <a:rPr lang="en-US" altLang="en-US" sz="4000" u="sng" dirty="0" smtClean="0">
                <a:latin typeface="+mj-lt"/>
              </a:rPr>
              <a:t>Hidden-Markov Models</a:t>
            </a:r>
          </a:p>
          <a:p>
            <a:pPr marL="742950" indent="-742950" algn="ctr" eaLnBrk="1" hangingPunct="1">
              <a:buAutoNum type="alphaUcPeriod" startAt="2"/>
            </a:pPr>
            <a:endParaRPr lang="en-US" altLang="en-US" sz="4000" u="sng" dirty="0">
              <a:latin typeface="+mj-lt"/>
            </a:endParaRPr>
          </a:p>
          <a:p>
            <a:pPr marL="742950" indent="-742950" algn="ctr" eaLnBrk="1" hangingPunct="1">
              <a:buAutoNum type="alphaUcPeriod" startAt="2"/>
            </a:pPr>
            <a:r>
              <a:rPr lang="en-US" altLang="en-US" sz="4000" u="sng" dirty="0" smtClean="0">
                <a:latin typeface="+mj-lt"/>
              </a:rPr>
              <a:t>Max-Entropy Markov Models</a:t>
            </a:r>
          </a:p>
          <a:p>
            <a:pPr algn="ctr" eaLnBrk="1" hangingPunct="1"/>
            <a:endParaRPr lang="en-US" altLang="en-US" sz="4000" u="sng" dirty="0" smtClean="0">
              <a:latin typeface="+mj-lt"/>
            </a:endParaRPr>
          </a:p>
          <a:p>
            <a:pPr eaLnBrk="1" hangingPunct="1"/>
            <a:r>
              <a:rPr lang="en-US" sz="3300" dirty="0"/>
              <a:t>The objective of the MEMM is </a:t>
            </a:r>
            <a:r>
              <a:rPr lang="en-US" sz="3300" dirty="0" smtClean="0"/>
              <a:t>to find a </a:t>
            </a:r>
            <a:r>
              <a:rPr lang="en-US" sz="3300" dirty="0"/>
              <a:t>distribution over the possible </a:t>
            </a:r>
            <a:r>
              <a:rPr lang="en-US" sz="3300" dirty="0" smtClean="0"/>
              <a:t>activities using </a:t>
            </a:r>
            <a:r>
              <a:rPr lang="en-US" sz="3300" dirty="0"/>
              <a:t>features of the </a:t>
            </a:r>
            <a:r>
              <a:rPr lang="en-US" sz="3300" dirty="0" smtClean="0"/>
              <a:t>current observation and the previous activity recognized at each time step:</a:t>
            </a:r>
          </a:p>
          <a:p>
            <a:pPr algn="ctr" eaLnBrk="1" hangingPunct="1"/>
            <a:endParaRPr lang="en-US" sz="3300" dirty="0"/>
          </a:p>
          <a:p>
            <a:pPr algn="ctr" eaLnBrk="1" hangingPunct="1"/>
            <a:r>
              <a:rPr lang="en-US" sz="3300" i="1" dirty="0" smtClean="0"/>
              <a:t>P(</a:t>
            </a:r>
            <a:r>
              <a:rPr lang="en-US" sz="3300" i="1" dirty="0" err="1" smtClean="0"/>
              <a:t>a</a:t>
            </a:r>
            <a:r>
              <a:rPr lang="en-US" sz="3300" i="1" baseline="-25000" dirty="0" err="1" smtClean="0"/>
              <a:t>i</a:t>
            </a:r>
            <a:r>
              <a:rPr lang="en-US" sz="3300" i="1" dirty="0" smtClean="0"/>
              <a:t>  | a</a:t>
            </a:r>
            <a:r>
              <a:rPr lang="en-US" sz="3300" i="1" baseline="-25000" dirty="0" smtClean="0"/>
              <a:t>i-1</a:t>
            </a:r>
            <a:r>
              <a:rPr lang="en-US" sz="3300" i="1" dirty="0" smtClean="0"/>
              <a:t>, </a:t>
            </a:r>
            <a:r>
              <a:rPr lang="en-US" sz="3300" i="1" dirty="0" err="1" smtClean="0"/>
              <a:t>o</a:t>
            </a:r>
            <a:r>
              <a:rPr lang="en-US" sz="3300" i="1" baseline="-25000" dirty="0" err="1" smtClean="0"/>
              <a:t>i</a:t>
            </a:r>
            <a:r>
              <a:rPr lang="en-US" sz="3300" i="1" dirty="0" smtClean="0"/>
              <a:t>) = </a:t>
            </a:r>
            <a:r>
              <a:rPr lang="en-US" sz="3300" dirty="0" err="1" smtClean="0"/>
              <a:t>softmax</a:t>
            </a:r>
            <a:r>
              <a:rPr lang="en-US" sz="3300" dirty="0" smtClean="0"/>
              <a:t>(</a:t>
            </a:r>
            <a:r>
              <a:rPr lang="en-US" sz="3300" i="1" dirty="0" smtClean="0"/>
              <a:t>f(a</a:t>
            </a:r>
            <a:r>
              <a:rPr lang="en-US" sz="3300" i="1" baseline="-25000" dirty="0" smtClean="0"/>
              <a:t>i-1</a:t>
            </a:r>
            <a:r>
              <a:rPr lang="en-US" sz="3300" i="1" dirty="0" smtClean="0"/>
              <a:t>, </a:t>
            </a:r>
            <a:r>
              <a:rPr lang="en-US" sz="3300" i="1" dirty="0" err="1" smtClean="0"/>
              <a:t>o</a:t>
            </a:r>
            <a:r>
              <a:rPr lang="en-US" sz="3300" i="1" baseline="-25000" dirty="0" err="1" smtClean="0"/>
              <a:t>i</a:t>
            </a:r>
            <a:r>
              <a:rPr lang="en-US" sz="3300" dirty="0" smtClean="0"/>
              <a:t>))</a:t>
            </a:r>
          </a:p>
          <a:p>
            <a:pPr algn="ctr" eaLnBrk="1" hangingPunct="1"/>
            <a:endParaRPr lang="en-US" sz="3300" i="1" dirty="0" smtClean="0"/>
          </a:p>
          <a:p>
            <a:pPr algn="just" eaLnBrk="1" hangingPunct="1"/>
            <a:r>
              <a:rPr lang="en-US" sz="3300" dirty="0" smtClean="0"/>
              <a:t>Where </a:t>
            </a:r>
            <a:r>
              <a:rPr lang="en-US" sz="3300" i="1" dirty="0" smtClean="0"/>
              <a:t>f(a, o</a:t>
            </a:r>
            <a:r>
              <a:rPr lang="en-US" sz="3300" dirty="0" smtClean="0"/>
              <a:t>) </a:t>
            </a:r>
            <a:r>
              <a:rPr lang="en-US" sz="3300" dirty="0" smtClean="0">
                <a:latin typeface="+mn-lt"/>
              </a:rPr>
              <a:t>is the result yielded by the MLP. An MLP is a model </a:t>
            </a:r>
            <a:r>
              <a:rPr lang="en-US" sz="3300" dirty="0">
                <a:latin typeface="+mn-lt"/>
              </a:rPr>
              <a:t>that processes information through a series of interconnected computational </a:t>
            </a:r>
            <a:r>
              <a:rPr lang="en-US" sz="3300" dirty="0" smtClean="0">
                <a:latin typeface="+mn-lt"/>
              </a:rPr>
              <a:t>nodes, such as </a:t>
            </a:r>
            <a:r>
              <a:rPr lang="en-US" sz="3300" dirty="0">
                <a:latin typeface="+mn-lt"/>
              </a:rPr>
              <a:t>l</a:t>
            </a:r>
            <a:r>
              <a:rPr lang="en-US" sz="3300" dirty="0" smtClean="0">
                <a:latin typeface="+mn-lt"/>
              </a:rPr>
              <a:t>inear transformation or activation layer that can propagate information in the network. This allows to skip the feature selection step.</a:t>
            </a:r>
          </a:p>
          <a:p>
            <a:pPr algn="just" eaLnBrk="1" hangingPunct="1"/>
            <a:endParaRPr lang="en-US" sz="3300" dirty="0" smtClean="0">
              <a:latin typeface="+mn-lt"/>
            </a:endParaRPr>
          </a:p>
          <a:p>
            <a:pPr algn="just" eaLnBrk="1" hangingPunct="1"/>
            <a:endParaRPr lang="en-US" sz="3300" dirty="0">
              <a:latin typeface="+mn-lt"/>
            </a:endParaRPr>
          </a:p>
          <a:p>
            <a:pPr algn="just" eaLnBrk="1" hangingPunct="1"/>
            <a:endParaRPr lang="en-US" sz="3300" dirty="0" smtClean="0">
              <a:latin typeface="+mn-lt"/>
            </a:endParaRPr>
          </a:p>
          <a:p>
            <a:pPr algn="just" eaLnBrk="1" hangingPunct="1"/>
            <a:endParaRPr lang="en-US" sz="3300" dirty="0">
              <a:effectLst/>
              <a:latin typeface="+mn-lt"/>
            </a:endParaRPr>
          </a:p>
          <a:p>
            <a:pPr algn="ctr" eaLnBrk="1" hangingPunct="1"/>
            <a:endParaRPr lang="en-US" sz="4000" dirty="0">
              <a:latin typeface="+mn-lt"/>
            </a:endParaRPr>
          </a:p>
          <a:p>
            <a:pPr algn="ctr" eaLnBrk="1" hangingPunct="1"/>
            <a:endParaRPr lang="en-US" sz="4000" dirty="0">
              <a:latin typeface="+mn-lt"/>
            </a:endParaRPr>
          </a:p>
          <a:p>
            <a:pPr algn="ctr" eaLnBrk="1" hangingPunct="1"/>
            <a:r>
              <a:rPr lang="en-US" sz="4000" dirty="0" smtClean="0">
                <a:effectLst/>
                <a:latin typeface="+mn-lt"/>
              </a:rPr>
              <a:t>D.  </a:t>
            </a:r>
            <a:r>
              <a:rPr lang="en-US" sz="4000" u="sng" dirty="0" smtClean="0">
                <a:effectLst/>
                <a:latin typeface="+mn-lt"/>
              </a:rPr>
              <a:t>Viterbi Algorithm</a:t>
            </a:r>
            <a:endParaRPr lang="en-US" sz="4000" dirty="0" smtClean="0">
              <a:effectLst/>
              <a:latin typeface="+mn-lt"/>
            </a:endParaRPr>
          </a:p>
          <a:p>
            <a:pPr eaLnBrk="1" hangingPunct="1"/>
            <a:endParaRPr lang="en-US" altLang="en-US" sz="3300" u="sng" dirty="0" smtClean="0">
              <a:latin typeface="+mj-lt"/>
            </a:endParaRPr>
          </a:p>
          <a:p>
            <a:pPr algn="just" eaLnBrk="1" hangingPunct="1"/>
            <a:r>
              <a:rPr lang="en-US" sz="3300" dirty="0" smtClean="0"/>
              <a:t>We used the Viterbi algorithm to find the most likely sequence of hidden states given the observations at each time step.</a:t>
            </a:r>
            <a:endParaRPr lang="en-US" altLang="en-US" sz="4000" u="sng"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1082707300"/>
              </p:ext>
            </p:extLst>
          </p:nvPr>
        </p:nvGraphicFramePr>
        <p:xfrm>
          <a:off x="19253159" y="34787777"/>
          <a:ext cx="8238728" cy="2286000"/>
        </p:xfrm>
        <a:graphic>
          <a:graphicData uri="http://schemas.openxmlformats.org/drawingml/2006/table">
            <a:tbl>
              <a:tblPr firstRow="1" bandRow="1">
                <a:tableStyleId>{5C22544A-7EE6-4342-B048-85BDC9FD1C3A}</a:tableStyleId>
              </a:tblPr>
              <a:tblGrid>
                <a:gridCol w="2059682"/>
                <a:gridCol w="2059682"/>
                <a:gridCol w="2059682"/>
                <a:gridCol w="2059682"/>
              </a:tblGrid>
              <a:tr h="979065">
                <a:tc>
                  <a:txBody>
                    <a:bodyPr/>
                    <a:lstStyle/>
                    <a:p>
                      <a:endParaRPr lang="en-US" dirty="0"/>
                    </a:p>
                  </a:txBody>
                  <a:tcPr>
                    <a:solidFill>
                      <a:schemeClr val="bg1"/>
                    </a:solidFill>
                  </a:tcPr>
                </a:tc>
                <a:tc>
                  <a:txBody>
                    <a:bodyPr/>
                    <a:lstStyle/>
                    <a:p>
                      <a:r>
                        <a:rPr lang="en-US" sz="6000" dirty="0" smtClean="0"/>
                        <a:t>CRF</a:t>
                      </a:r>
                      <a:endParaRPr lang="en-US" sz="6000" dirty="0"/>
                    </a:p>
                  </a:txBody>
                  <a:tcPr anchor="ctr" anchorCtr="1"/>
                </a:tc>
                <a:tc>
                  <a:txBody>
                    <a:bodyPr/>
                    <a:lstStyle/>
                    <a:p>
                      <a:r>
                        <a:rPr lang="en-US" sz="5400" dirty="0" smtClean="0"/>
                        <a:t>HMM</a:t>
                      </a:r>
                      <a:endParaRPr lang="en-US" sz="5400" dirty="0"/>
                    </a:p>
                  </a:txBody>
                  <a:tcPr anchor="ctr" anchorCtr="1"/>
                </a:tc>
                <a:tc>
                  <a:txBody>
                    <a:bodyPr/>
                    <a:lstStyle/>
                    <a:p>
                      <a:r>
                        <a:rPr lang="en-US" sz="4400" dirty="0" smtClean="0"/>
                        <a:t>MEMM</a:t>
                      </a:r>
                      <a:endParaRPr lang="en-US" sz="4400" dirty="0"/>
                    </a:p>
                  </a:txBody>
                  <a:tcPr anchor="ctr" anchorCtr="1"/>
                </a:tc>
              </a:tr>
              <a:tr h="951820">
                <a:tc>
                  <a:txBody>
                    <a:bodyPr/>
                    <a:lstStyle/>
                    <a:p>
                      <a:r>
                        <a:rPr lang="en-US" sz="3600" b="1" dirty="0" smtClean="0"/>
                        <a:t>Accuracy</a:t>
                      </a:r>
                      <a:endParaRPr lang="en-US" sz="3600" b="1" dirty="0"/>
                    </a:p>
                  </a:txBody>
                  <a:tcPr anchor="ctr" anchorCtr="1">
                    <a:solidFill>
                      <a:schemeClr val="tx2">
                        <a:lumMod val="60000"/>
                        <a:lumOff val="40000"/>
                      </a:schemeClr>
                    </a:solidFill>
                  </a:tcPr>
                </a:tc>
                <a:tc>
                  <a:txBody>
                    <a:bodyPr/>
                    <a:lstStyle/>
                    <a:p>
                      <a:endParaRPr lang="en-US" dirty="0"/>
                    </a:p>
                  </a:txBody>
                  <a:tcPr anchor="ctr" anchorCtr="1"/>
                </a:tc>
                <a:tc>
                  <a:txBody>
                    <a:bodyPr/>
                    <a:lstStyle/>
                    <a:p>
                      <a:endParaRPr lang="en-US" dirty="0"/>
                    </a:p>
                  </a:txBody>
                  <a:tcPr anchor="ctr" anchorCtr="1"/>
                </a:tc>
                <a:tc>
                  <a:txBody>
                    <a:bodyPr/>
                    <a:lstStyle/>
                    <a:p>
                      <a:r>
                        <a:rPr lang="en-US" sz="4400" dirty="0" smtClean="0"/>
                        <a:t>92.9%</a:t>
                      </a:r>
                      <a:endParaRPr lang="en-US" sz="4400" dirty="0"/>
                    </a:p>
                  </a:txBody>
                  <a:tcPr anchor="ctr" anchorCtr="1"/>
                </a:tc>
              </a:tr>
            </a:tbl>
          </a:graphicData>
        </a:graphic>
      </p:graphicFrame>
      <p:sp>
        <p:nvSpPr>
          <p:cNvPr id="44" name="TextBox 45"/>
          <p:cNvSpPr txBox="1">
            <a:spLocks noChangeArrowheads="1"/>
          </p:cNvSpPr>
          <p:nvPr/>
        </p:nvSpPr>
        <p:spPr bwMode="auto">
          <a:xfrm>
            <a:off x="19217827" y="31409651"/>
            <a:ext cx="8145381" cy="3132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algn="ctr" eaLnBrk="1" hangingPunct="1"/>
            <a:r>
              <a:rPr lang="en-US" altLang="en-US" sz="3300" dirty="0" smtClean="0">
                <a:latin typeface="+mj-lt"/>
              </a:rPr>
              <a:t>Data was split into a training and testing with a 70-30 ratio. We also held-out 10% of the training data as validation set. </a:t>
            </a:r>
          </a:p>
          <a:p>
            <a:pPr algn="ctr" eaLnBrk="1" hangingPunct="1"/>
            <a:endParaRPr lang="en-US" altLang="en-US" sz="3300" dirty="0" smtClean="0">
              <a:latin typeface="+mj-lt"/>
            </a:endParaRPr>
          </a:p>
          <a:p>
            <a:pPr algn="ctr" eaLnBrk="1" hangingPunct="1"/>
            <a:r>
              <a:rPr lang="en-US" altLang="en-US" sz="3300" dirty="0" smtClean="0">
                <a:latin typeface="+mj-lt"/>
              </a:rPr>
              <a:t>We used Python for the CRF and HMM and </a:t>
            </a:r>
            <a:r>
              <a:rPr lang="en-US" altLang="en-US" sz="3300" dirty="0" err="1" smtClean="0">
                <a:latin typeface="+mj-lt"/>
              </a:rPr>
              <a:t>Lua</a:t>
            </a:r>
            <a:r>
              <a:rPr lang="en-US" altLang="en-US" sz="3300" dirty="0" smtClean="0">
                <a:latin typeface="+mj-lt"/>
              </a:rPr>
              <a:t> for the MEMM</a:t>
            </a:r>
          </a:p>
        </p:txBody>
      </p:sp>
      <p:sp>
        <p:nvSpPr>
          <p:cNvPr id="45" name="TextBox 38"/>
          <p:cNvSpPr txBox="1">
            <a:spLocks noChangeArrowheads="1"/>
          </p:cNvSpPr>
          <p:nvPr/>
        </p:nvSpPr>
        <p:spPr bwMode="auto">
          <a:xfrm>
            <a:off x="18639543" y="37285112"/>
            <a:ext cx="10418762" cy="59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r>
              <a:rPr lang="en-US" altLang="en-US" sz="3300" b="1" dirty="0" smtClean="0">
                <a:latin typeface="Arial" charset="0"/>
              </a:rPr>
              <a:t>Table 3. </a:t>
            </a:r>
            <a:r>
              <a:rPr lang="en-US" altLang="en-US" sz="3300" dirty="0" smtClean="0">
                <a:latin typeface="Arial" charset="0"/>
              </a:rPr>
              <a:t>Accuracy on the predicted test sequence</a:t>
            </a:r>
            <a:endParaRPr lang="en-US" altLang="en-US" sz="3300" dirty="0">
              <a:latin typeface="Arial" charset="0"/>
            </a:endParaRPr>
          </a:p>
        </p:txBody>
      </p:sp>
      <p:sp>
        <p:nvSpPr>
          <p:cNvPr id="5" name="TextBox 4"/>
          <p:cNvSpPr txBox="1"/>
          <p:nvPr/>
        </p:nvSpPr>
        <p:spPr>
          <a:xfrm>
            <a:off x="2159000" y="21149418"/>
            <a:ext cx="6251574" cy="4662815"/>
          </a:xfrm>
          <a:prstGeom prst="rect">
            <a:avLst/>
          </a:prstGeom>
          <a:noFill/>
        </p:spPr>
        <p:txBody>
          <a:bodyPr wrap="square" numCol="2" rtlCol="0">
            <a:spAutoFit/>
          </a:bodyPr>
          <a:lstStyle/>
          <a:p>
            <a:pPr marL="457200" indent="-457200" algn="just" eaLnBrk="1" hangingPunct="1">
              <a:buFont typeface="Arial" charset="0"/>
              <a:buChar char="•"/>
            </a:pPr>
            <a:r>
              <a:rPr lang="en-US" altLang="en-US" sz="3300" dirty="0"/>
              <a:t>Walking</a:t>
            </a:r>
          </a:p>
          <a:p>
            <a:pPr marL="457200" indent="-457200" algn="just" eaLnBrk="1" hangingPunct="1">
              <a:buFont typeface="Arial" charset="0"/>
              <a:buChar char="•"/>
            </a:pPr>
            <a:r>
              <a:rPr lang="en-US" altLang="en-US" sz="3300" dirty="0"/>
              <a:t>Walking Upstairs</a:t>
            </a:r>
          </a:p>
          <a:p>
            <a:pPr marL="457200" indent="-457200" algn="just" eaLnBrk="1" hangingPunct="1">
              <a:buFont typeface="Arial" charset="0"/>
              <a:buChar char="•"/>
            </a:pPr>
            <a:r>
              <a:rPr lang="en-US" altLang="en-US" sz="3300" dirty="0" smtClean="0"/>
              <a:t>Sitting</a:t>
            </a:r>
          </a:p>
          <a:p>
            <a:pPr marL="457200" indent="-457200" algn="just" eaLnBrk="1" hangingPunct="1">
              <a:buFont typeface="Arial" charset="0"/>
              <a:buChar char="•"/>
            </a:pPr>
            <a:endParaRPr lang="en-US" altLang="en-US" sz="3300" dirty="0"/>
          </a:p>
          <a:p>
            <a:pPr marL="457200" indent="-457200" algn="just" eaLnBrk="1" hangingPunct="1">
              <a:buFont typeface="Arial" charset="0"/>
              <a:buChar char="•"/>
            </a:pPr>
            <a:endParaRPr lang="en-US" altLang="en-US" sz="3300" dirty="0" smtClean="0"/>
          </a:p>
          <a:p>
            <a:pPr marL="457200" indent="-457200" algn="just" eaLnBrk="1" hangingPunct="1">
              <a:buFont typeface="Arial" charset="0"/>
              <a:buChar char="•"/>
            </a:pPr>
            <a:endParaRPr lang="en-US" altLang="en-US" sz="3300" dirty="0"/>
          </a:p>
          <a:p>
            <a:pPr marL="457200" indent="-457200" algn="just" eaLnBrk="1" hangingPunct="1">
              <a:buFont typeface="Arial" charset="0"/>
              <a:buChar char="•"/>
            </a:pPr>
            <a:endParaRPr lang="en-US" altLang="en-US" sz="3300" dirty="0"/>
          </a:p>
          <a:p>
            <a:pPr marL="457200" indent="-457200" algn="just" eaLnBrk="1" hangingPunct="1">
              <a:buFont typeface="Arial" charset="0"/>
              <a:buChar char="•"/>
            </a:pPr>
            <a:endParaRPr lang="en-US" altLang="en-US" sz="3300" dirty="0" smtClean="0"/>
          </a:p>
          <a:p>
            <a:pPr marL="457200" indent="-457200" algn="just" eaLnBrk="1" hangingPunct="1">
              <a:buFont typeface="Arial" charset="0"/>
              <a:buChar char="•"/>
            </a:pPr>
            <a:r>
              <a:rPr lang="en-US" altLang="en-US" sz="3300" dirty="0" smtClean="0"/>
              <a:t>Standing</a:t>
            </a:r>
            <a:endParaRPr lang="en-US" altLang="en-US" sz="3300" dirty="0"/>
          </a:p>
          <a:p>
            <a:pPr marL="457200" indent="-457200" algn="just" eaLnBrk="1" hangingPunct="1">
              <a:buFont typeface="Arial" charset="0"/>
              <a:buChar char="•"/>
            </a:pPr>
            <a:r>
              <a:rPr lang="en-US" altLang="en-US" sz="3300" dirty="0"/>
              <a:t>Laying </a:t>
            </a:r>
            <a:endParaRPr lang="en-US" altLang="en-US" sz="3300" dirty="0" smtClean="0"/>
          </a:p>
          <a:p>
            <a:pPr marL="457200" indent="-457200" algn="just">
              <a:buFont typeface="Arial" charset="0"/>
              <a:buChar char="•"/>
            </a:pPr>
            <a:r>
              <a:rPr lang="en-US" altLang="en-US" sz="3300" dirty="0" smtClean="0"/>
              <a:t>Walking Downstairs</a:t>
            </a:r>
          </a:p>
          <a:p>
            <a:pPr marL="457200" indent="-457200" algn="just" eaLnBrk="1" hangingPunct="1">
              <a:buFont typeface="Arial" charset="0"/>
              <a:buChar char="•"/>
            </a:pPr>
            <a:endParaRPr lang="en-US" altLang="en-US" sz="3300" dirty="0"/>
          </a:p>
          <a:p>
            <a:endParaRPr lang="en-US"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09982" y="22386317"/>
            <a:ext cx="8724807" cy="1626129"/>
          </a:xfrm>
          <a:prstGeom prst="rect">
            <a:avLst/>
          </a:prstGeom>
          <a:ln>
            <a:solidFill>
              <a:schemeClr val="accent2">
                <a:lumMod val="75000"/>
              </a:schemeClr>
            </a:solidFill>
          </a:ln>
        </p:spPr>
      </p:pic>
      <p:sp>
        <p:nvSpPr>
          <p:cNvPr id="47" name="TextBox 38"/>
          <p:cNvSpPr txBox="1">
            <a:spLocks noChangeArrowheads="1"/>
          </p:cNvSpPr>
          <p:nvPr/>
        </p:nvSpPr>
        <p:spPr bwMode="auto">
          <a:xfrm>
            <a:off x="10061382" y="24278026"/>
            <a:ext cx="8925945" cy="587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r>
              <a:rPr lang="en-US" altLang="en-US" sz="3300" b="1" dirty="0" smtClean="0">
                <a:latin typeface="Arial" charset="0"/>
              </a:rPr>
              <a:t>Figure 1. </a:t>
            </a:r>
            <a:r>
              <a:rPr lang="en-US" altLang="en-US" sz="3300" dirty="0" smtClean="0">
                <a:latin typeface="Arial" charset="0"/>
              </a:rPr>
              <a:t>Example of simple MLP architecture</a:t>
            </a:r>
            <a:endParaRPr lang="en-US" altLang="en-US" sz="3300" dirty="0">
              <a:latin typeface="Arial" charset="0"/>
            </a:endParaRPr>
          </a:p>
        </p:txBody>
      </p:sp>
      <p:sp>
        <p:nvSpPr>
          <p:cNvPr id="49" name="TextBox 45"/>
          <p:cNvSpPr txBox="1">
            <a:spLocks noChangeArrowheads="1"/>
          </p:cNvSpPr>
          <p:nvPr/>
        </p:nvSpPr>
        <p:spPr bwMode="auto">
          <a:xfrm>
            <a:off x="19028065" y="12189432"/>
            <a:ext cx="9067800" cy="2624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algn="just" eaLnBrk="1" hangingPunct="1"/>
            <a:r>
              <a:rPr lang="en-US" altLang="en-US" sz="3300" dirty="0" smtClean="0">
                <a:latin typeface="+mj-lt"/>
              </a:rPr>
              <a:t>Choosing the architecture of an neural network is more an art than a science. We developed a simulated annealing algorithm to explore in a more systematic the range of possible architectures. The pseudo code is presented below:</a:t>
            </a:r>
            <a:endParaRPr lang="en-US" altLang="en-US" sz="3300" dirty="0">
              <a:latin typeface="+mj-lt"/>
            </a:endParaRPr>
          </a:p>
        </p:txBody>
      </p:sp>
      <p:sp>
        <p:nvSpPr>
          <p:cNvPr id="9" name="TextBox 8"/>
          <p:cNvSpPr txBox="1"/>
          <p:nvPr/>
        </p:nvSpPr>
        <p:spPr>
          <a:xfrm>
            <a:off x="19289125" y="15030954"/>
            <a:ext cx="8699445" cy="8279190"/>
          </a:xfrm>
          <a:prstGeom prst="rect">
            <a:avLst/>
          </a:prstGeom>
          <a:noFill/>
        </p:spPr>
        <p:txBody>
          <a:bodyPr wrap="square" rtlCol="0">
            <a:spAutoFit/>
          </a:bodyPr>
          <a:lstStyle/>
          <a:p>
            <a:r>
              <a:rPr lang="en-US" sz="2800" b="1" u="sng" dirty="0" smtClean="0">
                <a:latin typeface="Courier New" charset="0"/>
                <a:ea typeface="Courier New" charset="0"/>
                <a:cs typeface="Courier New" charset="0"/>
              </a:rPr>
              <a:t>Preliminary</a:t>
            </a:r>
            <a:r>
              <a:rPr lang="en-US" sz="2800" dirty="0" smtClean="0">
                <a:latin typeface="Courier New" charset="0"/>
                <a:ea typeface="Courier New" charset="0"/>
                <a:cs typeface="Courier New" charset="0"/>
              </a:rPr>
              <a:t>: Choose a “maximal” architecture to prune</a:t>
            </a:r>
          </a:p>
          <a:p>
            <a:pPr marL="514350" indent="-514350">
              <a:buAutoNum type="arabicPeriod"/>
            </a:pPr>
            <a:endParaRPr lang="en-US" sz="2800" dirty="0" smtClean="0">
              <a:latin typeface="Courier New" charset="0"/>
              <a:ea typeface="Courier New" charset="0"/>
              <a:cs typeface="Courier New" charset="0"/>
            </a:endParaRPr>
          </a:p>
          <a:p>
            <a:pPr marL="514350" indent="-514350">
              <a:buAutoNum type="arabicPeriod"/>
            </a:pPr>
            <a:r>
              <a:rPr lang="en-US" sz="2800" dirty="0" smtClean="0">
                <a:latin typeface="Courier New" charset="0"/>
                <a:ea typeface="Courier New" charset="0"/>
                <a:cs typeface="Courier New" charset="0"/>
              </a:rPr>
              <a:t> Select a </a:t>
            </a:r>
            <a:r>
              <a:rPr lang="en-US" sz="2800" b="1" dirty="0" smtClean="0">
                <a:latin typeface="Courier New" charset="0"/>
                <a:ea typeface="Courier New" charset="0"/>
                <a:cs typeface="Courier New" charset="0"/>
              </a:rPr>
              <a:t>subset</a:t>
            </a:r>
            <a:r>
              <a:rPr lang="en-US" sz="2800" dirty="0" smtClean="0">
                <a:latin typeface="Courier New" charset="0"/>
                <a:ea typeface="Courier New" charset="0"/>
                <a:cs typeface="Courier New" charset="0"/>
              </a:rPr>
              <a:t> of this architecture as initial architecture and </a:t>
            </a:r>
            <a:r>
              <a:rPr lang="en-US" sz="2800" b="1" dirty="0" smtClean="0">
                <a:latin typeface="Courier New" charset="0"/>
                <a:ea typeface="Courier New" charset="0"/>
                <a:cs typeface="Courier New" charset="0"/>
              </a:rPr>
              <a:t>train</a:t>
            </a:r>
            <a:r>
              <a:rPr lang="en-US" sz="2800" dirty="0" smtClean="0">
                <a:latin typeface="Courier New" charset="0"/>
                <a:ea typeface="Courier New" charset="0"/>
                <a:cs typeface="Courier New" charset="0"/>
              </a:rPr>
              <a:t> the model</a:t>
            </a:r>
          </a:p>
          <a:p>
            <a:pPr marL="514350" indent="-514350">
              <a:buAutoNum type="arabicPeriod"/>
            </a:pPr>
            <a:r>
              <a:rPr lang="en-US" sz="2800" dirty="0" smtClean="0">
                <a:latin typeface="Courier New" charset="0"/>
                <a:ea typeface="Courier New" charset="0"/>
                <a:cs typeface="Courier New" charset="0"/>
              </a:rPr>
              <a:t> Evaluate the </a:t>
            </a:r>
            <a:r>
              <a:rPr lang="en-US" sz="2800" b="1" dirty="0" smtClean="0">
                <a:latin typeface="Courier New" charset="0"/>
                <a:ea typeface="Courier New" charset="0"/>
                <a:cs typeface="Courier New" charset="0"/>
              </a:rPr>
              <a:t>cost</a:t>
            </a:r>
            <a:r>
              <a:rPr lang="en-US" sz="2800" dirty="0" smtClean="0">
                <a:latin typeface="Courier New" charset="0"/>
                <a:ea typeface="Courier New" charset="0"/>
                <a:cs typeface="Courier New" charset="0"/>
              </a:rPr>
              <a:t> </a:t>
            </a:r>
            <a:r>
              <a:rPr lang="en-US" sz="2800" b="1" dirty="0" err="1" smtClean="0">
                <a:latin typeface="Courier New" charset="0"/>
                <a:ea typeface="Courier New" charset="0"/>
                <a:cs typeface="Courier New" charset="0"/>
              </a:rPr>
              <a:t>C</a:t>
            </a:r>
            <a:r>
              <a:rPr lang="en-US" sz="2800" b="1" baseline="-25000" dirty="0" err="1" smtClean="0">
                <a:latin typeface="Courier New" charset="0"/>
                <a:ea typeface="Courier New" charset="0"/>
                <a:cs typeface="Courier New" charset="0"/>
              </a:rPr>
              <a:t>curr</a:t>
            </a:r>
            <a:r>
              <a:rPr lang="en-US" sz="2800" dirty="0" smtClean="0">
                <a:latin typeface="Courier New" charset="0"/>
                <a:ea typeface="Courier New" charset="0"/>
                <a:cs typeface="Courier New" charset="0"/>
              </a:rPr>
              <a:t> associated with this model</a:t>
            </a:r>
          </a:p>
          <a:p>
            <a:pPr marL="514350" indent="-514350">
              <a:buAutoNum type="arabicPeriod"/>
            </a:pPr>
            <a:r>
              <a:rPr lang="en-US" sz="2800" dirty="0">
                <a:latin typeface="Courier New" charset="0"/>
                <a:ea typeface="Courier New" charset="0"/>
                <a:cs typeface="Courier New" charset="0"/>
              </a:rPr>
              <a:t> </a:t>
            </a:r>
            <a:r>
              <a:rPr lang="en-US" sz="2800" b="1" dirty="0" smtClean="0">
                <a:latin typeface="Courier New" charset="0"/>
                <a:ea typeface="Courier New" charset="0"/>
                <a:cs typeface="Courier New" charset="0"/>
              </a:rPr>
              <a:t>Sample</a:t>
            </a:r>
            <a:r>
              <a:rPr lang="en-US" sz="2800" dirty="0" smtClean="0">
                <a:latin typeface="Courier New" charset="0"/>
                <a:ea typeface="Courier New" charset="0"/>
                <a:cs typeface="Courier New" charset="0"/>
              </a:rPr>
              <a:t> a new architecture by </a:t>
            </a:r>
            <a:r>
              <a:rPr lang="en-US" sz="2800" b="1" dirty="0" smtClean="0">
                <a:latin typeface="Courier New" charset="0"/>
                <a:ea typeface="Courier New" charset="0"/>
                <a:cs typeface="Courier New" charset="0"/>
              </a:rPr>
              <a:t>perturbing</a:t>
            </a:r>
            <a:r>
              <a:rPr lang="en-US" sz="2800" dirty="0" smtClean="0">
                <a:latin typeface="Courier New" charset="0"/>
                <a:ea typeface="Courier New" charset="0"/>
                <a:cs typeface="Courier New" charset="0"/>
              </a:rPr>
              <a:t> the current one and evaluate the cost </a:t>
            </a:r>
            <a:r>
              <a:rPr lang="en-US" sz="2800" b="1" dirty="0" err="1" smtClean="0">
                <a:latin typeface="Courier New" charset="0"/>
                <a:ea typeface="Courier New" charset="0"/>
                <a:cs typeface="Courier New" charset="0"/>
              </a:rPr>
              <a:t>C</a:t>
            </a:r>
            <a:r>
              <a:rPr lang="en-US" sz="2800" b="1" baseline="-25000" dirty="0" err="1" smtClean="0">
                <a:latin typeface="Courier New" charset="0"/>
                <a:ea typeface="Courier New" charset="0"/>
                <a:cs typeface="Courier New" charset="0"/>
              </a:rPr>
              <a:t>new</a:t>
            </a:r>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after training</a:t>
            </a:r>
            <a:endParaRPr lang="en-US" sz="2800" b="1" baseline="-25000" dirty="0" smtClean="0">
              <a:latin typeface="Courier New" charset="0"/>
              <a:ea typeface="Courier New" charset="0"/>
              <a:cs typeface="Courier New" charset="0"/>
            </a:endParaRPr>
          </a:p>
          <a:p>
            <a:pPr marL="514350" indent="-514350">
              <a:buAutoNum type="arabicPeriod"/>
            </a:pPr>
            <a:r>
              <a:rPr lang="en-US" sz="2800" dirty="0" smtClean="0">
                <a:latin typeface="Courier New" charset="0"/>
                <a:ea typeface="Courier New" charset="0"/>
                <a:cs typeface="Courier New" charset="0"/>
              </a:rPr>
              <a:t> Accept this new architecture with probability:</a:t>
            </a:r>
          </a:p>
          <a:p>
            <a:endParaRPr lang="en-US" sz="2800" dirty="0" smtClean="0">
              <a:latin typeface="Courier New" charset="0"/>
              <a:ea typeface="Courier New" charset="0"/>
              <a:cs typeface="Courier New" charset="0"/>
            </a:endParaRPr>
          </a:p>
          <a:p>
            <a:pPr algn="ctr"/>
            <a:r>
              <a:rPr lang="en-US" sz="2800" b="1" dirty="0" err="1">
                <a:latin typeface="Courier New" charset="0"/>
                <a:ea typeface="Courier New" charset="0"/>
                <a:cs typeface="Courier New" charset="0"/>
              </a:rPr>
              <a:t>e</a:t>
            </a:r>
            <a:r>
              <a:rPr lang="en-US" sz="2800" b="1" dirty="0" err="1" smtClean="0">
                <a:latin typeface="Courier New" charset="0"/>
                <a:ea typeface="Courier New" charset="0"/>
                <a:cs typeface="Courier New" charset="0"/>
              </a:rPr>
              <a:t>xp</a:t>
            </a:r>
            <a:r>
              <a:rPr lang="en-US" sz="2800" b="1" dirty="0" smtClean="0">
                <a:latin typeface="Courier New" charset="0"/>
                <a:ea typeface="Courier New" charset="0"/>
                <a:cs typeface="Courier New" charset="0"/>
              </a:rPr>
              <a:t>(-(</a:t>
            </a:r>
            <a:r>
              <a:rPr lang="en-US" sz="2800" b="1" dirty="0" err="1" smtClean="0">
                <a:latin typeface="Courier New" charset="0"/>
                <a:ea typeface="Courier New" charset="0"/>
                <a:cs typeface="Courier New" charset="0"/>
              </a:rPr>
              <a:t>C</a:t>
            </a:r>
            <a:r>
              <a:rPr lang="en-US" sz="2800" b="1" baseline="-25000" dirty="0" err="1" smtClean="0">
                <a:latin typeface="Courier New" charset="0"/>
                <a:ea typeface="Courier New" charset="0"/>
                <a:cs typeface="Courier New" charset="0"/>
              </a:rPr>
              <a:t>new</a:t>
            </a:r>
            <a:r>
              <a:rPr lang="en-US" sz="2800" b="1" dirty="0" err="1" smtClean="0">
                <a:latin typeface="Courier New" charset="0"/>
                <a:ea typeface="Courier New" charset="0"/>
                <a:cs typeface="Courier New" charset="0"/>
              </a:rPr>
              <a:t>-C</a:t>
            </a:r>
            <a:r>
              <a:rPr lang="en-US" sz="2800" b="1" baseline="-25000" dirty="0" err="1" smtClean="0">
                <a:latin typeface="Courier New" charset="0"/>
                <a:ea typeface="Courier New" charset="0"/>
                <a:cs typeface="Courier New" charset="0"/>
              </a:rPr>
              <a:t>curr</a:t>
            </a:r>
            <a:r>
              <a:rPr lang="en-US" sz="2800" b="1" dirty="0" smtClean="0">
                <a:latin typeface="Courier New" charset="0"/>
                <a:ea typeface="Courier New" charset="0"/>
                <a:cs typeface="Courier New" charset="0"/>
              </a:rPr>
              <a:t>)/T)</a:t>
            </a:r>
          </a:p>
          <a:p>
            <a:pPr algn="ctr"/>
            <a:endParaRPr lang="en-US" sz="2800" dirty="0" smtClean="0">
              <a:latin typeface="Courier New" charset="0"/>
              <a:ea typeface="Courier New" charset="0"/>
              <a:cs typeface="Courier New" charset="0"/>
            </a:endParaRPr>
          </a:p>
          <a:p>
            <a:pPr algn="ctr"/>
            <a:r>
              <a:rPr lang="en-US" sz="2800" dirty="0" smtClean="0">
                <a:latin typeface="Courier New" charset="0"/>
                <a:ea typeface="Courier New" charset="0"/>
                <a:cs typeface="Courier New" charset="0"/>
              </a:rPr>
              <a:t> where T is a ‘temperature’ parameter       </a:t>
            </a:r>
          </a:p>
          <a:p>
            <a:pPr lvl="1"/>
            <a:r>
              <a:rPr lang="en-US" sz="2800" dirty="0" smtClean="0">
                <a:latin typeface="Courier New" charset="0"/>
                <a:ea typeface="Courier New" charset="0"/>
                <a:cs typeface="Courier New" charset="0"/>
              </a:rPr>
              <a:t>that dictates the acceptance rate</a:t>
            </a:r>
          </a:p>
          <a:p>
            <a:pPr lvl="1"/>
            <a:r>
              <a:rPr lang="en-US" sz="2800" dirty="0" smtClean="0">
                <a:latin typeface="Courier New" charset="0"/>
                <a:ea typeface="Courier New" charset="0"/>
                <a:cs typeface="Courier New" charset="0"/>
              </a:rPr>
              <a:t>5. Repeat (2 – 4) until convergence </a:t>
            </a:r>
            <a:endParaRPr lang="en-US" sz="2800" dirty="0">
              <a:latin typeface="Courier New" charset="0"/>
              <a:ea typeface="Courier New" charset="0"/>
              <a:cs typeface="Courier New" charset="0"/>
            </a:endParaRP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07888" y="23407224"/>
            <a:ext cx="7061918" cy="4695764"/>
          </a:xfrm>
          <a:prstGeom prst="rect">
            <a:avLst/>
          </a:prstGeom>
        </p:spPr>
      </p:pic>
      <p:sp>
        <p:nvSpPr>
          <p:cNvPr id="52" name="TextBox 38"/>
          <p:cNvSpPr txBox="1">
            <a:spLocks noChangeArrowheads="1"/>
          </p:cNvSpPr>
          <p:nvPr/>
        </p:nvSpPr>
        <p:spPr bwMode="auto">
          <a:xfrm>
            <a:off x="19350031" y="28284234"/>
            <a:ext cx="8925945" cy="587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r>
              <a:rPr lang="en-US" altLang="en-US" sz="3300" b="1" dirty="0" smtClean="0">
                <a:latin typeface="Arial" charset="0"/>
              </a:rPr>
              <a:t>Figure 2. </a:t>
            </a:r>
            <a:r>
              <a:rPr lang="en-US" altLang="en-US" sz="3300" dirty="0" smtClean="0">
                <a:latin typeface="Arial" charset="0"/>
              </a:rPr>
              <a:t>SA for different initial architectures</a:t>
            </a:r>
            <a:endParaRPr lang="en-US" altLang="en-US" sz="3300" dirty="0">
              <a:latin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297</TotalTime>
  <Words>592</Words>
  <Application>Microsoft Macintosh PowerPoint</Application>
  <PresentationFormat>Custom</PresentationFormat>
  <Paragraphs>86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Courier New</vt:lpstr>
      <vt:lpstr>ＭＳ Ｐゴシック</vt:lpstr>
      <vt:lpstr>Wingdings</vt:lpstr>
      <vt:lpstr>Arial</vt:lpstr>
      <vt:lpstr>Calibri</vt:lpstr>
      <vt:lpstr>Helvetica</vt:lpstr>
      <vt:lpstr>Office Theme</vt:lpstr>
      <vt:lpstr>PowerPoint Presentation</vt:lpstr>
    </vt:vector>
  </TitlesOfParts>
  <Company>IIC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Rosalind Reid</dc:creator>
  <cp:lastModifiedBy>Audi, Virgile</cp:lastModifiedBy>
  <cp:revision>34</cp:revision>
  <dcterms:created xsi:type="dcterms:W3CDTF">2012-02-23T17:01:23Z</dcterms:created>
  <dcterms:modified xsi:type="dcterms:W3CDTF">2016-05-03T02:07:31Z</dcterms:modified>
</cp:coreProperties>
</file>