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192.168.0.1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192.168.0.16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Máscara de subred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 f0:18:98:81:a1:56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>
                <a:solidFill>
                  <a:srgbClr val="FFFFFF"/>
                </a:solidFill>
                <a:highlight>
                  <a:srgbClr val="2F3832"/>
                </a:highlight>
                <a:latin typeface="Open Sans"/>
                <a:ea typeface="Open Sans"/>
                <a:cs typeface="Open Sans"/>
                <a:sym typeface="Open Sans"/>
              </a:rPr>
              <a:t>Apple, Inc.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