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>
        <p:scale>
          <a:sx n="89" d="100"/>
          <a:sy n="89" d="100"/>
        </p:scale>
        <p:origin x="1744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E11D-5374-C64B-9FFD-BBE2C6D1E06E}" type="datetimeFigureOut">
              <a:t>7/27/19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484-E928-8A4F-B38F-55B29B87C4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4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E11D-5374-C64B-9FFD-BBE2C6D1E06E}" type="datetimeFigureOut">
              <a:t>7/27/19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484-E928-8A4F-B38F-55B29B87C4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1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E11D-5374-C64B-9FFD-BBE2C6D1E06E}" type="datetimeFigureOut">
              <a:t>7/27/19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484-E928-8A4F-B38F-55B29B87C4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4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E11D-5374-C64B-9FFD-BBE2C6D1E06E}" type="datetimeFigureOut">
              <a:t>7/27/19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484-E928-8A4F-B38F-55B29B87C4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5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E11D-5374-C64B-9FFD-BBE2C6D1E06E}" type="datetimeFigureOut">
              <a:t>7/27/19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484-E928-8A4F-B38F-55B29B87C4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6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E11D-5374-C64B-9FFD-BBE2C6D1E06E}" type="datetimeFigureOut">
              <a:t>7/27/19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484-E928-8A4F-B38F-55B29B87C4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2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E11D-5374-C64B-9FFD-BBE2C6D1E06E}" type="datetimeFigureOut">
              <a:t>7/27/19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484-E928-8A4F-B38F-55B29B87C4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4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E11D-5374-C64B-9FFD-BBE2C6D1E06E}" type="datetimeFigureOut">
              <a:t>7/27/19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484-E928-8A4F-B38F-55B29B87C4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7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E11D-5374-C64B-9FFD-BBE2C6D1E06E}" type="datetimeFigureOut">
              <a:t>7/27/19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484-E928-8A4F-B38F-55B29B87C4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8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E11D-5374-C64B-9FFD-BBE2C6D1E06E}" type="datetimeFigureOut">
              <a:t>7/27/19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484-E928-8A4F-B38F-55B29B87C4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E11D-5374-C64B-9FFD-BBE2C6D1E06E}" type="datetimeFigureOut">
              <a:t>7/27/19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484-E928-8A4F-B38F-55B29B87C4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5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6E11D-5374-C64B-9FFD-BBE2C6D1E06E}" type="datetimeFigureOut">
              <a:t>7/27/19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BF484-E928-8A4F-B38F-55B29B87C4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7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4376" y="1617740"/>
            <a:ext cx="3200943" cy="3200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900066" y="3218212"/>
            <a:ext cx="0" cy="174477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00066" y="4962982"/>
            <a:ext cx="1744782" cy="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24116" y="492159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68857" y="492159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24116" y="321083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630416" y="1487870"/>
            <a:ext cx="1744782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375198" y="1487870"/>
            <a:ext cx="0" cy="174477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59932" y="113394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59932" y="29354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43957" y="113394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4376" y="4121420"/>
            <a:ext cx="43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044376" y="1617740"/>
            <a:ext cx="3200943" cy="320094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60850" y="190725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</a:t>
            </a:r>
          </a:p>
        </p:txBody>
      </p:sp>
      <p:sp>
        <p:nvSpPr>
          <p:cNvPr id="27" name="Oval 26"/>
          <p:cNvSpPr/>
          <p:nvPr/>
        </p:nvSpPr>
        <p:spPr>
          <a:xfrm>
            <a:off x="3029330" y="4710452"/>
            <a:ext cx="129881" cy="12988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137085" y="1596089"/>
            <a:ext cx="129881" cy="12988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CBE8D5-058F-FB4F-BA49-909264B69BC6}"/>
              </a:ext>
            </a:extLst>
          </p:cNvPr>
          <p:cNvSpPr txBox="1"/>
          <p:nvPr/>
        </p:nvSpPr>
        <p:spPr>
          <a:xfrm>
            <a:off x="4024332" y="5332314"/>
            <a:ext cx="1239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98238C-25D1-E94A-A444-FAEA7E017A33}"/>
              </a:ext>
            </a:extLst>
          </p:cNvPr>
          <p:cNvSpPr txBox="1"/>
          <p:nvPr/>
        </p:nvSpPr>
        <p:spPr>
          <a:xfrm rot="16200000">
            <a:off x="1548870" y="2935459"/>
            <a:ext cx="1410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value</a:t>
            </a:r>
          </a:p>
        </p:txBody>
      </p:sp>
    </p:spTree>
    <p:extLst>
      <p:ext uri="{BB962C8B-B14F-4D97-AF65-F5344CB8AC3E}">
        <p14:creationId xmlns:p14="http://schemas.microsoft.com/office/powerpoint/2010/main" val="13574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09F0D2-0F3B-0247-81A6-BCA701EBD4C8}"/>
              </a:ext>
            </a:extLst>
          </p:cNvPr>
          <p:cNvSpPr/>
          <p:nvPr/>
        </p:nvSpPr>
        <p:spPr>
          <a:xfrm>
            <a:off x="2355444" y="1267012"/>
            <a:ext cx="1100407" cy="1100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C190F9-F8DD-EB46-AC86-3C3A67910D4E}"/>
              </a:ext>
            </a:extLst>
          </p:cNvPr>
          <p:cNvSpPr/>
          <p:nvPr/>
        </p:nvSpPr>
        <p:spPr>
          <a:xfrm>
            <a:off x="4061072" y="1279537"/>
            <a:ext cx="1100407" cy="1100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C59577-5049-7D4F-9BBC-E3CD4ECA592C}"/>
              </a:ext>
            </a:extLst>
          </p:cNvPr>
          <p:cNvSpPr/>
          <p:nvPr/>
        </p:nvSpPr>
        <p:spPr>
          <a:xfrm>
            <a:off x="5766700" y="1254484"/>
            <a:ext cx="1100407" cy="1100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F7FF76-AF6E-E84A-B940-4C22543A6A14}"/>
              </a:ext>
            </a:extLst>
          </p:cNvPr>
          <p:cNvSpPr/>
          <p:nvPr/>
        </p:nvSpPr>
        <p:spPr>
          <a:xfrm>
            <a:off x="2355444" y="2772222"/>
            <a:ext cx="1100407" cy="1100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9A8E0F-2FCA-A14F-94D2-67DFBBBBF0BD}"/>
              </a:ext>
            </a:extLst>
          </p:cNvPr>
          <p:cNvSpPr/>
          <p:nvPr/>
        </p:nvSpPr>
        <p:spPr>
          <a:xfrm>
            <a:off x="4061072" y="2784747"/>
            <a:ext cx="1100407" cy="1100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9E589-B965-984C-BA15-14CFABFEB3DB}"/>
              </a:ext>
            </a:extLst>
          </p:cNvPr>
          <p:cNvSpPr/>
          <p:nvPr/>
        </p:nvSpPr>
        <p:spPr>
          <a:xfrm>
            <a:off x="5766700" y="2759694"/>
            <a:ext cx="1100407" cy="1100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9C0B4-6E9C-5848-A3CA-5046CC8CCD87}"/>
              </a:ext>
            </a:extLst>
          </p:cNvPr>
          <p:cNvSpPr/>
          <p:nvPr/>
        </p:nvSpPr>
        <p:spPr>
          <a:xfrm>
            <a:off x="2355444" y="4277432"/>
            <a:ext cx="1100407" cy="1100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693AE2-6BA9-E647-AB81-48F6A8C75E5A}"/>
              </a:ext>
            </a:extLst>
          </p:cNvPr>
          <p:cNvSpPr/>
          <p:nvPr/>
        </p:nvSpPr>
        <p:spPr>
          <a:xfrm>
            <a:off x="4061072" y="4289957"/>
            <a:ext cx="1100407" cy="1100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FCDD35-57E4-B84C-B11F-2B0613D52A13}"/>
              </a:ext>
            </a:extLst>
          </p:cNvPr>
          <p:cNvSpPr/>
          <p:nvPr/>
        </p:nvSpPr>
        <p:spPr>
          <a:xfrm>
            <a:off x="5766700" y="4264904"/>
            <a:ext cx="1100407" cy="1100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1701957-BDCE-3142-BBA2-A1C3875258B5}"/>
              </a:ext>
            </a:extLst>
          </p:cNvPr>
          <p:cNvCxnSpPr>
            <a:cxnSpLocks/>
          </p:cNvCxnSpPr>
          <p:nvPr/>
        </p:nvCxnSpPr>
        <p:spPr>
          <a:xfrm flipV="1">
            <a:off x="2355438" y="1543051"/>
            <a:ext cx="1100413" cy="5481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0D0802-D110-F34B-9B8B-A539E812BEF3}"/>
              </a:ext>
            </a:extLst>
          </p:cNvPr>
          <p:cNvCxnSpPr>
            <a:cxnSpLocks/>
          </p:cNvCxnSpPr>
          <p:nvPr/>
        </p:nvCxnSpPr>
        <p:spPr>
          <a:xfrm flipV="1">
            <a:off x="4061069" y="1279536"/>
            <a:ext cx="1100410" cy="81166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AC69B7-488B-C347-893E-F57B5E56BF52}"/>
              </a:ext>
            </a:extLst>
          </p:cNvPr>
          <p:cNvCxnSpPr>
            <a:cxnSpLocks/>
          </p:cNvCxnSpPr>
          <p:nvPr/>
        </p:nvCxnSpPr>
        <p:spPr>
          <a:xfrm flipV="1">
            <a:off x="5766694" y="1254480"/>
            <a:ext cx="824370" cy="84830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0289445-84EF-124B-85B9-DC6668A17A15}"/>
              </a:ext>
            </a:extLst>
          </p:cNvPr>
          <p:cNvCxnSpPr>
            <a:cxnSpLocks/>
          </p:cNvCxnSpPr>
          <p:nvPr/>
        </p:nvCxnSpPr>
        <p:spPr>
          <a:xfrm flipV="1">
            <a:off x="2355438" y="3035826"/>
            <a:ext cx="1100413" cy="83680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ED5D0C-C639-C64C-8973-33AF9C8B0393}"/>
              </a:ext>
            </a:extLst>
          </p:cNvPr>
          <p:cNvCxnSpPr>
            <a:cxnSpLocks/>
          </p:cNvCxnSpPr>
          <p:nvPr/>
        </p:nvCxnSpPr>
        <p:spPr>
          <a:xfrm flipV="1">
            <a:off x="2647483" y="4553564"/>
            <a:ext cx="819137" cy="836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DACF0A-1BAB-1B41-9410-0F7923A67917}"/>
              </a:ext>
            </a:extLst>
          </p:cNvPr>
          <p:cNvCxnSpPr>
            <a:cxnSpLocks/>
          </p:cNvCxnSpPr>
          <p:nvPr/>
        </p:nvCxnSpPr>
        <p:spPr>
          <a:xfrm flipV="1">
            <a:off x="4061066" y="2784747"/>
            <a:ext cx="1100413" cy="11004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3EC9ED2-1818-2A40-99A7-1854A54EB275}"/>
              </a:ext>
            </a:extLst>
          </p:cNvPr>
          <p:cNvCxnSpPr>
            <a:cxnSpLocks/>
          </p:cNvCxnSpPr>
          <p:nvPr/>
        </p:nvCxnSpPr>
        <p:spPr>
          <a:xfrm flipV="1">
            <a:off x="4335052" y="4289957"/>
            <a:ext cx="826427" cy="110040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8275AB2-1D5F-D945-9FBD-18DF8E88FB7C}"/>
              </a:ext>
            </a:extLst>
          </p:cNvPr>
          <p:cNvCxnSpPr>
            <a:cxnSpLocks/>
          </p:cNvCxnSpPr>
          <p:nvPr/>
        </p:nvCxnSpPr>
        <p:spPr>
          <a:xfrm flipV="1">
            <a:off x="5766694" y="2750305"/>
            <a:ext cx="812778" cy="11097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255E671-56FA-8549-BE90-BEE3D24CF81A}"/>
              </a:ext>
            </a:extLst>
          </p:cNvPr>
          <p:cNvCxnSpPr>
            <a:cxnSpLocks/>
          </p:cNvCxnSpPr>
          <p:nvPr/>
        </p:nvCxnSpPr>
        <p:spPr>
          <a:xfrm flipV="1">
            <a:off x="6038618" y="4255515"/>
            <a:ext cx="552446" cy="11223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FA73938-D5EB-5249-8D96-F7B55FF5C692}"/>
              </a:ext>
            </a:extLst>
          </p:cNvPr>
          <p:cNvSpPr txBox="1"/>
          <p:nvPr/>
        </p:nvSpPr>
        <p:spPr>
          <a:xfrm>
            <a:off x="3975505" y="371568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15118F-3B4C-2549-8D72-7FEAD89CA626}"/>
              </a:ext>
            </a:extLst>
          </p:cNvPr>
          <p:cNvSpPr txBox="1"/>
          <p:nvPr/>
        </p:nvSpPr>
        <p:spPr>
          <a:xfrm>
            <a:off x="4742844" y="258667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6AB66D3-AF84-FF4A-9174-8F8853BE0B07}"/>
              </a:ext>
            </a:extLst>
          </p:cNvPr>
          <p:cNvSpPr txBox="1"/>
          <p:nvPr/>
        </p:nvSpPr>
        <p:spPr>
          <a:xfrm>
            <a:off x="3975505" y="519584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2BE621-4CB2-E345-9F4C-369893CD7323}"/>
              </a:ext>
            </a:extLst>
          </p:cNvPr>
          <p:cNvSpPr txBox="1"/>
          <p:nvPr/>
        </p:nvSpPr>
        <p:spPr>
          <a:xfrm>
            <a:off x="4742844" y="40668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4A64303-26E9-3E4A-B3C2-FAC297331B57}"/>
              </a:ext>
            </a:extLst>
          </p:cNvPr>
          <p:cNvSpPr txBox="1"/>
          <p:nvPr/>
        </p:nvSpPr>
        <p:spPr>
          <a:xfrm>
            <a:off x="3975505" y="221047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B365DB7-1B36-2B4F-8CBD-6540AC97FEFC}"/>
              </a:ext>
            </a:extLst>
          </p:cNvPr>
          <p:cNvSpPr txBox="1"/>
          <p:nvPr/>
        </p:nvSpPr>
        <p:spPr>
          <a:xfrm>
            <a:off x="4658174" y="108146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C988DD-4B3B-954E-8993-842C57E338CB}"/>
              </a:ext>
            </a:extLst>
          </p:cNvPr>
          <p:cNvSpPr txBox="1"/>
          <p:nvPr/>
        </p:nvSpPr>
        <p:spPr>
          <a:xfrm>
            <a:off x="2290369" y="371568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BEB97F-2F1E-5D4B-B8DB-16D7D6C9B9B4}"/>
              </a:ext>
            </a:extLst>
          </p:cNvPr>
          <p:cNvSpPr txBox="1"/>
          <p:nvPr/>
        </p:nvSpPr>
        <p:spPr>
          <a:xfrm>
            <a:off x="3057708" y="258667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03608D-B017-B045-8BB8-3AAE509DB887}"/>
              </a:ext>
            </a:extLst>
          </p:cNvPr>
          <p:cNvSpPr txBox="1"/>
          <p:nvPr/>
        </p:nvSpPr>
        <p:spPr>
          <a:xfrm>
            <a:off x="2290369" y="519584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F2D9188-E9F4-6549-B7F3-9C685995443E}"/>
              </a:ext>
            </a:extLst>
          </p:cNvPr>
          <p:cNvSpPr txBox="1"/>
          <p:nvPr/>
        </p:nvSpPr>
        <p:spPr>
          <a:xfrm>
            <a:off x="3057708" y="40668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D7774A-D960-DC42-8B2B-155BFFAB2623}"/>
              </a:ext>
            </a:extLst>
          </p:cNvPr>
          <p:cNvSpPr txBox="1"/>
          <p:nvPr/>
        </p:nvSpPr>
        <p:spPr>
          <a:xfrm>
            <a:off x="2290369" y="221047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18C281-A6A1-F345-8B98-D3125649F521}"/>
              </a:ext>
            </a:extLst>
          </p:cNvPr>
          <p:cNvSpPr txBox="1"/>
          <p:nvPr/>
        </p:nvSpPr>
        <p:spPr>
          <a:xfrm>
            <a:off x="2973038" y="108146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EDD54B7-3AE6-CF4A-BBE6-B9DB026C9112}"/>
              </a:ext>
            </a:extLst>
          </p:cNvPr>
          <p:cNvSpPr txBox="1"/>
          <p:nvPr/>
        </p:nvSpPr>
        <p:spPr>
          <a:xfrm>
            <a:off x="5688159" y="371568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0936C0-02F1-704C-B282-6935CDE87CD8}"/>
              </a:ext>
            </a:extLst>
          </p:cNvPr>
          <p:cNvSpPr txBox="1"/>
          <p:nvPr/>
        </p:nvSpPr>
        <p:spPr>
          <a:xfrm>
            <a:off x="6455498" y="258667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EAFD60-2275-C64C-8B8E-DE2BF8FB91F5}"/>
              </a:ext>
            </a:extLst>
          </p:cNvPr>
          <p:cNvSpPr txBox="1"/>
          <p:nvPr/>
        </p:nvSpPr>
        <p:spPr>
          <a:xfrm>
            <a:off x="5688159" y="519584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7F9BD6C-1AAF-594F-AA15-583749F31DBA}"/>
              </a:ext>
            </a:extLst>
          </p:cNvPr>
          <p:cNvSpPr txBox="1"/>
          <p:nvPr/>
        </p:nvSpPr>
        <p:spPr>
          <a:xfrm>
            <a:off x="6455498" y="40668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4E9BF68-BBA6-2747-B6DE-674DF8903593}"/>
              </a:ext>
            </a:extLst>
          </p:cNvPr>
          <p:cNvSpPr txBox="1"/>
          <p:nvPr/>
        </p:nvSpPr>
        <p:spPr>
          <a:xfrm>
            <a:off x="5688159" y="221047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E218B3-9A0C-7442-912D-5C4A85CD58E0}"/>
              </a:ext>
            </a:extLst>
          </p:cNvPr>
          <p:cNvSpPr txBox="1"/>
          <p:nvPr/>
        </p:nvSpPr>
        <p:spPr>
          <a:xfrm>
            <a:off x="6370828" y="108146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</p:spTree>
    <p:extLst>
      <p:ext uri="{BB962C8B-B14F-4D97-AF65-F5344CB8AC3E}">
        <p14:creationId xmlns:p14="http://schemas.microsoft.com/office/powerpoint/2010/main" val="221589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30</Words>
  <Application>Microsoft Macintosh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Oostenveld</dc:creator>
  <cp:lastModifiedBy>Robert Oostenveld</cp:lastModifiedBy>
  <cp:revision>7</cp:revision>
  <dcterms:created xsi:type="dcterms:W3CDTF">2016-04-17T14:09:27Z</dcterms:created>
  <dcterms:modified xsi:type="dcterms:W3CDTF">2019-07-27T19:13:19Z</dcterms:modified>
</cp:coreProperties>
</file>