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A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6" autoAdjust="0"/>
    <p:restoredTop sz="94660"/>
  </p:normalViewPr>
  <p:slideViewPr>
    <p:cSldViewPr snapToGrid="0" showGuides="1">
      <p:cViewPr varScale="1">
        <p:scale>
          <a:sx n="119" d="100"/>
          <a:sy n="119" d="100"/>
        </p:scale>
        <p:origin x="224" y="2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0" d="100"/>
          <a:sy n="80" d="100"/>
        </p:scale>
        <p:origin x="4176" y="4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8AF70A90-CA7E-49EB-AB17-C37FEDD0759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A7711EA-1FBE-4E98-9D43-C2D65C45D0E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8ABEA4-9216-4FDF-AAE1-D8632908A8EC}" type="datetimeFigureOut">
              <a:rPr lang="de-CH" smtClean="0"/>
              <a:t>15.12.21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2CCD3C8-8930-4E0E-A891-B770724F2BD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7798FB5-86BC-42DA-9D05-F96D484814F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685DCD-866D-47AE-A236-118539F53379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232272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78A90D-FE7E-41AF-B03D-808D82937CB9}" type="datetimeFigureOut">
              <a:rPr lang="de-CH" smtClean="0"/>
              <a:t>15.12.21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15DDFD-030C-4D5A-B33E-3A7E7538D2BE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4149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>
            <a:extLst>
              <a:ext uri="{FF2B5EF4-FFF2-40B4-BE49-F238E27FC236}">
                <a16:creationId xmlns:a16="http://schemas.microsoft.com/office/drawing/2014/main" id="{EB061823-3F7A-48C8-8477-B410C18AC1B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31838" y="1016000"/>
            <a:ext cx="10728325" cy="5256000"/>
          </a:xfrm>
        </p:spPr>
        <p:txBody>
          <a:bodyPr lIns="5580000" tIns="0" rIns="0" anchor="ctr" anchorCtr="0"/>
          <a:lstStyle>
            <a:lvl1pPr marL="0" indent="0" algn="ctr">
              <a:buNone/>
              <a:defRPr/>
            </a:lvl1pPr>
          </a:lstStyle>
          <a:p>
            <a:r>
              <a:rPr lang="en-GB" noProof="0"/>
              <a:t>Click icon to add picture</a:t>
            </a:r>
            <a:endParaRPr lang="de-CH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491294E-BEE7-4DA8-BBC8-88E1A7B07A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233538"/>
            <a:ext cx="5904000" cy="2772000"/>
          </a:xfrm>
          <a:solidFill>
            <a:schemeClr val="accent1"/>
          </a:solidFill>
        </p:spPr>
        <p:txBody>
          <a:bodyPr lIns="1080000" tIns="252000" anchor="t" anchorCtr="0"/>
          <a:lstStyle>
            <a:lvl1pPr algn="l">
              <a:lnSpc>
                <a:spcPct val="10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Click to edit Master title style</a:t>
            </a:r>
            <a:endParaRPr lang="de-CH" noProof="0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0EE7317F-7892-4B0F-BA41-44765BB93F0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8" y="360538"/>
            <a:ext cx="1765565" cy="288000"/>
          </a:xfrm>
          <a:prstGeom prst="rect">
            <a:avLst/>
          </a:prstGeom>
        </p:spPr>
      </p:pic>
      <p:sp>
        <p:nvSpPr>
          <p:cNvPr id="9" name="Bildplatzhalter 8">
            <a:extLst>
              <a:ext uri="{FF2B5EF4-FFF2-40B4-BE49-F238E27FC236}">
                <a16:creationId xmlns:a16="http://schemas.microsoft.com/office/drawing/2014/main" id="{C3C296D1-2CD0-479F-A866-6EC741D2293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200163" y="6489088"/>
            <a:ext cx="1260000" cy="180000"/>
          </a:xfrm>
        </p:spPr>
        <p:txBody>
          <a:bodyPr/>
          <a:lstStyle>
            <a:lvl1pPr marL="0" indent="0" algn="l">
              <a:buNone/>
              <a:defRPr sz="700"/>
            </a:lvl1pPr>
          </a:lstStyle>
          <a:p>
            <a:r>
              <a:rPr lang="en-GB" noProof="0"/>
              <a:t>Click icon to add picture</a:t>
            </a:r>
            <a:endParaRPr lang="de-CH" noProof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E41BE31-9613-4103-99FF-7DCFF643B32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78516" y="3860495"/>
            <a:ext cx="4680000" cy="1008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26670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2pPr>
            <a:lvl3pPr marL="538163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3pPr>
            <a:lvl4pPr marL="804862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4pPr>
            <a:lvl5pPr marL="1076325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noProof="0"/>
              <a:t>Click to edit Master text styles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EDEB298C-798E-4D73-9DD6-F896C06530C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696449" y="316800"/>
            <a:ext cx="1800000" cy="360000"/>
          </a:xfrm>
        </p:spPr>
        <p:txBody>
          <a:bodyPr anchor="b" anchorCtr="0"/>
          <a:lstStyle>
            <a:lvl1pPr marL="0" indent="0" algn="l">
              <a:spcBef>
                <a:spcPts val="0"/>
              </a:spcBef>
              <a:buNone/>
              <a:defRPr sz="1150"/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lvl="0"/>
            <a:r>
              <a:rPr lang="de-DE" dirty="0"/>
              <a:t>Organisationseinheit verbal</a:t>
            </a:r>
            <a:br>
              <a:rPr lang="de-DE" dirty="0"/>
            </a:br>
            <a:r>
              <a:rPr lang="de-DE" dirty="0"/>
              <a:t>optional auf 2 Zeilen</a:t>
            </a:r>
          </a:p>
        </p:txBody>
      </p:sp>
    </p:spTree>
    <p:extLst>
      <p:ext uri="{BB962C8B-B14F-4D97-AF65-F5344CB8AC3E}">
        <p14:creationId xmlns:p14="http://schemas.microsoft.com/office/powerpoint/2010/main" val="42933810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 userDrawn="1">
          <p15:clr>
            <a:srgbClr val="FBAE40"/>
          </p15:clr>
        </p15:guide>
        <p15:guide id="3" orient="horz" pos="640" userDrawn="1">
          <p15:clr>
            <a:srgbClr val="FBAE40"/>
          </p15:clr>
        </p15:guide>
        <p15:guide id="4" orient="horz" pos="3952" userDrawn="1">
          <p15:clr>
            <a:srgbClr val="FBAE40"/>
          </p15:clr>
        </p15:guide>
        <p15:guide id="5" pos="610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/>
              <a:t>Click to edit Master title style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C2547-0B26-4181-9958-0F74634B97A1}" type="datetime1">
              <a:rPr lang="de-CH" noProof="0" smtClean="0"/>
              <a:t>15.12.21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Organisationseinheit verbal</a:t>
            </a:r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‹#›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05941150-30DE-48F5-9038-0E82CD18DE2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1837" y="1412874"/>
            <a:ext cx="10728000" cy="4860000"/>
          </a:xfrm>
        </p:spPr>
        <p:txBody>
          <a:bodyPr tIns="1620000"/>
          <a:lstStyle>
            <a:lvl1pPr marL="0" indent="0" algn="ctr">
              <a:buNone/>
              <a:defRPr/>
            </a:lvl1pPr>
          </a:lstStyle>
          <a:p>
            <a:r>
              <a:rPr lang="en-GB" noProof="0"/>
              <a:t>Click icon to add picture</a:t>
            </a:r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943852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33879-9C0F-4F94-919F-30B833E8871A}" type="datetime1">
              <a:rPr lang="de-CH" noProof="0" smtClean="0"/>
              <a:t>15.12.21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Organisationseinheit verbal</a:t>
            </a:r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‹#›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05941150-30DE-48F5-9038-0E82CD18DE2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1837" y="260350"/>
            <a:ext cx="10728000" cy="6012524"/>
          </a:xfrm>
        </p:spPr>
        <p:txBody>
          <a:bodyPr tIns="2160000"/>
          <a:lstStyle>
            <a:lvl1pPr marL="0" indent="0" algn="ctr">
              <a:buNone/>
              <a:defRPr/>
            </a:lvl1pPr>
          </a:lstStyle>
          <a:p>
            <a:r>
              <a:rPr lang="en-GB" noProof="0"/>
              <a:t>Click icon to add picture</a:t>
            </a:r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28420483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zwei 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/>
              <a:t>Click to edit Master title style</a:t>
            </a:r>
            <a:endParaRPr lang="de-CH" noProof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D3E2EF-5F98-49EC-BCEA-B215D4992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04163" y="1412875"/>
            <a:ext cx="5256000" cy="4860000"/>
          </a:xfr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F82BE-DF56-4719-B180-C3B0D509F71F}" type="datetime1">
              <a:rPr lang="de-CH" noProof="0" smtClean="0"/>
              <a:t>15.12.21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Organisationseinheit verbal</a:t>
            </a:r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‹#›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221A3BAE-B19D-4390-B4A5-2C8A2CC87C5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1838" y="1412875"/>
            <a:ext cx="5040000" cy="4860000"/>
          </a:xfrm>
        </p:spPr>
        <p:txBody>
          <a:bodyPr tIns="1620000"/>
          <a:lstStyle>
            <a:lvl1pPr marL="0" indent="0" algn="ctr">
              <a:buNone/>
              <a:defRPr/>
            </a:lvl1pPr>
          </a:lstStyle>
          <a:p>
            <a:r>
              <a:rPr lang="en-GB" noProof="0"/>
              <a:t>Click icon to add picture</a:t>
            </a:r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39963947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52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/>
              <a:t>Click to edit Master title style</a:t>
            </a:r>
            <a:endParaRPr lang="de-CH" noProof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D3E2EF-5F98-49EC-BCEA-B215D4992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836" y="5121800"/>
            <a:ext cx="5255999" cy="1152000"/>
          </a:xfr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B9425-7348-43E2-B0E9-6A2A48F5FA8A}" type="datetime1">
              <a:rPr lang="de-CH" noProof="0" smtClean="0"/>
              <a:t>15.12.21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Organisationseinheit verbal</a:t>
            </a:r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‹#›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221A3BAE-B19D-4390-B4A5-2C8A2CC87C5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1838" y="1412875"/>
            <a:ext cx="5256000" cy="3420000"/>
          </a:xfrm>
        </p:spPr>
        <p:txBody>
          <a:bodyPr tIns="900000"/>
          <a:lstStyle>
            <a:lvl1pPr marL="0" indent="0" algn="ctr">
              <a:buNone/>
              <a:defRPr/>
            </a:lvl1pPr>
          </a:lstStyle>
          <a:p>
            <a:r>
              <a:rPr lang="en-GB" noProof="0"/>
              <a:t>Click icon to add picture</a:t>
            </a:r>
            <a:endParaRPr lang="de-CH" noProof="0"/>
          </a:p>
        </p:txBody>
      </p:sp>
      <p:sp>
        <p:nvSpPr>
          <p:cNvPr id="9" name="Bildplatzhalter 10">
            <a:extLst>
              <a:ext uri="{FF2B5EF4-FFF2-40B4-BE49-F238E27FC236}">
                <a16:creationId xmlns:a16="http://schemas.microsoft.com/office/drawing/2014/main" id="{1AAB6914-2518-430D-BF4C-14EA51B6141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04162" y="1412875"/>
            <a:ext cx="5256000" cy="3420000"/>
          </a:xfrm>
        </p:spPr>
        <p:txBody>
          <a:bodyPr tIns="900000"/>
          <a:lstStyle>
            <a:lvl1pPr marL="0" indent="0" algn="ctr">
              <a:buNone/>
              <a:defRPr/>
            </a:lvl1pPr>
          </a:lstStyle>
          <a:p>
            <a:r>
              <a:rPr lang="en-GB" noProof="0"/>
              <a:t>Click icon to add picture</a:t>
            </a:r>
            <a:endParaRPr lang="de-CH" noProof="0"/>
          </a:p>
        </p:txBody>
      </p:sp>
      <p:sp>
        <p:nvSpPr>
          <p:cNvPr id="12" name="Inhaltsplatzhalter 2">
            <a:extLst>
              <a:ext uri="{FF2B5EF4-FFF2-40B4-BE49-F238E27FC236}">
                <a16:creationId xmlns:a16="http://schemas.microsoft.com/office/drawing/2014/main" id="{5092EEFB-079B-4C38-A665-E52B9837601B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6204162" y="5121800"/>
            <a:ext cx="5256001" cy="1152000"/>
          </a:xfr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10857507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52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3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/>
              <a:t>Click to edit Master title style</a:t>
            </a:r>
            <a:endParaRPr lang="de-CH" noProof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D3E2EF-5F98-49EC-BCEA-B215D4992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836" y="4166439"/>
            <a:ext cx="10728327" cy="2124401"/>
          </a:xfr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782B2-018B-4FD3-AD95-2F64EDE0E9D6}" type="datetime1">
              <a:rPr lang="de-CH" noProof="0" smtClean="0"/>
              <a:t>15.12.21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Organisationseinheit verbal</a:t>
            </a:r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‹#›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221A3BAE-B19D-4390-B4A5-2C8A2CC87C5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1838" y="1412875"/>
            <a:ext cx="3420000" cy="2484000"/>
          </a:xfrm>
        </p:spPr>
        <p:txBody>
          <a:bodyPr tIns="360000"/>
          <a:lstStyle>
            <a:lvl1pPr marL="0" indent="0" algn="ctr">
              <a:buNone/>
              <a:defRPr/>
            </a:lvl1pPr>
          </a:lstStyle>
          <a:p>
            <a:r>
              <a:rPr lang="en-GB" noProof="0"/>
              <a:t>Click icon to add picture</a:t>
            </a:r>
            <a:endParaRPr lang="de-CH" noProof="0"/>
          </a:p>
        </p:txBody>
      </p:sp>
      <p:sp>
        <p:nvSpPr>
          <p:cNvPr id="13" name="Bildplatzhalter 10">
            <a:extLst>
              <a:ext uri="{FF2B5EF4-FFF2-40B4-BE49-F238E27FC236}">
                <a16:creationId xmlns:a16="http://schemas.microsoft.com/office/drawing/2014/main" id="{36793346-BF6B-42A8-ADE0-3AA3DC3B239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040162" y="1414800"/>
            <a:ext cx="3420000" cy="2484000"/>
          </a:xfrm>
        </p:spPr>
        <p:txBody>
          <a:bodyPr tIns="360000"/>
          <a:lstStyle>
            <a:lvl1pPr marL="0" indent="0" algn="ctr">
              <a:buNone/>
              <a:defRPr/>
            </a:lvl1pPr>
          </a:lstStyle>
          <a:p>
            <a:r>
              <a:rPr lang="en-GB" noProof="0"/>
              <a:t>Click icon to add picture</a:t>
            </a:r>
            <a:endParaRPr lang="de-CH" noProof="0"/>
          </a:p>
        </p:txBody>
      </p:sp>
      <p:sp>
        <p:nvSpPr>
          <p:cNvPr id="14" name="Bildplatzhalter 10">
            <a:extLst>
              <a:ext uri="{FF2B5EF4-FFF2-40B4-BE49-F238E27FC236}">
                <a16:creationId xmlns:a16="http://schemas.microsoft.com/office/drawing/2014/main" id="{FE637F68-618E-43EB-B240-4BFA26852FC5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385999" y="1414800"/>
            <a:ext cx="3420000" cy="2484000"/>
          </a:xfrm>
        </p:spPr>
        <p:txBody>
          <a:bodyPr tIns="360000"/>
          <a:lstStyle>
            <a:lvl1pPr marL="0" indent="0" algn="ctr">
              <a:buNone/>
              <a:defRPr/>
            </a:lvl1pPr>
          </a:lstStyle>
          <a:p>
            <a:r>
              <a:rPr lang="en-GB" noProof="0"/>
              <a:t>Click icon to add picture</a:t>
            </a:r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22529889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52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/>
              <a:t>Click to edit Master title style</a:t>
            </a:r>
            <a:endParaRPr lang="de-CH" noProof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D3E2EF-5F98-49EC-BCEA-B215D4992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837" y="1412875"/>
            <a:ext cx="10728325" cy="396000"/>
          </a:xfrm>
        </p:spPr>
        <p:txBody>
          <a:bodyPr/>
          <a:lstStyle>
            <a:lvl1pPr marL="0" indent="0">
              <a:buNone/>
              <a:defRPr b="1"/>
            </a:lvl1pPr>
            <a:lvl2pPr marL="266700" indent="0">
              <a:buNone/>
              <a:defRPr b="1"/>
            </a:lvl2pPr>
            <a:lvl3pPr marL="538163" indent="0">
              <a:buNone/>
              <a:defRPr b="1"/>
            </a:lvl3pPr>
            <a:lvl4pPr marL="804862" indent="0">
              <a:buNone/>
              <a:defRPr b="1"/>
            </a:lvl4pPr>
            <a:lvl5pPr marL="1076325" indent="0">
              <a:buNone/>
              <a:defRPr b="1"/>
            </a:lvl5pPr>
          </a:lstStyle>
          <a:p>
            <a:pPr lvl="0"/>
            <a:r>
              <a:rPr lang="en-GB" noProof="0"/>
              <a:t>Click to edit Master text styles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0FED0-443D-411A-B8E4-0668A8890EE3}" type="datetime1">
              <a:rPr lang="de-CH" noProof="0" smtClean="0"/>
              <a:t>15.12.21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Organisationseinheit verbal</a:t>
            </a:r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‹#›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  <p:sp>
        <p:nvSpPr>
          <p:cNvPr id="9" name="Tabellenplatzhalter 8">
            <a:extLst>
              <a:ext uri="{FF2B5EF4-FFF2-40B4-BE49-F238E27FC236}">
                <a16:creationId xmlns:a16="http://schemas.microsoft.com/office/drawing/2014/main" id="{A1D947E6-CC00-458E-BDE1-B0877E30333C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731838" y="2061398"/>
            <a:ext cx="10728325" cy="4212401"/>
          </a:xfrm>
        </p:spPr>
        <p:txBody>
          <a:bodyPr tIns="1260000"/>
          <a:lstStyle>
            <a:lvl1pPr marL="0" indent="0" algn="ctr">
              <a:spcBef>
                <a:spcPts val="0"/>
              </a:spcBef>
              <a:buNone/>
              <a:defRPr sz="1400"/>
            </a:lvl1pPr>
          </a:lstStyle>
          <a:p>
            <a:r>
              <a:rPr lang="en-GB" noProof="0"/>
              <a:t>Click icon to add table</a:t>
            </a:r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29286613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52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lussfoli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nhaltsplatzhalter 2">
            <a:extLst>
              <a:ext uri="{FF2B5EF4-FFF2-40B4-BE49-F238E27FC236}">
                <a16:creationId xmlns:a16="http://schemas.microsoft.com/office/drawing/2014/main" id="{394B20FF-3667-40DF-92A1-C6CF3BBCA2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837" y="2135492"/>
            <a:ext cx="10728325" cy="39600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540000" indent="0">
              <a:buNone/>
              <a:defRPr>
                <a:solidFill>
                  <a:schemeClr val="bg1"/>
                </a:solidFill>
              </a:defRPr>
            </a:lvl3pPr>
            <a:lvl4pPr marL="808537" indent="0">
              <a:buNone/>
              <a:defRPr>
                <a:solidFill>
                  <a:schemeClr val="bg1"/>
                </a:solidFill>
              </a:defRPr>
            </a:lvl4pPr>
            <a:lvl5pPr marL="10800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noProof="0"/>
              <a:t>Click to edit Master text styles</a:t>
            </a:r>
          </a:p>
        </p:txBody>
      </p:sp>
      <p:sp>
        <p:nvSpPr>
          <p:cNvPr id="21" name="Bildplatzhalter 8">
            <a:extLst>
              <a:ext uri="{FF2B5EF4-FFF2-40B4-BE49-F238E27FC236}">
                <a16:creationId xmlns:a16="http://schemas.microsoft.com/office/drawing/2014/main" id="{794484F1-3B7F-46CE-AD0B-2310A557A99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200163" y="6489088"/>
            <a:ext cx="1260000" cy="180000"/>
          </a:xfrm>
        </p:spPr>
        <p:txBody>
          <a:bodyPr/>
          <a:lstStyle>
            <a:lvl1pPr marL="0" indent="0" algn="l">
              <a:buNone/>
              <a:defRPr sz="7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Click icon to add picture</a:t>
            </a:r>
            <a:endParaRPr lang="de-CH" noProof="0"/>
          </a:p>
        </p:txBody>
      </p:sp>
      <p:pic>
        <p:nvPicPr>
          <p:cNvPr id="22" name="Grafik 21">
            <a:extLst>
              <a:ext uri="{FF2B5EF4-FFF2-40B4-BE49-F238E27FC236}">
                <a16:creationId xmlns:a16="http://schemas.microsoft.com/office/drawing/2014/main" id="{F900572E-A73E-42BE-96FA-38ADC4E79FD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8" y="360538"/>
            <a:ext cx="1765565" cy="2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6703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698">
          <p15:clr>
            <a:srgbClr val="FBAE40"/>
          </p15:clr>
        </p15:guide>
        <p15:guide id="3" orient="horz" pos="640">
          <p15:clr>
            <a:srgbClr val="FBAE40"/>
          </p15:clr>
        </p15:guide>
        <p15:guide id="4" orient="horz" pos="3952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ildplatzhalter 4">
            <a:extLst>
              <a:ext uri="{FF2B5EF4-FFF2-40B4-BE49-F238E27FC236}">
                <a16:creationId xmlns:a16="http://schemas.microsoft.com/office/drawing/2014/main" id="{8A01615F-450E-43D0-B554-DA3FBD48DF3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31838" y="1016000"/>
            <a:ext cx="10728325" cy="5256000"/>
          </a:xfrm>
        </p:spPr>
        <p:txBody>
          <a:bodyPr lIns="0" tIns="0" rIns="5580000" anchor="ctr" anchorCtr="0"/>
          <a:lstStyle>
            <a:lvl1pPr marL="0" indent="0" algn="ctr">
              <a:buNone/>
              <a:defRPr/>
            </a:lvl1pPr>
          </a:lstStyle>
          <a:p>
            <a:r>
              <a:rPr lang="en-GB" noProof="0"/>
              <a:t>Click icon to add picture</a:t>
            </a:r>
            <a:endParaRPr lang="de-CH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491294E-BEE7-4DA8-BBC8-88E1A7B07A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04000" y="2957494"/>
            <a:ext cx="5688000" cy="2268000"/>
          </a:xfrm>
          <a:solidFill>
            <a:schemeClr val="accent6"/>
          </a:solidFill>
        </p:spPr>
        <p:txBody>
          <a:bodyPr lIns="324000" tIns="252000" anchor="t" anchorCtr="0"/>
          <a:lstStyle>
            <a:lvl1pPr algn="l">
              <a:lnSpc>
                <a:spcPct val="10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Click to edit Master title style</a:t>
            </a:r>
            <a:endParaRPr lang="de-CH" noProof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0EE7317F-7892-4B0F-BA41-44765BB93F0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8" y="360538"/>
            <a:ext cx="1765565" cy="288000"/>
          </a:xfrm>
          <a:prstGeom prst="rect">
            <a:avLst/>
          </a:prstGeom>
        </p:spPr>
      </p:pic>
      <p:sp>
        <p:nvSpPr>
          <p:cNvPr id="9" name="Textplatzhalter 3">
            <a:extLst>
              <a:ext uri="{FF2B5EF4-FFF2-40B4-BE49-F238E27FC236}">
                <a16:creationId xmlns:a16="http://schemas.microsoft.com/office/drawing/2014/main" id="{003A487C-8977-4264-A8A1-D6C1DB60468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845210" y="4639666"/>
            <a:ext cx="4320000" cy="468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26670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2pPr>
            <a:lvl3pPr marL="538163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3pPr>
            <a:lvl4pPr marL="804862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4pPr>
            <a:lvl5pPr marL="1076325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noProof="0"/>
              <a:t>Click to edit Master text styles</a:t>
            </a:r>
          </a:p>
        </p:txBody>
      </p:sp>
      <p:sp>
        <p:nvSpPr>
          <p:cNvPr id="13" name="Bildplatzhalter 8">
            <a:extLst>
              <a:ext uri="{FF2B5EF4-FFF2-40B4-BE49-F238E27FC236}">
                <a16:creationId xmlns:a16="http://schemas.microsoft.com/office/drawing/2014/main" id="{E91D3734-CD8F-4F94-A813-570EF31C473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200163" y="6489088"/>
            <a:ext cx="1260000" cy="180000"/>
          </a:xfrm>
        </p:spPr>
        <p:txBody>
          <a:bodyPr/>
          <a:lstStyle>
            <a:lvl1pPr marL="0" indent="0" algn="l">
              <a:buNone/>
              <a:defRPr sz="700"/>
            </a:lvl1pPr>
          </a:lstStyle>
          <a:p>
            <a:r>
              <a:rPr lang="en-GB" noProof="0"/>
              <a:t>Click icon to add picture</a:t>
            </a:r>
            <a:endParaRPr lang="de-CH" noProof="0"/>
          </a:p>
        </p:txBody>
      </p:sp>
      <p:sp>
        <p:nvSpPr>
          <p:cNvPr id="8" name="Textplatzhalter 5">
            <a:extLst>
              <a:ext uri="{FF2B5EF4-FFF2-40B4-BE49-F238E27FC236}">
                <a16:creationId xmlns:a16="http://schemas.microsoft.com/office/drawing/2014/main" id="{547D2927-4A99-4714-8EBA-F773EAA2630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696449" y="316800"/>
            <a:ext cx="1800000" cy="360000"/>
          </a:xfrm>
        </p:spPr>
        <p:txBody>
          <a:bodyPr anchor="b" anchorCtr="0"/>
          <a:lstStyle>
            <a:lvl1pPr marL="0" indent="0" algn="l">
              <a:spcBef>
                <a:spcPts val="0"/>
              </a:spcBef>
              <a:buNone/>
              <a:defRPr sz="1150"/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lvl="0"/>
            <a:r>
              <a:rPr lang="de-DE" dirty="0"/>
              <a:t>Organisationseinheit verbal</a:t>
            </a:r>
            <a:br>
              <a:rPr lang="de-DE" dirty="0"/>
            </a:br>
            <a:r>
              <a:rPr lang="de-DE" dirty="0"/>
              <a:t>optional auf 2 Zeilen</a:t>
            </a:r>
          </a:p>
        </p:txBody>
      </p:sp>
    </p:spTree>
    <p:extLst>
      <p:ext uri="{BB962C8B-B14F-4D97-AF65-F5344CB8AC3E}">
        <p14:creationId xmlns:p14="http://schemas.microsoft.com/office/powerpoint/2010/main" val="1002411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640">
          <p15:clr>
            <a:srgbClr val="FBAE40"/>
          </p15:clr>
        </p15:guide>
        <p15:guide id="4" orient="horz" pos="395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62D94F76-218E-49F2-87F8-05982912ED18}"/>
              </a:ext>
            </a:extLst>
          </p:cNvPr>
          <p:cNvSpPr/>
          <p:nvPr userDrawn="1"/>
        </p:nvSpPr>
        <p:spPr>
          <a:xfrm>
            <a:off x="731838" y="1016000"/>
            <a:ext cx="10728325" cy="5257800"/>
          </a:xfrm>
          <a:prstGeom prst="rect">
            <a:avLst/>
          </a:prstGeom>
          <a:solidFill>
            <a:srgbClr val="8E67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491294E-BEE7-4DA8-BBC8-88E1A7B07A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1940405"/>
            <a:ext cx="10188000" cy="3420000"/>
          </a:xfrm>
          <a:solidFill>
            <a:schemeClr val="accent3"/>
          </a:solidFill>
          <a:ln>
            <a:noFill/>
          </a:ln>
        </p:spPr>
        <p:txBody>
          <a:bodyPr lIns="1080000" tIns="252000" anchor="t" anchorCtr="0"/>
          <a:lstStyle>
            <a:lvl1pPr algn="l">
              <a:lnSpc>
                <a:spcPct val="10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Click to edit Master title style</a:t>
            </a:r>
            <a:endParaRPr lang="de-CH" noProof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0EE7317F-7892-4B0F-BA41-44765BB93F0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8" y="360538"/>
            <a:ext cx="1765565" cy="288000"/>
          </a:xfrm>
          <a:prstGeom prst="rect">
            <a:avLst/>
          </a:prstGeom>
        </p:spPr>
      </p:pic>
      <p:sp>
        <p:nvSpPr>
          <p:cNvPr id="7" name="Textplatzhalter 3">
            <a:extLst>
              <a:ext uri="{FF2B5EF4-FFF2-40B4-BE49-F238E27FC236}">
                <a16:creationId xmlns:a16="http://schemas.microsoft.com/office/drawing/2014/main" id="{0503E57F-F89F-431B-8D38-7CC97B7C201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78516" y="4217884"/>
            <a:ext cx="8640000" cy="1008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26670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2pPr>
            <a:lvl3pPr marL="538163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3pPr>
            <a:lvl4pPr marL="804862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4pPr>
            <a:lvl5pPr marL="1076325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noProof="0"/>
              <a:t>Click to edit Master text styles</a:t>
            </a:r>
          </a:p>
        </p:txBody>
      </p:sp>
      <p:sp>
        <p:nvSpPr>
          <p:cNvPr id="12" name="Bildplatzhalter 8">
            <a:extLst>
              <a:ext uri="{FF2B5EF4-FFF2-40B4-BE49-F238E27FC236}">
                <a16:creationId xmlns:a16="http://schemas.microsoft.com/office/drawing/2014/main" id="{1BEB6197-C509-4752-B57E-CEE955F5D92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200163" y="6489088"/>
            <a:ext cx="1260000" cy="180000"/>
          </a:xfrm>
        </p:spPr>
        <p:txBody>
          <a:bodyPr/>
          <a:lstStyle>
            <a:lvl1pPr marL="0" indent="0" algn="l">
              <a:buNone/>
              <a:defRPr sz="700"/>
            </a:lvl1pPr>
          </a:lstStyle>
          <a:p>
            <a:r>
              <a:rPr lang="en-GB" noProof="0"/>
              <a:t>Click icon to add picture</a:t>
            </a:r>
            <a:endParaRPr lang="de-CH" noProof="0"/>
          </a:p>
        </p:txBody>
      </p:sp>
      <p:sp>
        <p:nvSpPr>
          <p:cNvPr id="8" name="Textplatzhalter 5">
            <a:extLst>
              <a:ext uri="{FF2B5EF4-FFF2-40B4-BE49-F238E27FC236}">
                <a16:creationId xmlns:a16="http://schemas.microsoft.com/office/drawing/2014/main" id="{4ADF7DEC-21BD-45CA-9E91-B9F58A69F62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696449" y="316800"/>
            <a:ext cx="1800000" cy="360000"/>
          </a:xfrm>
        </p:spPr>
        <p:txBody>
          <a:bodyPr anchor="b" anchorCtr="0"/>
          <a:lstStyle>
            <a:lvl1pPr marL="0" indent="0" algn="l">
              <a:spcBef>
                <a:spcPts val="0"/>
              </a:spcBef>
              <a:buNone/>
              <a:defRPr sz="1150"/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lvl="0"/>
            <a:r>
              <a:rPr lang="de-DE" dirty="0"/>
              <a:t>Organisationseinheit verbal</a:t>
            </a:r>
            <a:br>
              <a:rPr lang="de-DE" dirty="0"/>
            </a:br>
            <a:r>
              <a:rPr lang="de-DE" dirty="0"/>
              <a:t>optional auf 2 Zeilen</a:t>
            </a:r>
          </a:p>
        </p:txBody>
      </p:sp>
    </p:spTree>
    <p:extLst>
      <p:ext uri="{BB962C8B-B14F-4D97-AF65-F5344CB8AC3E}">
        <p14:creationId xmlns:p14="http://schemas.microsoft.com/office/powerpoint/2010/main" val="39240694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640">
          <p15:clr>
            <a:srgbClr val="FBAE40"/>
          </p15:clr>
        </p15:guide>
        <p15:guide id="4" orient="horz" pos="3952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91294E-BEE7-4DA8-BBC8-88E1A7B07A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1837" y="1016000"/>
            <a:ext cx="10728326" cy="5256000"/>
          </a:xfrm>
          <a:solidFill>
            <a:schemeClr val="accent6"/>
          </a:solidFill>
          <a:ln>
            <a:noFill/>
          </a:ln>
        </p:spPr>
        <p:txBody>
          <a:bodyPr lIns="324000" tIns="1152000" anchor="t" anchorCtr="0"/>
          <a:lstStyle>
            <a:lvl1pPr algn="l">
              <a:lnSpc>
                <a:spcPct val="10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Click to edit Master title style</a:t>
            </a:r>
            <a:endParaRPr lang="de-CH" noProof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0EE7317F-7892-4B0F-BA41-44765BB93F0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8" y="360538"/>
            <a:ext cx="1765565" cy="288000"/>
          </a:xfrm>
          <a:prstGeom prst="rect">
            <a:avLst/>
          </a:prstGeom>
        </p:spPr>
      </p:pic>
      <p:sp>
        <p:nvSpPr>
          <p:cNvPr id="6" name="Textplatzhalter 3">
            <a:extLst>
              <a:ext uri="{FF2B5EF4-FFF2-40B4-BE49-F238E27FC236}">
                <a16:creationId xmlns:a16="http://schemas.microsoft.com/office/drawing/2014/main" id="{5FCAD79B-EF47-46A0-9575-229F3DAA72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78515" y="5122625"/>
            <a:ext cx="10044000" cy="1008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26670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2pPr>
            <a:lvl3pPr marL="538163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3pPr>
            <a:lvl4pPr marL="804862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4pPr>
            <a:lvl5pPr marL="1076325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noProof="0"/>
              <a:t>Click to edit Master text styles</a:t>
            </a:r>
          </a:p>
        </p:txBody>
      </p:sp>
      <p:sp>
        <p:nvSpPr>
          <p:cNvPr id="8" name="Bildplatzhalter 8">
            <a:extLst>
              <a:ext uri="{FF2B5EF4-FFF2-40B4-BE49-F238E27FC236}">
                <a16:creationId xmlns:a16="http://schemas.microsoft.com/office/drawing/2014/main" id="{72236FC6-C8FF-43C1-86B9-BF112345926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200163" y="6489088"/>
            <a:ext cx="1260000" cy="180000"/>
          </a:xfrm>
        </p:spPr>
        <p:txBody>
          <a:bodyPr/>
          <a:lstStyle>
            <a:lvl1pPr marL="0" indent="0" algn="l">
              <a:buNone/>
              <a:defRPr sz="700"/>
            </a:lvl1pPr>
          </a:lstStyle>
          <a:p>
            <a:r>
              <a:rPr lang="en-GB" noProof="0"/>
              <a:t>Click icon to add picture</a:t>
            </a:r>
            <a:endParaRPr lang="de-CH" noProof="0"/>
          </a:p>
        </p:txBody>
      </p:sp>
      <p:sp>
        <p:nvSpPr>
          <p:cNvPr id="7" name="Textplatzhalter 5">
            <a:extLst>
              <a:ext uri="{FF2B5EF4-FFF2-40B4-BE49-F238E27FC236}">
                <a16:creationId xmlns:a16="http://schemas.microsoft.com/office/drawing/2014/main" id="{789A3267-E086-4EC3-A0BB-F8ECD01A5C7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696449" y="316800"/>
            <a:ext cx="1800000" cy="360000"/>
          </a:xfrm>
        </p:spPr>
        <p:txBody>
          <a:bodyPr anchor="b" anchorCtr="0"/>
          <a:lstStyle>
            <a:lvl1pPr marL="0" indent="0" algn="l">
              <a:spcBef>
                <a:spcPts val="0"/>
              </a:spcBef>
              <a:buNone/>
              <a:defRPr sz="1150"/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lvl="0"/>
            <a:r>
              <a:rPr lang="de-DE" dirty="0"/>
              <a:t>Organisationseinheit verbal</a:t>
            </a:r>
            <a:br>
              <a:rPr lang="de-DE" dirty="0"/>
            </a:br>
            <a:r>
              <a:rPr lang="de-DE" dirty="0"/>
              <a:t>optional auf 2 Zeilen</a:t>
            </a:r>
          </a:p>
        </p:txBody>
      </p:sp>
    </p:spTree>
    <p:extLst>
      <p:ext uri="{BB962C8B-B14F-4D97-AF65-F5344CB8AC3E}">
        <p14:creationId xmlns:p14="http://schemas.microsoft.com/office/powerpoint/2010/main" val="7325320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640">
          <p15:clr>
            <a:srgbClr val="FBAE40"/>
          </p15:clr>
        </p15:guide>
        <p15:guide id="4" orient="horz" pos="3952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04 – Uni Zür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>
            <a:extLst>
              <a:ext uri="{FF2B5EF4-FFF2-40B4-BE49-F238E27FC236}">
                <a16:creationId xmlns:a16="http://schemas.microsoft.com/office/drawing/2014/main" id="{EB061823-3F7A-48C8-8477-B410C18AC1B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31838" y="1016000"/>
            <a:ext cx="10728325" cy="5256000"/>
          </a:xfrm>
        </p:spPr>
        <p:txBody>
          <a:bodyPr lIns="5580000" tIns="0" rIns="0" anchor="ctr" anchorCtr="0"/>
          <a:lstStyle>
            <a:lvl1pPr marL="0" indent="0" algn="ctr">
              <a:buNone/>
              <a:defRPr/>
            </a:lvl1pPr>
          </a:lstStyle>
          <a:p>
            <a:r>
              <a:rPr lang="en-GB" noProof="0"/>
              <a:t>Click icon to add picture</a:t>
            </a:r>
            <a:endParaRPr lang="de-CH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491294E-BEE7-4DA8-BBC8-88E1A7B07A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233538"/>
            <a:ext cx="5904000" cy="2772000"/>
          </a:xfrm>
          <a:solidFill>
            <a:schemeClr val="accent2"/>
          </a:solidFill>
        </p:spPr>
        <p:txBody>
          <a:bodyPr lIns="1080000" tIns="252000" anchor="t" anchorCtr="0"/>
          <a:lstStyle>
            <a:lvl1pPr algn="l">
              <a:lnSpc>
                <a:spcPct val="10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Click to edit Master title style</a:t>
            </a:r>
            <a:endParaRPr lang="de-CH" noProof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793E2EDD-B19F-478D-BB03-AD55EC1E86B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7672" y="228020"/>
            <a:ext cx="3679200" cy="552508"/>
          </a:xfrm>
          <a:prstGeom prst="rect">
            <a:avLst/>
          </a:prstGeom>
        </p:spPr>
      </p:pic>
      <p:sp>
        <p:nvSpPr>
          <p:cNvPr id="7" name="Textplatzhalter 3">
            <a:extLst>
              <a:ext uri="{FF2B5EF4-FFF2-40B4-BE49-F238E27FC236}">
                <a16:creationId xmlns:a16="http://schemas.microsoft.com/office/drawing/2014/main" id="{D364BCB8-820F-4C3A-BA37-7048A4C8D4C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78516" y="3860495"/>
            <a:ext cx="4680000" cy="1008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26670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2pPr>
            <a:lvl3pPr marL="538163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3pPr>
            <a:lvl4pPr marL="804862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4pPr>
            <a:lvl5pPr marL="1076325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noProof="0"/>
              <a:t>Click to edit Master text styles</a:t>
            </a:r>
          </a:p>
        </p:txBody>
      </p:sp>
      <p:sp>
        <p:nvSpPr>
          <p:cNvPr id="11" name="Bildplatzhalter 8">
            <a:extLst>
              <a:ext uri="{FF2B5EF4-FFF2-40B4-BE49-F238E27FC236}">
                <a16:creationId xmlns:a16="http://schemas.microsoft.com/office/drawing/2014/main" id="{A73913C2-8DFE-4F15-B2DB-2A6D5C26700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200163" y="6489088"/>
            <a:ext cx="1260000" cy="180000"/>
          </a:xfrm>
        </p:spPr>
        <p:txBody>
          <a:bodyPr/>
          <a:lstStyle>
            <a:lvl1pPr marL="0" indent="0" algn="l">
              <a:buNone/>
              <a:defRPr sz="700"/>
            </a:lvl1pPr>
          </a:lstStyle>
          <a:p>
            <a:r>
              <a:rPr lang="en-GB" noProof="0"/>
              <a:t>Click icon to add picture</a:t>
            </a:r>
            <a:endParaRPr lang="de-CH" noProof="0"/>
          </a:p>
        </p:txBody>
      </p:sp>
      <p:sp>
        <p:nvSpPr>
          <p:cNvPr id="9" name="Textplatzhalter 5">
            <a:extLst>
              <a:ext uri="{FF2B5EF4-FFF2-40B4-BE49-F238E27FC236}">
                <a16:creationId xmlns:a16="http://schemas.microsoft.com/office/drawing/2014/main" id="{791A1AD7-DB7D-4C75-BEFB-EB6D34D3B2A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696449" y="316800"/>
            <a:ext cx="1800000" cy="360000"/>
          </a:xfrm>
        </p:spPr>
        <p:txBody>
          <a:bodyPr anchor="b" anchorCtr="0"/>
          <a:lstStyle>
            <a:lvl1pPr marL="0" indent="0" algn="l">
              <a:spcBef>
                <a:spcPts val="0"/>
              </a:spcBef>
              <a:buNone/>
              <a:defRPr sz="1150"/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lvl="0"/>
            <a:r>
              <a:rPr lang="de-DE" dirty="0"/>
              <a:t>Organisationseinheit verbal</a:t>
            </a:r>
            <a:br>
              <a:rPr lang="de-DE" dirty="0"/>
            </a:br>
            <a:r>
              <a:rPr lang="de-DE" dirty="0"/>
              <a:t>optional auf 2 Zeilen</a:t>
            </a:r>
          </a:p>
        </p:txBody>
      </p:sp>
    </p:spTree>
    <p:extLst>
      <p:ext uri="{BB962C8B-B14F-4D97-AF65-F5344CB8AC3E}">
        <p14:creationId xmlns:p14="http://schemas.microsoft.com/office/powerpoint/2010/main" val="27892575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640">
          <p15:clr>
            <a:srgbClr val="FBAE40"/>
          </p15:clr>
        </p15:guide>
        <p15:guide id="4" orient="horz" pos="3952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/>
              <a:t>Click to edit Master title style</a:t>
            </a:r>
            <a:endParaRPr lang="de-CH" noProof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D3E2EF-5F98-49EC-BCEA-B215D4992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539750" indent="-539750">
              <a:buFont typeface="+mj-lt"/>
              <a:buAutoNum type="arabicPeriod"/>
              <a:defRPr/>
            </a:lvl1pPr>
            <a:lvl2pPr marL="1079500" indent="-539750">
              <a:buFont typeface="+mj-lt"/>
              <a:buAutoNum type="arabicPeriod"/>
              <a:defRPr/>
            </a:lvl2pPr>
            <a:lvl3pPr marL="1612900" indent="-533400">
              <a:buFont typeface="+mj-lt"/>
              <a:buAutoNum type="arabicPeriod"/>
              <a:defRPr/>
            </a:lvl3pPr>
            <a:lvl4pPr marL="2152650" indent="-539750">
              <a:buFont typeface="+mj-lt"/>
              <a:buAutoNum type="arabicPeriod"/>
              <a:defRPr/>
            </a:lvl4pPr>
            <a:lvl5pPr marL="2692400" indent="-539750">
              <a:buFont typeface="+mj-lt"/>
              <a:buAutoNum type="arabicPeriod"/>
              <a:defRPr/>
            </a:lvl5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2D50A-E6CC-4D88-8908-F2129032F4C7}" type="datetime1">
              <a:rPr lang="de-CH" noProof="0" smtClean="0"/>
              <a:t>15.12.21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 dirty="0"/>
              <a:t>Organisationseinheit verbal</a:t>
            </a:r>
            <a:endParaRPr lang="de-CH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‹#›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599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/>
              <a:t>Click to edit Master title style</a:t>
            </a:r>
            <a:endParaRPr lang="de-CH" noProof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D3E2EF-5F98-49EC-BCEA-B215D4992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96697-4585-4368-989A-16003D150648}" type="datetime1">
              <a:rPr lang="de-CH" noProof="0" smtClean="0"/>
              <a:t>15.12.21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 dirty="0"/>
              <a:t>Organisationseinheit verbal</a:t>
            </a:r>
            <a:endParaRPr lang="de-CH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‹#›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753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Fussn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/>
              <a:t>Click to edit Master title style</a:t>
            </a:r>
            <a:endParaRPr lang="de-CH" noProof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D3E2EF-5F98-49EC-BCEA-B215D4992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837" y="1412875"/>
            <a:ext cx="10728325" cy="3960000"/>
          </a:xfr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1E762-278A-4155-9BEB-7C2CB2386E92}" type="datetime1">
              <a:rPr lang="de-CH" noProof="0" smtClean="0"/>
              <a:t>15.12.21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Organisationseinheit verbal</a:t>
            </a:r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‹#›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2F6D94FA-21C6-4AE0-AA4F-3A077810ED9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1836" y="5570135"/>
            <a:ext cx="5364164" cy="721233"/>
          </a:xfrm>
        </p:spPr>
        <p:txBody>
          <a:bodyPr anchor="b" anchorCtr="0"/>
          <a:lstStyle>
            <a:lvl1pPr marL="179388" indent="-179388">
              <a:spcBef>
                <a:spcPts val="0"/>
              </a:spcBef>
              <a:buFont typeface="+mj-lt"/>
              <a:buAutoNum type="arabicPeriod"/>
              <a:defRPr sz="800"/>
            </a:lvl1pPr>
            <a:lvl2pPr marL="266700" indent="0">
              <a:buNone/>
              <a:defRPr sz="800"/>
            </a:lvl2pPr>
            <a:lvl3pPr marL="538163" indent="0">
              <a:buNone/>
              <a:defRPr sz="800"/>
            </a:lvl3pPr>
            <a:lvl4pPr marL="804862" indent="0">
              <a:buNone/>
              <a:defRPr sz="800"/>
            </a:lvl4pPr>
            <a:lvl5pPr marL="1076325" indent="0">
              <a:buNone/>
              <a:defRPr sz="800"/>
            </a:lvl5pPr>
          </a:lstStyle>
          <a:p>
            <a:pPr lvl="0"/>
            <a:r>
              <a:rPr lang="en-GB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6001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ischen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837" y="2224781"/>
            <a:ext cx="10728325" cy="1260000"/>
          </a:xfrm>
        </p:spPr>
        <p:txBody>
          <a:bodyPr/>
          <a:lstStyle>
            <a:lvl1pPr>
              <a:lnSpc>
                <a:spcPct val="10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Click to edit Master title style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C4EAFE7-317E-4912-B75C-DD6945F82242}" type="datetime1">
              <a:rPr lang="de-CH" noProof="0" smtClean="0"/>
              <a:t>15.12.21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noProof="0"/>
              <a:t>Organisationseinheit verbal</a:t>
            </a:r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ACA52AF-F19D-405C-AD5F-7D94B96A5CC3}" type="slidenum">
              <a:rPr lang="de-CH" noProof="0" smtClean="0"/>
              <a:pPr/>
              <a:t>‹#›</a:t>
            </a:fld>
            <a:endParaRPr lang="de-CH" noProof="0"/>
          </a:p>
        </p:txBody>
      </p:sp>
      <p:grpSp>
        <p:nvGrpSpPr>
          <p:cNvPr id="10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GrpSpPr/>
          <p:nvPr/>
        </p:nvGrpSpPr>
        <p:grpSpPr>
          <a:xfrm>
            <a:off x="731837" y="6507088"/>
            <a:ext cx="984462" cy="162000"/>
            <a:chOff x="731837" y="6507088"/>
            <a:chExt cx="984462" cy="162000"/>
          </a:xfrm>
          <a:solidFill>
            <a:schemeClr val="bg1"/>
          </a:solidFill>
        </p:grpSpPr>
        <p:grpSp>
          <p:nvGrpSpPr>
            <p:cNvPr id="12" name="Grafik 6">
              <a:extLst>
                <a:ext uri="{FF2B5EF4-FFF2-40B4-BE49-F238E27FC236}">
                  <a16:creationId xmlns:a16="http://schemas.microsoft.com/office/drawing/2014/main" id="{7F7C476A-2849-4D68-9FA2-3A5CFC13C833}"/>
                </a:ext>
              </a:extLst>
            </p:cNvPr>
            <p:cNvGrpSpPr/>
            <p:nvPr/>
          </p:nvGrpSpPr>
          <p:grpSpPr>
            <a:xfrm>
              <a:off x="1266489" y="6555186"/>
              <a:ext cx="197463" cy="110963"/>
              <a:chOff x="1266489" y="6555186"/>
              <a:chExt cx="197463" cy="110963"/>
            </a:xfrm>
            <a:grpFill/>
          </p:grpSpPr>
          <p:sp>
            <p:nvSpPr>
              <p:cNvPr id="13" name="Freihandform: Form 12">
                <a:extLst>
                  <a:ext uri="{FF2B5EF4-FFF2-40B4-BE49-F238E27FC236}">
                    <a16:creationId xmlns:a16="http://schemas.microsoft.com/office/drawing/2014/main" id="{18BB0752-F87C-44D9-A9A5-97AF1DEDA1AE}"/>
                  </a:ext>
                </a:extLst>
              </p:cNvPr>
              <p:cNvSpPr/>
              <p:nvPr/>
            </p:nvSpPr>
            <p:spPr>
              <a:xfrm>
                <a:off x="1266489" y="6556934"/>
                <a:ext cx="95902" cy="109216"/>
              </a:xfrm>
              <a:custGeom>
                <a:avLst/>
                <a:gdLst>
                  <a:gd name="connsiteX0" fmla="*/ 66742 w 95902"/>
                  <a:gd name="connsiteY0" fmla="*/ 65797 h 109216"/>
                  <a:gd name="connsiteX1" fmla="*/ 35339 w 95902"/>
                  <a:gd name="connsiteY1" fmla="*/ 95082 h 109216"/>
                  <a:gd name="connsiteX2" fmla="*/ 15953 w 95902"/>
                  <a:gd name="connsiteY2" fmla="*/ 79537 h 109216"/>
                  <a:gd name="connsiteX3" fmla="*/ 15899 w 95902"/>
                  <a:gd name="connsiteY3" fmla="*/ 76265 h 109216"/>
                  <a:gd name="connsiteX4" fmla="*/ 16896 w 95902"/>
                  <a:gd name="connsiteY4" fmla="*/ 66295 h 109216"/>
                  <a:gd name="connsiteX5" fmla="*/ 30230 w 95902"/>
                  <a:gd name="connsiteY5" fmla="*/ 0 h 109216"/>
                  <a:gd name="connsiteX6" fmla="*/ 30230 w 95902"/>
                  <a:gd name="connsiteY6" fmla="*/ 0 h 109216"/>
                  <a:gd name="connsiteX7" fmla="*/ 14528 w 95902"/>
                  <a:gd name="connsiteY7" fmla="*/ 0 h 109216"/>
                  <a:gd name="connsiteX8" fmla="*/ 1194 w 95902"/>
                  <a:gd name="connsiteY8" fmla="*/ 67791 h 109216"/>
                  <a:gd name="connsiteX9" fmla="*/ 1194 w 95902"/>
                  <a:gd name="connsiteY9" fmla="*/ 68788 h 109216"/>
                  <a:gd name="connsiteX10" fmla="*/ 73 w 95902"/>
                  <a:gd name="connsiteY10" fmla="*/ 78508 h 109216"/>
                  <a:gd name="connsiteX11" fmla="*/ 26638 w 95902"/>
                  <a:gd name="connsiteY11" fmla="*/ 109122 h 109216"/>
                  <a:gd name="connsiteX12" fmla="*/ 29980 w 95902"/>
                  <a:gd name="connsiteY12" fmla="*/ 109163 h 109216"/>
                  <a:gd name="connsiteX13" fmla="*/ 61384 w 95902"/>
                  <a:gd name="connsiteY13" fmla="*/ 96702 h 109216"/>
                  <a:gd name="connsiteX14" fmla="*/ 59265 w 95902"/>
                  <a:gd name="connsiteY14" fmla="*/ 107917 h 109216"/>
                  <a:gd name="connsiteX15" fmla="*/ 59265 w 95902"/>
                  <a:gd name="connsiteY15" fmla="*/ 107917 h 109216"/>
                  <a:gd name="connsiteX16" fmla="*/ 74842 w 95902"/>
                  <a:gd name="connsiteY16" fmla="*/ 107917 h 109216"/>
                  <a:gd name="connsiteX17" fmla="*/ 95902 w 95902"/>
                  <a:gd name="connsiteY17" fmla="*/ 0 h 109216"/>
                  <a:gd name="connsiteX18" fmla="*/ 95902 w 95902"/>
                  <a:gd name="connsiteY18" fmla="*/ 0 h 109216"/>
                  <a:gd name="connsiteX19" fmla="*/ 79951 w 95902"/>
                  <a:gd name="connsiteY19" fmla="*/ 0 h 109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95902" h="109216">
                    <a:moveTo>
                      <a:pt x="66742" y="65797"/>
                    </a:moveTo>
                    <a:cubicBezTo>
                      <a:pt x="65228" y="82115"/>
                      <a:pt x="51723" y="94709"/>
                      <a:pt x="35339" y="95082"/>
                    </a:cubicBezTo>
                    <a:cubicBezTo>
                      <a:pt x="25692" y="96142"/>
                      <a:pt x="17013" y="89183"/>
                      <a:pt x="15953" y="79537"/>
                    </a:cubicBezTo>
                    <a:cubicBezTo>
                      <a:pt x="15833" y="78450"/>
                      <a:pt x="15814" y="77355"/>
                      <a:pt x="15899" y="76265"/>
                    </a:cubicBezTo>
                    <a:cubicBezTo>
                      <a:pt x="15976" y="72921"/>
                      <a:pt x="16309" y="69588"/>
                      <a:pt x="16896" y="66295"/>
                    </a:cubicBezTo>
                    <a:lnTo>
                      <a:pt x="30230" y="0"/>
                    </a:lnTo>
                    <a:lnTo>
                      <a:pt x="30230" y="0"/>
                    </a:lnTo>
                    <a:lnTo>
                      <a:pt x="14528" y="0"/>
                    </a:lnTo>
                    <a:lnTo>
                      <a:pt x="1194" y="67791"/>
                    </a:lnTo>
                    <a:lnTo>
                      <a:pt x="1194" y="68788"/>
                    </a:lnTo>
                    <a:cubicBezTo>
                      <a:pt x="472" y="71978"/>
                      <a:pt x="95" y="75237"/>
                      <a:pt x="73" y="78508"/>
                    </a:cubicBezTo>
                    <a:cubicBezTo>
                      <a:pt x="-1045" y="94298"/>
                      <a:pt x="10848" y="108004"/>
                      <a:pt x="26638" y="109122"/>
                    </a:cubicBezTo>
                    <a:cubicBezTo>
                      <a:pt x="27751" y="109200"/>
                      <a:pt x="28866" y="109214"/>
                      <a:pt x="29980" y="109163"/>
                    </a:cubicBezTo>
                    <a:cubicBezTo>
                      <a:pt x="41760" y="109765"/>
                      <a:pt x="53221" y="105218"/>
                      <a:pt x="61384" y="96702"/>
                    </a:cubicBezTo>
                    <a:lnTo>
                      <a:pt x="59265" y="107917"/>
                    </a:lnTo>
                    <a:lnTo>
                      <a:pt x="59265" y="107917"/>
                    </a:lnTo>
                    <a:lnTo>
                      <a:pt x="74842" y="107917"/>
                    </a:lnTo>
                    <a:lnTo>
                      <a:pt x="95902" y="0"/>
                    </a:lnTo>
                    <a:lnTo>
                      <a:pt x="95902" y="0"/>
                    </a:lnTo>
                    <a:lnTo>
                      <a:pt x="79951" y="0"/>
                    </a:lnTo>
                    <a:close/>
                  </a:path>
                </a:pathLst>
              </a:custGeom>
              <a:grpFill/>
              <a:ln w="124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CH" noProof="0"/>
              </a:p>
            </p:txBody>
          </p:sp>
          <p:sp>
            <p:nvSpPr>
              <p:cNvPr id="14" name="Freihandform: Form 13">
                <a:extLst>
                  <a:ext uri="{FF2B5EF4-FFF2-40B4-BE49-F238E27FC236}">
                    <a16:creationId xmlns:a16="http://schemas.microsoft.com/office/drawing/2014/main" id="{ED44DE23-7081-4AC9-BF06-502BEC71C004}"/>
                  </a:ext>
                </a:extLst>
              </p:cNvPr>
              <p:cNvSpPr/>
              <p:nvPr/>
            </p:nvSpPr>
            <p:spPr>
              <a:xfrm>
                <a:off x="1376472" y="6555186"/>
                <a:ext cx="87480" cy="109664"/>
              </a:xfrm>
              <a:custGeom>
                <a:avLst/>
                <a:gdLst>
                  <a:gd name="connsiteX0" fmla="*/ 64302 w 87480"/>
                  <a:gd name="connsiteY0" fmla="*/ 3 h 109664"/>
                  <a:gd name="connsiteX1" fmla="*/ 34518 w 87480"/>
                  <a:gd name="connsiteY1" fmla="*/ 14209 h 109664"/>
                  <a:gd name="connsiteX2" fmla="*/ 36886 w 87480"/>
                  <a:gd name="connsiteY2" fmla="*/ 1747 h 109664"/>
                  <a:gd name="connsiteX3" fmla="*/ 36886 w 87480"/>
                  <a:gd name="connsiteY3" fmla="*/ 1747 h 109664"/>
                  <a:gd name="connsiteX4" fmla="*/ 21434 w 87480"/>
                  <a:gd name="connsiteY4" fmla="*/ 1747 h 109664"/>
                  <a:gd name="connsiteX5" fmla="*/ 0 w 87480"/>
                  <a:gd name="connsiteY5" fmla="*/ 109664 h 109664"/>
                  <a:gd name="connsiteX6" fmla="*/ 0 w 87480"/>
                  <a:gd name="connsiteY6" fmla="*/ 109664 h 109664"/>
                  <a:gd name="connsiteX7" fmla="*/ 15826 w 87480"/>
                  <a:gd name="connsiteY7" fmla="*/ 109664 h 109664"/>
                  <a:gd name="connsiteX8" fmla="*/ 28288 w 87480"/>
                  <a:gd name="connsiteY8" fmla="*/ 43493 h 109664"/>
                  <a:gd name="connsiteX9" fmla="*/ 59940 w 87480"/>
                  <a:gd name="connsiteY9" fmla="*/ 14209 h 109664"/>
                  <a:gd name="connsiteX10" fmla="*/ 75019 w 87480"/>
                  <a:gd name="connsiteY10" fmla="*/ 21810 h 109664"/>
                  <a:gd name="connsiteX11" fmla="*/ 75019 w 87480"/>
                  <a:gd name="connsiteY11" fmla="*/ 21810 h 109664"/>
                  <a:gd name="connsiteX12" fmla="*/ 87480 w 87480"/>
                  <a:gd name="connsiteY12" fmla="*/ 10346 h 109664"/>
                  <a:gd name="connsiteX13" fmla="*/ 87480 w 87480"/>
                  <a:gd name="connsiteY13" fmla="*/ 10346 h 109664"/>
                  <a:gd name="connsiteX14" fmla="*/ 63928 w 87480"/>
                  <a:gd name="connsiteY14" fmla="*/ 252 h 1096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87480" h="109664">
                    <a:moveTo>
                      <a:pt x="64302" y="3"/>
                    </a:moveTo>
                    <a:cubicBezTo>
                      <a:pt x="52709" y="-136"/>
                      <a:pt x="41706" y="5111"/>
                      <a:pt x="34518" y="14209"/>
                    </a:cubicBezTo>
                    <a:lnTo>
                      <a:pt x="36886" y="1747"/>
                    </a:lnTo>
                    <a:lnTo>
                      <a:pt x="36886" y="1747"/>
                    </a:lnTo>
                    <a:lnTo>
                      <a:pt x="21434" y="1747"/>
                    </a:lnTo>
                    <a:lnTo>
                      <a:pt x="0" y="109664"/>
                    </a:lnTo>
                    <a:lnTo>
                      <a:pt x="0" y="109664"/>
                    </a:lnTo>
                    <a:lnTo>
                      <a:pt x="15826" y="109664"/>
                    </a:lnTo>
                    <a:lnTo>
                      <a:pt x="28288" y="43493"/>
                    </a:lnTo>
                    <a:cubicBezTo>
                      <a:pt x="30515" y="27438"/>
                      <a:pt x="43760" y="15183"/>
                      <a:pt x="59940" y="14209"/>
                    </a:cubicBezTo>
                    <a:cubicBezTo>
                      <a:pt x="65919" y="14072"/>
                      <a:pt x="71573" y="16922"/>
                      <a:pt x="75019" y="21810"/>
                    </a:cubicBezTo>
                    <a:lnTo>
                      <a:pt x="75019" y="21810"/>
                    </a:lnTo>
                    <a:lnTo>
                      <a:pt x="87480" y="10346"/>
                    </a:lnTo>
                    <a:lnTo>
                      <a:pt x="87480" y="10346"/>
                    </a:lnTo>
                    <a:cubicBezTo>
                      <a:pt x="81552" y="3603"/>
                      <a:pt x="72899" y="-105"/>
                      <a:pt x="63928" y="252"/>
                    </a:cubicBezTo>
                  </a:path>
                </a:pathLst>
              </a:custGeom>
              <a:grpFill/>
              <a:ln w="124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CH" noProof="0"/>
              </a:p>
            </p:txBody>
          </p:sp>
        </p:grpSp>
        <p:sp>
          <p:nvSpPr>
            <p:cNvPr id="15" name="Freihandform: Form 14">
              <a:extLst>
                <a:ext uri="{FF2B5EF4-FFF2-40B4-BE49-F238E27FC236}">
                  <a16:creationId xmlns:a16="http://schemas.microsoft.com/office/drawing/2014/main" id="{18C24FD2-AEE2-43CA-8EB3-8E646C2E5E46}"/>
                </a:ext>
              </a:extLst>
            </p:cNvPr>
            <p:cNvSpPr/>
            <p:nvPr/>
          </p:nvSpPr>
          <p:spPr>
            <a:xfrm>
              <a:off x="1159517" y="6556560"/>
              <a:ext cx="96452" cy="108166"/>
            </a:xfrm>
            <a:custGeom>
              <a:avLst/>
              <a:gdLst>
                <a:gd name="connsiteX0" fmla="*/ 23303 w 96452"/>
                <a:gd name="connsiteY0" fmla="*/ 0 h 108166"/>
                <a:gd name="connsiteX1" fmla="*/ 20562 w 96452"/>
                <a:gd name="connsiteY1" fmla="*/ 13708 h 108166"/>
                <a:gd name="connsiteX2" fmla="*/ 20562 w 96452"/>
                <a:gd name="connsiteY2" fmla="*/ 13957 h 108166"/>
                <a:gd name="connsiteX3" fmla="*/ 74271 w 96452"/>
                <a:gd name="connsiteY3" fmla="*/ 13957 h 108166"/>
                <a:gd name="connsiteX4" fmla="*/ 2742 w 96452"/>
                <a:gd name="connsiteY4" fmla="*/ 94957 h 108166"/>
                <a:gd name="connsiteX5" fmla="*/ 2617 w 96452"/>
                <a:gd name="connsiteY5" fmla="*/ 94957 h 108166"/>
                <a:gd name="connsiteX6" fmla="*/ 0 w 96452"/>
                <a:gd name="connsiteY6" fmla="*/ 108166 h 108166"/>
                <a:gd name="connsiteX7" fmla="*/ 76265 w 96452"/>
                <a:gd name="connsiteY7" fmla="*/ 108166 h 108166"/>
                <a:gd name="connsiteX8" fmla="*/ 79006 w 96452"/>
                <a:gd name="connsiteY8" fmla="*/ 94209 h 108166"/>
                <a:gd name="connsiteX9" fmla="*/ 21932 w 96452"/>
                <a:gd name="connsiteY9" fmla="*/ 94209 h 108166"/>
                <a:gd name="connsiteX10" fmla="*/ 93835 w 96452"/>
                <a:gd name="connsiteY10" fmla="*/ 13209 h 108166"/>
                <a:gd name="connsiteX11" fmla="*/ 93835 w 96452"/>
                <a:gd name="connsiteY11" fmla="*/ 13209 h 108166"/>
                <a:gd name="connsiteX12" fmla="*/ 96452 w 96452"/>
                <a:gd name="connsiteY12" fmla="*/ 0 h 108166"/>
                <a:gd name="connsiteX13" fmla="*/ 23303 w 96452"/>
                <a:gd name="connsiteY13" fmla="*/ 0 h 108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6452" h="108166">
                  <a:moveTo>
                    <a:pt x="23303" y="0"/>
                  </a:moveTo>
                  <a:lnTo>
                    <a:pt x="20562" y="13708"/>
                  </a:lnTo>
                  <a:lnTo>
                    <a:pt x="20562" y="13957"/>
                  </a:lnTo>
                  <a:lnTo>
                    <a:pt x="74271" y="13957"/>
                  </a:lnTo>
                  <a:lnTo>
                    <a:pt x="2742" y="94957"/>
                  </a:lnTo>
                  <a:lnTo>
                    <a:pt x="2617" y="94957"/>
                  </a:lnTo>
                  <a:lnTo>
                    <a:pt x="0" y="108166"/>
                  </a:lnTo>
                  <a:lnTo>
                    <a:pt x="76265" y="108166"/>
                  </a:lnTo>
                  <a:lnTo>
                    <a:pt x="79006" y="94209"/>
                  </a:lnTo>
                  <a:lnTo>
                    <a:pt x="21932" y="94209"/>
                  </a:lnTo>
                  <a:lnTo>
                    <a:pt x="93835" y="13209"/>
                  </a:lnTo>
                  <a:lnTo>
                    <a:pt x="93835" y="13209"/>
                  </a:lnTo>
                  <a:lnTo>
                    <a:pt x="96452" y="0"/>
                  </a:lnTo>
                  <a:lnTo>
                    <a:pt x="23303" y="0"/>
                  </a:lnTo>
                  <a:close/>
                </a:path>
              </a:pathLst>
            </a:custGeom>
            <a:grpFill/>
            <a:ln w="124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 noProof="0"/>
            </a:p>
          </p:txBody>
        </p:sp>
        <p:sp>
          <p:nvSpPr>
            <p:cNvPr id="16" name="Freihandform: Form 15">
              <a:extLst>
                <a:ext uri="{FF2B5EF4-FFF2-40B4-BE49-F238E27FC236}">
                  <a16:creationId xmlns:a16="http://schemas.microsoft.com/office/drawing/2014/main" id="{AEE7F6F4-4D2C-45B3-A061-9606B2BD36A7}"/>
                </a:ext>
              </a:extLst>
            </p:cNvPr>
            <p:cNvSpPr/>
            <p:nvPr/>
          </p:nvSpPr>
          <p:spPr>
            <a:xfrm>
              <a:off x="1466445" y="6556560"/>
              <a:ext cx="37259" cy="108166"/>
            </a:xfrm>
            <a:custGeom>
              <a:avLst/>
              <a:gdLst>
                <a:gd name="connsiteX0" fmla="*/ 21683 w 37259"/>
                <a:gd name="connsiteY0" fmla="*/ 0 h 108166"/>
                <a:gd name="connsiteX1" fmla="*/ 0 w 37259"/>
                <a:gd name="connsiteY1" fmla="*/ 107917 h 108166"/>
                <a:gd name="connsiteX2" fmla="*/ 0 w 37259"/>
                <a:gd name="connsiteY2" fmla="*/ 108166 h 108166"/>
                <a:gd name="connsiteX3" fmla="*/ 15702 w 37259"/>
                <a:gd name="connsiteY3" fmla="*/ 108166 h 108166"/>
                <a:gd name="connsiteX4" fmla="*/ 37260 w 37259"/>
                <a:gd name="connsiteY4" fmla="*/ 0 h 108166"/>
                <a:gd name="connsiteX5" fmla="*/ 21683 w 37259"/>
                <a:gd name="connsiteY5" fmla="*/ 0 h 108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259" h="108166">
                  <a:moveTo>
                    <a:pt x="21683" y="0"/>
                  </a:moveTo>
                  <a:lnTo>
                    <a:pt x="0" y="107917"/>
                  </a:lnTo>
                  <a:lnTo>
                    <a:pt x="0" y="108166"/>
                  </a:lnTo>
                  <a:lnTo>
                    <a:pt x="15702" y="108166"/>
                  </a:lnTo>
                  <a:lnTo>
                    <a:pt x="37260" y="0"/>
                  </a:lnTo>
                  <a:lnTo>
                    <a:pt x="21683" y="0"/>
                  </a:lnTo>
                  <a:close/>
                </a:path>
              </a:pathLst>
            </a:custGeom>
            <a:grpFill/>
            <a:ln w="124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 noProof="0"/>
            </a:p>
          </p:txBody>
        </p:sp>
        <p:grpSp>
          <p:nvGrpSpPr>
            <p:cNvPr id="17" name="Grafik 6">
              <a:extLst>
                <a:ext uri="{FF2B5EF4-FFF2-40B4-BE49-F238E27FC236}">
                  <a16:creationId xmlns:a16="http://schemas.microsoft.com/office/drawing/2014/main" id="{7F7C476A-2849-4D68-9FA2-3A5CFC13C833}"/>
                </a:ext>
              </a:extLst>
            </p:cNvPr>
            <p:cNvGrpSpPr/>
            <p:nvPr/>
          </p:nvGrpSpPr>
          <p:grpSpPr>
            <a:xfrm>
              <a:off x="1518879" y="6507337"/>
              <a:ext cx="191395" cy="158803"/>
              <a:chOff x="1518879" y="6507337"/>
              <a:chExt cx="191395" cy="158803"/>
            </a:xfrm>
            <a:grpFill/>
          </p:grpSpPr>
          <p:sp>
            <p:nvSpPr>
              <p:cNvPr id="18" name="Freihandform: Form 17">
                <a:extLst>
                  <a:ext uri="{FF2B5EF4-FFF2-40B4-BE49-F238E27FC236}">
                    <a16:creationId xmlns:a16="http://schemas.microsoft.com/office/drawing/2014/main" id="{B2186F78-5D28-4695-8B1C-5A3F1A53AAB3}"/>
                  </a:ext>
                </a:extLst>
              </p:cNvPr>
              <p:cNvSpPr/>
              <p:nvPr/>
            </p:nvSpPr>
            <p:spPr>
              <a:xfrm>
                <a:off x="1614114" y="6507337"/>
                <a:ext cx="96160" cy="157638"/>
              </a:xfrm>
              <a:custGeom>
                <a:avLst/>
                <a:gdLst>
                  <a:gd name="connsiteX0" fmla="*/ 66046 w 96160"/>
                  <a:gd name="connsiteY0" fmla="*/ 47852 h 157638"/>
                  <a:gd name="connsiteX1" fmla="*/ 35142 w 96160"/>
                  <a:gd name="connsiteY1" fmla="*/ 60314 h 157638"/>
                  <a:gd name="connsiteX2" fmla="*/ 47603 w 96160"/>
                  <a:gd name="connsiteY2" fmla="*/ 0 h 157638"/>
                  <a:gd name="connsiteX3" fmla="*/ 31652 w 96160"/>
                  <a:gd name="connsiteY3" fmla="*/ 0 h 157638"/>
                  <a:gd name="connsiteX4" fmla="*/ 0 w 96160"/>
                  <a:gd name="connsiteY4" fmla="*/ 157389 h 157638"/>
                  <a:gd name="connsiteX5" fmla="*/ 15701 w 96160"/>
                  <a:gd name="connsiteY5" fmla="*/ 157389 h 157638"/>
                  <a:gd name="connsiteX6" fmla="*/ 28911 w 96160"/>
                  <a:gd name="connsiteY6" fmla="*/ 91218 h 157638"/>
                  <a:gd name="connsiteX7" fmla="*/ 60563 w 96160"/>
                  <a:gd name="connsiteY7" fmla="*/ 62058 h 157638"/>
                  <a:gd name="connsiteX8" fmla="*/ 79837 w 96160"/>
                  <a:gd name="connsiteY8" fmla="*/ 77742 h 157638"/>
                  <a:gd name="connsiteX9" fmla="*/ 79878 w 96160"/>
                  <a:gd name="connsiteY9" fmla="*/ 80875 h 157638"/>
                  <a:gd name="connsiteX10" fmla="*/ 78757 w 96160"/>
                  <a:gd name="connsiteY10" fmla="*/ 90969 h 157638"/>
                  <a:gd name="connsiteX11" fmla="*/ 65423 w 96160"/>
                  <a:gd name="connsiteY11" fmla="*/ 157638 h 157638"/>
                  <a:gd name="connsiteX12" fmla="*/ 81125 w 96160"/>
                  <a:gd name="connsiteY12" fmla="*/ 157638 h 157638"/>
                  <a:gd name="connsiteX13" fmla="*/ 94957 w 96160"/>
                  <a:gd name="connsiteY13" fmla="*/ 89474 h 157638"/>
                  <a:gd name="connsiteX14" fmla="*/ 96078 w 96160"/>
                  <a:gd name="connsiteY14" fmla="*/ 78757 h 157638"/>
                  <a:gd name="connsiteX15" fmla="*/ 69522 w 96160"/>
                  <a:gd name="connsiteY15" fmla="*/ 47902 h 157638"/>
                  <a:gd name="connsiteX16" fmla="*/ 66046 w 96160"/>
                  <a:gd name="connsiteY16" fmla="*/ 47852 h 1576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96160" h="157638">
                    <a:moveTo>
                      <a:pt x="66046" y="47852"/>
                    </a:moveTo>
                    <a:cubicBezTo>
                      <a:pt x="54431" y="47363"/>
                      <a:pt x="43168" y="51904"/>
                      <a:pt x="35142" y="60314"/>
                    </a:cubicBezTo>
                    <a:lnTo>
                      <a:pt x="47603" y="0"/>
                    </a:lnTo>
                    <a:lnTo>
                      <a:pt x="31652" y="0"/>
                    </a:lnTo>
                    <a:lnTo>
                      <a:pt x="0" y="157389"/>
                    </a:lnTo>
                    <a:lnTo>
                      <a:pt x="15701" y="157389"/>
                    </a:lnTo>
                    <a:lnTo>
                      <a:pt x="28911" y="91218"/>
                    </a:lnTo>
                    <a:cubicBezTo>
                      <a:pt x="30603" y="74910"/>
                      <a:pt x="44170" y="62411"/>
                      <a:pt x="60563" y="62058"/>
                    </a:cubicBezTo>
                    <a:cubicBezTo>
                      <a:pt x="70216" y="61067"/>
                      <a:pt x="78845" y="68088"/>
                      <a:pt x="79837" y="77742"/>
                    </a:cubicBezTo>
                    <a:cubicBezTo>
                      <a:pt x="79945" y="78783"/>
                      <a:pt x="79958" y="79832"/>
                      <a:pt x="79878" y="80875"/>
                    </a:cubicBezTo>
                    <a:cubicBezTo>
                      <a:pt x="79822" y="84268"/>
                      <a:pt x="79446" y="87647"/>
                      <a:pt x="78757" y="90969"/>
                    </a:cubicBezTo>
                    <a:lnTo>
                      <a:pt x="65423" y="157638"/>
                    </a:lnTo>
                    <a:lnTo>
                      <a:pt x="81125" y="157638"/>
                    </a:lnTo>
                    <a:lnTo>
                      <a:pt x="94957" y="89474"/>
                    </a:lnTo>
                    <a:cubicBezTo>
                      <a:pt x="95657" y="85943"/>
                      <a:pt x="96034" y="82356"/>
                      <a:pt x="96078" y="78757"/>
                    </a:cubicBezTo>
                    <a:cubicBezTo>
                      <a:pt x="97265" y="62903"/>
                      <a:pt x="85375" y="49089"/>
                      <a:pt x="69522" y="47902"/>
                    </a:cubicBezTo>
                    <a:cubicBezTo>
                      <a:pt x="68365" y="47815"/>
                      <a:pt x="67205" y="47799"/>
                      <a:pt x="66046" y="47852"/>
                    </a:cubicBezTo>
                  </a:path>
                </a:pathLst>
              </a:custGeom>
              <a:grpFill/>
              <a:ln w="124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CH" noProof="0"/>
              </a:p>
            </p:txBody>
          </p:sp>
          <p:sp>
            <p:nvSpPr>
              <p:cNvPr id="19" name="Freihandform: Form 18">
                <a:extLst>
                  <a:ext uri="{FF2B5EF4-FFF2-40B4-BE49-F238E27FC236}">
                    <a16:creationId xmlns:a16="http://schemas.microsoft.com/office/drawing/2014/main" id="{1FE5475E-83C3-4BE3-BBF1-FAE9A6986B3F}"/>
                  </a:ext>
                </a:extLst>
              </p:cNvPr>
              <p:cNvSpPr/>
              <p:nvPr/>
            </p:nvSpPr>
            <p:spPr>
              <a:xfrm>
                <a:off x="1518879" y="6555189"/>
                <a:ext cx="87882" cy="110951"/>
              </a:xfrm>
              <a:custGeom>
                <a:avLst/>
                <a:gdLst>
                  <a:gd name="connsiteX0" fmla="*/ 56853 w 87882"/>
                  <a:gd name="connsiteY0" fmla="*/ 0 h 110951"/>
                  <a:gd name="connsiteX1" fmla="*/ 1649 w 87882"/>
                  <a:gd name="connsiteY1" fmla="*/ 55329 h 110951"/>
                  <a:gd name="connsiteX2" fmla="*/ 153 w 87882"/>
                  <a:gd name="connsiteY2" fmla="*/ 71903 h 110951"/>
                  <a:gd name="connsiteX3" fmla="*/ 32484 w 87882"/>
                  <a:gd name="connsiteY3" fmla="*/ 110801 h 110951"/>
                  <a:gd name="connsiteX4" fmla="*/ 37538 w 87882"/>
                  <a:gd name="connsiteY4" fmla="*/ 110908 h 110951"/>
                  <a:gd name="connsiteX5" fmla="*/ 73552 w 87882"/>
                  <a:gd name="connsiteY5" fmla="*/ 95705 h 110951"/>
                  <a:gd name="connsiteX6" fmla="*/ 73552 w 87882"/>
                  <a:gd name="connsiteY6" fmla="*/ 95705 h 110951"/>
                  <a:gd name="connsiteX7" fmla="*/ 64455 w 87882"/>
                  <a:gd name="connsiteY7" fmla="*/ 84614 h 110951"/>
                  <a:gd name="connsiteX8" fmla="*/ 64455 w 87882"/>
                  <a:gd name="connsiteY8" fmla="*/ 84614 h 110951"/>
                  <a:gd name="connsiteX9" fmla="*/ 64455 w 87882"/>
                  <a:gd name="connsiteY9" fmla="*/ 84614 h 110951"/>
                  <a:gd name="connsiteX10" fmla="*/ 38535 w 87882"/>
                  <a:gd name="connsiteY10" fmla="*/ 97075 h 110951"/>
                  <a:gd name="connsiteX11" fmla="*/ 15233 w 87882"/>
                  <a:gd name="connsiteY11" fmla="*/ 75551 h 110951"/>
                  <a:gd name="connsiteX12" fmla="*/ 15356 w 87882"/>
                  <a:gd name="connsiteY12" fmla="*/ 72152 h 110951"/>
                  <a:gd name="connsiteX13" fmla="*/ 17101 w 87882"/>
                  <a:gd name="connsiteY13" fmla="*/ 55952 h 110951"/>
                  <a:gd name="connsiteX14" fmla="*/ 31058 w 87882"/>
                  <a:gd name="connsiteY14" fmla="*/ 25048 h 110951"/>
                  <a:gd name="connsiteX15" fmla="*/ 55233 w 87882"/>
                  <a:gd name="connsiteY15" fmla="*/ 14206 h 110951"/>
                  <a:gd name="connsiteX16" fmla="*/ 76293 w 87882"/>
                  <a:gd name="connsiteY16" fmla="*/ 26668 h 110951"/>
                  <a:gd name="connsiteX17" fmla="*/ 76293 w 87882"/>
                  <a:gd name="connsiteY17" fmla="*/ 26668 h 110951"/>
                  <a:gd name="connsiteX18" fmla="*/ 87883 w 87882"/>
                  <a:gd name="connsiteY18" fmla="*/ 16823 h 110951"/>
                  <a:gd name="connsiteX19" fmla="*/ 87883 w 87882"/>
                  <a:gd name="connsiteY19" fmla="*/ 16823 h 110951"/>
                  <a:gd name="connsiteX20" fmla="*/ 56729 w 87882"/>
                  <a:gd name="connsiteY20" fmla="*/ 748 h 1109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87882" h="110951">
                    <a:moveTo>
                      <a:pt x="56853" y="0"/>
                    </a:moveTo>
                    <a:cubicBezTo>
                      <a:pt x="28192" y="0"/>
                      <a:pt x="8129" y="20188"/>
                      <a:pt x="1649" y="55329"/>
                    </a:cubicBezTo>
                    <a:cubicBezTo>
                      <a:pt x="671" y="60800"/>
                      <a:pt x="170" y="66345"/>
                      <a:pt x="153" y="71903"/>
                    </a:cubicBezTo>
                    <a:cubicBezTo>
                      <a:pt x="-1660" y="91572"/>
                      <a:pt x="12814" y="108987"/>
                      <a:pt x="32484" y="110801"/>
                    </a:cubicBezTo>
                    <a:cubicBezTo>
                      <a:pt x="34163" y="110955"/>
                      <a:pt x="35853" y="110991"/>
                      <a:pt x="37538" y="110908"/>
                    </a:cubicBezTo>
                    <a:cubicBezTo>
                      <a:pt x="51112" y="110955"/>
                      <a:pt x="64118" y="105465"/>
                      <a:pt x="73552" y="95705"/>
                    </a:cubicBezTo>
                    <a:lnTo>
                      <a:pt x="73552" y="95705"/>
                    </a:lnTo>
                    <a:lnTo>
                      <a:pt x="64455" y="84614"/>
                    </a:lnTo>
                    <a:lnTo>
                      <a:pt x="64455" y="84614"/>
                    </a:lnTo>
                    <a:lnTo>
                      <a:pt x="64455" y="84614"/>
                    </a:lnTo>
                    <a:cubicBezTo>
                      <a:pt x="58138" y="92466"/>
                      <a:pt x="48613" y="97045"/>
                      <a:pt x="38535" y="97075"/>
                    </a:cubicBezTo>
                    <a:cubicBezTo>
                      <a:pt x="26157" y="97566"/>
                      <a:pt x="15724" y="87929"/>
                      <a:pt x="15233" y="75551"/>
                    </a:cubicBezTo>
                    <a:cubicBezTo>
                      <a:pt x="15188" y="74416"/>
                      <a:pt x="15229" y="73280"/>
                      <a:pt x="15356" y="72152"/>
                    </a:cubicBezTo>
                    <a:cubicBezTo>
                      <a:pt x="15424" y="66709"/>
                      <a:pt x="16008" y="61285"/>
                      <a:pt x="17101" y="55952"/>
                    </a:cubicBezTo>
                    <a:cubicBezTo>
                      <a:pt x="18838" y="44568"/>
                      <a:pt x="23666" y="33878"/>
                      <a:pt x="31058" y="25048"/>
                    </a:cubicBezTo>
                    <a:cubicBezTo>
                      <a:pt x="37213" y="18167"/>
                      <a:pt x="46002" y="14225"/>
                      <a:pt x="55233" y="14206"/>
                    </a:cubicBezTo>
                    <a:cubicBezTo>
                      <a:pt x="64085" y="13892"/>
                      <a:pt x="72308" y="18758"/>
                      <a:pt x="76293" y="26668"/>
                    </a:cubicBezTo>
                    <a:lnTo>
                      <a:pt x="76293" y="26668"/>
                    </a:lnTo>
                    <a:lnTo>
                      <a:pt x="87883" y="16823"/>
                    </a:lnTo>
                    <a:lnTo>
                      <a:pt x="87883" y="16823"/>
                    </a:lnTo>
                    <a:cubicBezTo>
                      <a:pt x="81104" y="6298"/>
                      <a:pt x="69235" y="174"/>
                      <a:pt x="56729" y="748"/>
                    </a:cubicBezTo>
                  </a:path>
                </a:pathLst>
              </a:custGeom>
              <a:grpFill/>
              <a:ln w="124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CH" noProof="0"/>
              </a:p>
            </p:txBody>
          </p:sp>
        </p:grpSp>
        <p:sp>
          <p:nvSpPr>
            <p:cNvPr id="20" name="Freihandform: Form 19">
              <a:extLst>
                <a:ext uri="{FF2B5EF4-FFF2-40B4-BE49-F238E27FC236}">
                  <a16:creationId xmlns:a16="http://schemas.microsoft.com/office/drawing/2014/main" id="{41B77B6E-E7CB-412B-95AC-A9322C6799BB}"/>
                </a:ext>
              </a:extLst>
            </p:cNvPr>
            <p:cNvSpPr/>
            <p:nvPr/>
          </p:nvSpPr>
          <p:spPr>
            <a:xfrm>
              <a:off x="1493985" y="6507088"/>
              <a:ext cx="19689" cy="19689"/>
            </a:xfrm>
            <a:custGeom>
              <a:avLst/>
              <a:gdLst>
                <a:gd name="connsiteX0" fmla="*/ 3988 w 19689"/>
                <a:gd name="connsiteY0" fmla="*/ 0 h 19689"/>
                <a:gd name="connsiteX1" fmla="*/ 0 w 19689"/>
                <a:gd name="connsiteY1" fmla="*/ 19689 h 19689"/>
                <a:gd name="connsiteX2" fmla="*/ 15826 w 19689"/>
                <a:gd name="connsiteY2" fmla="*/ 19689 h 19689"/>
                <a:gd name="connsiteX3" fmla="*/ 19689 w 19689"/>
                <a:gd name="connsiteY3" fmla="*/ 0 h 19689"/>
                <a:gd name="connsiteX4" fmla="*/ 3988 w 19689"/>
                <a:gd name="connsiteY4" fmla="*/ 0 h 19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689" h="19689">
                  <a:moveTo>
                    <a:pt x="3988" y="0"/>
                  </a:moveTo>
                  <a:lnTo>
                    <a:pt x="0" y="19689"/>
                  </a:lnTo>
                  <a:lnTo>
                    <a:pt x="15826" y="19689"/>
                  </a:lnTo>
                  <a:lnTo>
                    <a:pt x="19689" y="0"/>
                  </a:lnTo>
                  <a:lnTo>
                    <a:pt x="3988" y="0"/>
                  </a:lnTo>
                  <a:close/>
                </a:path>
              </a:pathLst>
            </a:custGeom>
            <a:grpFill/>
            <a:ln w="124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 noProof="0"/>
            </a:p>
          </p:txBody>
        </p:sp>
        <p:sp>
          <p:nvSpPr>
            <p:cNvPr id="21" name="Freihandform: Form 20">
              <a:extLst>
                <a:ext uri="{FF2B5EF4-FFF2-40B4-BE49-F238E27FC236}">
                  <a16:creationId xmlns:a16="http://schemas.microsoft.com/office/drawing/2014/main" id="{832E5C1A-13CE-49A6-B590-B6EAA5F9E1AD}"/>
                </a:ext>
              </a:extLst>
            </p:cNvPr>
            <p:cNvSpPr/>
            <p:nvPr/>
          </p:nvSpPr>
          <p:spPr>
            <a:xfrm>
              <a:off x="1340708" y="6507088"/>
              <a:ext cx="19689" cy="19689"/>
            </a:xfrm>
            <a:custGeom>
              <a:avLst/>
              <a:gdLst>
                <a:gd name="connsiteX0" fmla="*/ 3988 w 19689"/>
                <a:gd name="connsiteY0" fmla="*/ 0 h 19689"/>
                <a:gd name="connsiteX1" fmla="*/ 0 w 19689"/>
                <a:gd name="connsiteY1" fmla="*/ 19689 h 19689"/>
                <a:gd name="connsiteX2" fmla="*/ 15826 w 19689"/>
                <a:gd name="connsiteY2" fmla="*/ 19689 h 19689"/>
                <a:gd name="connsiteX3" fmla="*/ 19689 w 19689"/>
                <a:gd name="connsiteY3" fmla="*/ 0 h 19689"/>
                <a:gd name="connsiteX4" fmla="*/ 3988 w 19689"/>
                <a:gd name="connsiteY4" fmla="*/ 0 h 19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689" h="19689">
                  <a:moveTo>
                    <a:pt x="3988" y="0"/>
                  </a:moveTo>
                  <a:lnTo>
                    <a:pt x="0" y="19689"/>
                  </a:lnTo>
                  <a:lnTo>
                    <a:pt x="15826" y="19689"/>
                  </a:lnTo>
                  <a:lnTo>
                    <a:pt x="19689" y="0"/>
                  </a:lnTo>
                  <a:lnTo>
                    <a:pt x="3988" y="0"/>
                  </a:lnTo>
                  <a:close/>
                </a:path>
              </a:pathLst>
            </a:custGeom>
            <a:grpFill/>
            <a:ln w="124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 noProof="0"/>
            </a:p>
          </p:txBody>
        </p:sp>
        <p:sp>
          <p:nvSpPr>
            <p:cNvPr id="22" name="Freihandform: Form 21">
              <a:extLst>
                <a:ext uri="{FF2B5EF4-FFF2-40B4-BE49-F238E27FC236}">
                  <a16:creationId xmlns:a16="http://schemas.microsoft.com/office/drawing/2014/main" id="{63AE00B0-780F-4053-8FE9-B7D321217AFF}"/>
                </a:ext>
              </a:extLst>
            </p:cNvPr>
            <p:cNvSpPr/>
            <p:nvPr/>
          </p:nvSpPr>
          <p:spPr>
            <a:xfrm>
              <a:off x="1298712" y="6507088"/>
              <a:ext cx="19689" cy="19689"/>
            </a:xfrm>
            <a:custGeom>
              <a:avLst/>
              <a:gdLst>
                <a:gd name="connsiteX0" fmla="*/ 3988 w 19689"/>
                <a:gd name="connsiteY0" fmla="*/ 0 h 19689"/>
                <a:gd name="connsiteX1" fmla="*/ 0 w 19689"/>
                <a:gd name="connsiteY1" fmla="*/ 19689 h 19689"/>
                <a:gd name="connsiteX2" fmla="*/ 15702 w 19689"/>
                <a:gd name="connsiteY2" fmla="*/ 19689 h 19689"/>
                <a:gd name="connsiteX3" fmla="*/ 19689 w 19689"/>
                <a:gd name="connsiteY3" fmla="*/ 0 h 19689"/>
                <a:gd name="connsiteX4" fmla="*/ 3988 w 19689"/>
                <a:gd name="connsiteY4" fmla="*/ 0 h 19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689" h="19689">
                  <a:moveTo>
                    <a:pt x="3988" y="0"/>
                  </a:moveTo>
                  <a:lnTo>
                    <a:pt x="0" y="19689"/>
                  </a:lnTo>
                  <a:lnTo>
                    <a:pt x="15702" y="19689"/>
                  </a:lnTo>
                  <a:lnTo>
                    <a:pt x="19689" y="0"/>
                  </a:lnTo>
                  <a:lnTo>
                    <a:pt x="3988" y="0"/>
                  </a:lnTo>
                  <a:close/>
                </a:path>
              </a:pathLst>
            </a:custGeom>
            <a:grpFill/>
            <a:ln w="124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 noProof="0"/>
            </a:p>
          </p:txBody>
        </p:sp>
        <p:sp>
          <p:nvSpPr>
            <p:cNvPr id="23" name="Freihandform: Form 22">
              <a:extLst>
                <a:ext uri="{FF2B5EF4-FFF2-40B4-BE49-F238E27FC236}">
                  <a16:creationId xmlns:a16="http://schemas.microsoft.com/office/drawing/2014/main" id="{2406CEAF-7399-4CCB-A322-03F0BA2532F5}"/>
                </a:ext>
              </a:extLst>
            </p:cNvPr>
            <p:cNvSpPr/>
            <p:nvPr/>
          </p:nvSpPr>
          <p:spPr>
            <a:xfrm>
              <a:off x="731837" y="6507088"/>
              <a:ext cx="417960" cy="157638"/>
            </a:xfrm>
            <a:custGeom>
              <a:avLst/>
              <a:gdLst>
                <a:gd name="connsiteX0" fmla="*/ 368612 w 417960"/>
                <a:gd name="connsiteY0" fmla="*/ 0 h 157638"/>
                <a:gd name="connsiteX1" fmla="*/ 356151 w 417960"/>
                <a:gd name="connsiteY1" fmla="*/ 61062 h 157638"/>
                <a:gd name="connsiteX2" fmla="*/ 320760 w 417960"/>
                <a:gd name="connsiteY2" fmla="*/ 61062 h 157638"/>
                <a:gd name="connsiteX3" fmla="*/ 333222 w 417960"/>
                <a:gd name="connsiteY3" fmla="*/ 0 h 157638"/>
                <a:gd name="connsiteX4" fmla="*/ 31652 w 417960"/>
                <a:gd name="connsiteY4" fmla="*/ 0 h 157638"/>
                <a:gd name="connsiteX5" fmla="*/ 0 w 417960"/>
                <a:gd name="connsiteY5" fmla="*/ 157638 h 157638"/>
                <a:gd name="connsiteX6" fmla="*/ 120254 w 417960"/>
                <a:gd name="connsiteY6" fmla="*/ 157638 h 157638"/>
                <a:gd name="connsiteX7" fmla="*/ 128105 w 417960"/>
                <a:gd name="connsiteY7" fmla="*/ 118260 h 157638"/>
                <a:gd name="connsiteX8" fmla="*/ 57074 w 417960"/>
                <a:gd name="connsiteY8" fmla="*/ 118260 h 157638"/>
                <a:gd name="connsiteX9" fmla="*/ 61435 w 417960"/>
                <a:gd name="connsiteY9" fmla="*/ 96577 h 157638"/>
                <a:gd name="connsiteX10" fmla="*/ 132342 w 417960"/>
                <a:gd name="connsiteY10" fmla="*/ 96577 h 157638"/>
                <a:gd name="connsiteX11" fmla="*/ 139569 w 417960"/>
                <a:gd name="connsiteY11" fmla="*/ 61062 h 157638"/>
                <a:gd name="connsiteX12" fmla="*/ 68538 w 417960"/>
                <a:gd name="connsiteY12" fmla="*/ 61062 h 157638"/>
                <a:gd name="connsiteX13" fmla="*/ 72900 w 417960"/>
                <a:gd name="connsiteY13" fmla="*/ 39378 h 157638"/>
                <a:gd name="connsiteX14" fmla="*/ 185303 w 417960"/>
                <a:gd name="connsiteY14" fmla="*/ 39378 h 157638"/>
                <a:gd name="connsiteX15" fmla="*/ 161626 w 417960"/>
                <a:gd name="connsiteY15" fmla="*/ 157638 h 157638"/>
                <a:gd name="connsiteX16" fmla="*/ 210849 w 417960"/>
                <a:gd name="connsiteY16" fmla="*/ 157638 h 157638"/>
                <a:gd name="connsiteX17" fmla="*/ 234651 w 417960"/>
                <a:gd name="connsiteY17" fmla="*/ 39378 h 157638"/>
                <a:gd name="connsiteX18" fmla="*/ 276023 w 417960"/>
                <a:gd name="connsiteY18" fmla="*/ 39378 h 157638"/>
                <a:gd name="connsiteX19" fmla="*/ 252222 w 417960"/>
                <a:gd name="connsiteY19" fmla="*/ 157638 h 157638"/>
                <a:gd name="connsiteX20" fmla="*/ 301569 w 417960"/>
                <a:gd name="connsiteY20" fmla="*/ 157638 h 157638"/>
                <a:gd name="connsiteX21" fmla="*/ 313657 w 417960"/>
                <a:gd name="connsiteY21" fmla="*/ 96577 h 157638"/>
                <a:gd name="connsiteX22" fmla="*/ 349172 w 417960"/>
                <a:gd name="connsiteY22" fmla="*/ 96577 h 157638"/>
                <a:gd name="connsiteX23" fmla="*/ 336960 w 417960"/>
                <a:gd name="connsiteY23" fmla="*/ 157638 h 157638"/>
                <a:gd name="connsiteX24" fmla="*/ 386308 w 417960"/>
                <a:gd name="connsiteY24" fmla="*/ 157638 h 157638"/>
                <a:gd name="connsiteX25" fmla="*/ 417960 w 417960"/>
                <a:gd name="connsiteY25" fmla="*/ 0 h 157638"/>
                <a:gd name="connsiteX26" fmla="*/ 368612 w 417960"/>
                <a:gd name="connsiteY26" fmla="*/ 0 h 1576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17960" h="157638">
                  <a:moveTo>
                    <a:pt x="368612" y="0"/>
                  </a:moveTo>
                  <a:lnTo>
                    <a:pt x="356151" y="61062"/>
                  </a:lnTo>
                  <a:lnTo>
                    <a:pt x="320760" y="61062"/>
                  </a:lnTo>
                  <a:lnTo>
                    <a:pt x="333222" y="0"/>
                  </a:lnTo>
                  <a:lnTo>
                    <a:pt x="31652" y="0"/>
                  </a:lnTo>
                  <a:lnTo>
                    <a:pt x="0" y="157638"/>
                  </a:lnTo>
                  <a:lnTo>
                    <a:pt x="120254" y="157638"/>
                  </a:lnTo>
                  <a:lnTo>
                    <a:pt x="128105" y="118260"/>
                  </a:lnTo>
                  <a:lnTo>
                    <a:pt x="57074" y="118260"/>
                  </a:lnTo>
                  <a:lnTo>
                    <a:pt x="61435" y="96577"/>
                  </a:lnTo>
                  <a:lnTo>
                    <a:pt x="132342" y="96577"/>
                  </a:lnTo>
                  <a:lnTo>
                    <a:pt x="139569" y="61062"/>
                  </a:lnTo>
                  <a:lnTo>
                    <a:pt x="68538" y="61062"/>
                  </a:lnTo>
                  <a:lnTo>
                    <a:pt x="72900" y="39378"/>
                  </a:lnTo>
                  <a:lnTo>
                    <a:pt x="185303" y="39378"/>
                  </a:lnTo>
                  <a:lnTo>
                    <a:pt x="161626" y="157638"/>
                  </a:lnTo>
                  <a:lnTo>
                    <a:pt x="210849" y="157638"/>
                  </a:lnTo>
                  <a:lnTo>
                    <a:pt x="234651" y="39378"/>
                  </a:lnTo>
                  <a:lnTo>
                    <a:pt x="276023" y="39378"/>
                  </a:lnTo>
                  <a:lnTo>
                    <a:pt x="252222" y="157638"/>
                  </a:lnTo>
                  <a:lnTo>
                    <a:pt x="301569" y="157638"/>
                  </a:lnTo>
                  <a:lnTo>
                    <a:pt x="313657" y="96577"/>
                  </a:lnTo>
                  <a:lnTo>
                    <a:pt x="349172" y="96577"/>
                  </a:lnTo>
                  <a:lnTo>
                    <a:pt x="336960" y="157638"/>
                  </a:lnTo>
                  <a:lnTo>
                    <a:pt x="386308" y="157638"/>
                  </a:lnTo>
                  <a:lnTo>
                    <a:pt x="417960" y="0"/>
                  </a:lnTo>
                  <a:lnTo>
                    <a:pt x="368612" y="0"/>
                  </a:lnTo>
                  <a:close/>
                </a:path>
              </a:pathLst>
            </a:custGeom>
            <a:grpFill/>
            <a:ln w="124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 noProof="0"/>
            </a:p>
          </p:txBody>
        </p:sp>
      </p:grpSp>
    </p:spTree>
    <p:extLst>
      <p:ext uri="{BB962C8B-B14F-4D97-AF65-F5344CB8AC3E}">
        <p14:creationId xmlns:p14="http://schemas.microsoft.com/office/powerpoint/2010/main" val="3716835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9CEF804-E58C-481B-A606-7D35AF68F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837" y="260351"/>
            <a:ext cx="10728325" cy="90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CH" noProof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5C6EC0D-393C-42F2-B6A7-B19C9B098F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1837" y="1412875"/>
            <a:ext cx="10728325" cy="468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CH" noProof="0"/>
              <a:t>Mastertextformat bearbeiten</a:t>
            </a:r>
          </a:p>
          <a:p>
            <a:pPr lvl="1"/>
            <a:r>
              <a:rPr lang="de-CH" noProof="0"/>
              <a:t>Zweite Ebene</a:t>
            </a:r>
          </a:p>
          <a:p>
            <a:pPr lvl="2"/>
            <a:r>
              <a:rPr lang="de-CH" noProof="0"/>
              <a:t>Dritte Ebene</a:t>
            </a:r>
          </a:p>
          <a:p>
            <a:pPr lvl="3"/>
            <a:r>
              <a:rPr lang="de-CH" noProof="0"/>
              <a:t>Vierte Ebene</a:t>
            </a:r>
          </a:p>
          <a:p>
            <a:pPr lvl="4"/>
            <a:r>
              <a:rPr lang="de-CH" noProof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7C96E51-36C9-4BEE-A761-33378A0DF0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473692" y="6522444"/>
            <a:ext cx="612000" cy="216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4A358CF3-A22A-46C1-A4E5-5810212466EF}" type="datetime1">
              <a:rPr lang="de-CH" noProof="0" smtClean="0"/>
              <a:t>15.12.21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11EC403-6E63-4450-AFDD-66CA49D6CC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171700" y="6522444"/>
            <a:ext cx="5400000" cy="216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de-DE" noProof="0"/>
              <a:t>Organisationseinheit verbal</a:t>
            </a:r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FDFCC57-7DDC-4B2C-A6BE-862DAF9C9F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37585" y="6522444"/>
            <a:ext cx="322577" cy="216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5ACA52AF-F19D-405C-AD5F-7D94B96A5CC3}" type="slidenum">
              <a:rPr lang="de-CH" noProof="0" smtClean="0"/>
              <a:pPr/>
              <a:t>‹#›</a:t>
            </a:fld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409606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0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0000" indent="-2700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38163" indent="-271463" algn="l" defTabSz="914400" rtl="0" eaLnBrk="1" latinLnBrk="0" hangingPunct="1">
        <a:lnSpc>
          <a:spcPct val="100000"/>
        </a:lnSpc>
        <a:spcBef>
          <a:spcPts val="500"/>
        </a:spcBef>
        <a:buFont typeface="Symbol" panose="05050102010706020507" pitchFamily="18" charset="2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10000" indent="-270000" algn="l" defTabSz="914400" rtl="0" eaLnBrk="1" latinLnBrk="0" hangingPunct="1">
        <a:lnSpc>
          <a:spcPct val="100000"/>
        </a:lnSpc>
        <a:spcBef>
          <a:spcPts val="500"/>
        </a:spcBef>
        <a:buFont typeface="Symbol" panose="05050102010706020507" pitchFamily="18" charset="2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80000" indent="-271463" algn="l" defTabSz="914400" rtl="0" eaLnBrk="1" latinLnBrk="0" hangingPunct="1">
        <a:lnSpc>
          <a:spcPct val="100000"/>
        </a:lnSpc>
        <a:spcBef>
          <a:spcPts val="500"/>
        </a:spcBef>
        <a:buFont typeface="Symbol" panose="05050102010706020507" pitchFamily="18" charset="2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50000" indent="-270000" algn="l" defTabSz="914400" rtl="0" eaLnBrk="1" latinLnBrk="0" hangingPunct="1">
        <a:lnSpc>
          <a:spcPct val="100000"/>
        </a:lnSpc>
        <a:spcBef>
          <a:spcPts val="500"/>
        </a:spcBef>
        <a:buFont typeface="Symbol" panose="05050102010706020507" pitchFamily="18" charset="2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461" userDrawn="1">
          <p15:clr>
            <a:srgbClr val="F26B43"/>
          </p15:clr>
        </p15:guide>
        <p15:guide id="3" pos="7219" userDrawn="1">
          <p15:clr>
            <a:srgbClr val="F26B43"/>
          </p15:clr>
        </p15:guide>
        <p15:guide id="4" orient="horz" pos="164" userDrawn="1">
          <p15:clr>
            <a:srgbClr val="F26B43"/>
          </p15:clr>
        </p15:guide>
        <p15:guide id="5" orient="horz" pos="890" userDrawn="1">
          <p15:clr>
            <a:srgbClr val="F26B43"/>
          </p15:clr>
        </p15:guide>
        <p15:guide id="6" orient="horz" pos="4201" userDrawn="1">
          <p15:clr>
            <a:srgbClr val="F26B43"/>
          </p15:clr>
        </p15:guide>
        <p15:guide id="7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CC1B9DE-43E5-614A-98ED-30696DAD41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Weather Station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4499EC-EBA5-A844-9D16-832A40C4A7F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78516" y="3860495"/>
            <a:ext cx="4074397" cy="1008000"/>
          </a:xfrm>
        </p:spPr>
        <p:txBody>
          <a:bodyPr/>
          <a:lstStyle/>
          <a:p>
            <a:r>
              <a:rPr lang="en-GB" dirty="0"/>
              <a:t>P&amp;S Microcontrollers for Sensors and Internet of Things</a:t>
            </a:r>
            <a:endParaRPr lang="en-US" dirty="0"/>
          </a:p>
        </p:txBody>
      </p:sp>
      <p:pic>
        <p:nvPicPr>
          <p:cNvPr id="7" name="Picture 9" descr="Icon&#10;&#10;Description automatically generated">
            <a:extLst>
              <a:ext uri="{FF2B5EF4-FFF2-40B4-BE49-F238E27FC236}">
                <a16:creationId xmlns:a16="http://schemas.microsoft.com/office/drawing/2014/main" id="{06C398C8-D268-EF46-A2C3-327C61F55E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0170" y="1833353"/>
            <a:ext cx="1595903" cy="1595647"/>
          </a:xfrm>
          <a:prstGeom prst="rect">
            <a:avLst/>
          </a:prstGeom>
        </p:spPr>
      </p:pic>
      <p:pic>
        <p:nvPicPr>
          <p:cNvPr id="8" name="Picture 7" descr="A picture containing icon&#10;&#10;Description automatically generated">
            <a:extLst>
              <a:ext uri="{FF2B5EF4-FFF2-40B4-BE49-F238E27FC236}">
                <a16:creationId xmlns:a16="http://schemas.microsoft.com/office/drawing/2014/main" id="{B63E3259-8A3C-E44A-98D5-BA1F571AAA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3552" y="3329519"/>
            <a:ext cx="1366618" cy="1366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582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BB96D-F73D-0644-A737-3D7E70949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28FDA6-6A9B-9F46-A827-286086DB89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96EE1-01E4-014E-B3CE-0392F0BBC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96697-4585-4368-989A-16003D150648}" type="datetime1">
              <a:rPr lang="de-CH" noProof="0" smtClean="0"/>
              <a:t>15.12.21</a:t>
            </a:fld>
            <a:endParaRPr lang="de-CH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5F158C-5FD0-D448-86EB-3A8AE96EE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2</a:t>
            </a:fld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109850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4B543-2120-E848-BAE9-BB26F7E38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Microcontroller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2A6AB1-2648-9F4F-B612-91746FB76B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Sensors:</a:t>
            </a:r>
          </a:p>
          <a:p>
            <a:pPr lvl="1"/>
            <a:r>
              <a:rPr lang="en-US" dirty="0"/>
              <a:t>Temperature/Humidity: DHT22</a:t>
            </a:r>
          </a:p>
          <a:p>
            <a:pPr lvl="1"/>
            <a:r>
              <a:rPr lang="en-US" dirty="0"/>
              <a:t>Pressure: </a:t>
            </a:r>
            <a:r>
              <a:rPr lang="en-GB" dirty="0"/>
              <a:t>LPS22HB</a:t>
            </a:r>
          </a:p>
          <a:p>
            <a:pPr lvl="1"/>
            <a:r>
              <a:rPr lang="en-GB" dirty="0"/>
              <a:t>Light: GL5528 photo-resistor</a:t>
            </a:r>
          </a:p>
          <a:p>
            <a:pPr lvl="1"/>
            <a:r>
              <a:rPr lang="en-GB" dirty="0"/>
              <a:t>Water: </a:t>
            </a:r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93DA2B-3872-D74B-BC75-8E66BC9DE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96697-4585-4368-989A-16003D150648}" type="datetime1">
              <a:rPr lang="de-CH" noProof="0" smtClean="0"/>
              <a:t>15.12.21</a:t>
            </a:fld>
            <a:endParaRPr lang="de-CH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659D06-EB7A-5F4B-90CE-0038460E3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3</a:t>
            </a:fld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2289834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4B543-2120-E848-BAE9-BB26F7E38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2A6AB1-2648-9F4F-B612-91746FB76B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93DA2B-3872-D74B-BC75-8E66BC9DE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96697-4585-4368-989A-16003D150648}" type="datetime1">
              <a:rPr lang="de-CH" noProof="0" smtClean="0"/>
              <a:t>15.12.21</a:t>
            </a:fld>
            <a:endParaRPr lang="de-CH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659D06-EB7A-5F4B-90CE-0038460E3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4</a:t>
            </a:fld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2855412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4B543-2120-E848-BAE9-BB26F7E38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2A6AB1-2648-9F4F-B612-91746FB76B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93DA2B-3872-D74B-BC75-8E66BC9DE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96697-4585-4368-989A-16003D150648}" type="datetime1">
              <a:rPr lang="de-CH" noProof="0" smtClean="0"/>
              <a:t>15.12.21</a:t>
            </a:fld>
            <a:endParaRPr lang="de-CH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659D06-EB7A-5F4B-90CE-0038460E3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5</a:t>
            </a:fld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2926850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4B543-2120-E848-BAE9-BB26F7E38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2A6AB1-2648-9F4F-B612-91746FB76B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93DA2B-3872-D74B-BC75-8E66BC9DE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96697-4585-4368-989A-16003D150648}" type="datetime1">
              <a:rPr lang="de-CH" noProof="0" smtClean="0"/>
              <a:t>15.12.21</a:t>
            </a:fld>
            <a:endParaRPr lang="de-CH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659D06-EB7A-5F4B-90CE-0038460E3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6</a:t>
            </a:fld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4078908315"/>
      </p:ext>
    </p:extLst>
  </p:cSld>
  <p:clrMapOvr>
    <a:masterClrMapping/>
  </p:clrMapOvr>
</p:sld>
</file>

<file path=ppt/theme/theme1.xml><?xml version="1.0" encoding="utf-8"?>
<a:theme xmlns:a="http://schemas.openxmlformats.org/drawingml/2006/main" name="ETH Zürich">
  <a:themeElements>
    <a:clrScheme name="ETH Zürich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215CAF"/>
      </a:accent1>
      <a:accent2>
        <a:srgbClr val="007894"/>
      </a:accent2>
      <a:accent3>
        <a:srgbClr val="627313"/>
      </a:accent3>
      <a:accent4>
        <a:srgbClr val="8E6713"/>
      </a:accent4>
      <a:accent5>
        <a:srgbClr val="B7352D"/>
      </a:accent5>
      <a:accent6>
        <a:srgbClr val="A30774"/>
      </a:accent6>
      <a:hlink>
        <a:srgbClr val="0563C1"/>
      </a:hlink>
      <a:folHlink>
        <a:srgbClr val="954F72"/>
      </a:folHlink>
    </a:clrScheme>
    <a:fontScheme name="ETH Züric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ETH Blau">
      <a:srgbClr val="215CAF"/>
    </a:custClr>
    <a:custClr name="ETH Petrol">
      <a:srgbClr val="007894"/>
    </a:custClr>
    <a:custClr name="ETH Gruen">
      <a:srgbClr val="627313"/>
    </a:custClr>
    <a:custClr name="ETH Bronze">
      <a:srgbClr val="8E6713"/>
    </a:custClr>
    <a:custClr name="ETH Rot">
      <a:srgbClr val="B7352D"/>
    </a:custClr>
    <a:custClr name="ETH Purpur">
      <a:srgbClr val="A30774"/>
    </a:custClr>
    <a:custClr name="ETH Grau">
      <a:srgbClr val="6F6F6F"/>
    </a:custClr>
  </a:custClrLst>
  <a:extLst>
    <a:ext uri="{05A4C25C-085E-4340-85A3-A5531E510DB2}">
      <thm15:themeFamily xmlns:thm15="http://schemas.microsoft.com/office/thememl/2012/main" name="ETH_Vorlage_Praesentation" id="{4B926070-AF32-7F40-B7F4-387B612D789A}" vid="{D694835D-6A8F-E347-A983-608C17A72CEC}"/>
    </a:ext>
  </a:extLst>
</a:theme>
</file>

<file path=ppt/theme/theme2.xml><?xml version="1.0" encoding="utf-8"?>
<a:theme xmlns:a="http://schemas.openxmlformats.org/drawingml/2006/main" name="Office">
  <a:themeElements>
    <a:clrScheme name="ETH Zürich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215CAF"/>
      </a:accent1>
      <a:accent2>
        <a:srgbClr val="007894"/>
      </a:accent2>
      <a:accent3>
        <a:srgbClr val="627313"/>
      </a:accent3>
      <a:accent4>
        <a:srgbClr val="8E6713"/>
      </a:accent4>
      <a:accent5>
        <a:srgbClr val="B7352D"/>
      </a:accent5>
      <a:accent6>
        <a:srgbClr val="A30774"/>
      </a:accent6>
      <a:hlink>
        <a:srgbClr val="0563C1"/>
      </a:hlink>
      <a:folHlink>
        <a:srgbClr val="954F72"/>
      </a:folHlink>
    </a:clrScheme>
    <a:fontScheme name="ETH Züric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ETH Blau">
      <a:srgbClr val="215CAF"/>
    </a:custClr>
    <a:custClr name="ETH Petrol">
      <a:srgbClr val="007894"/>
    </a:custClr>
    <a:custClr name="ETH Gruen">
      <a:srgbClr val="627313"/>
    </a:custClr>
    <a:custClr name="ETH Bronze">
      <a:srgbClr val="8E6713"/>
    </a:custClr>
    <a:custClr name="ETH Rot">
      <a:srgbClr val="B7352D"/>
    </a:custClr>
    <a:custClr name="ETH Purpur">
      <a:srgbClr val="A30774"/>
    </a:custClr>
    <a:custClr name="ETH Grau">
      <a:srgbClr val="6F6F6F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ETH Zürich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215CAF"/>
      </a:accent1>
      <a:accent2>
        <a:srgbClr val="007894"/>
      </a:accent2>
      <a:accent3>
        <a:srgbClr val="627313"/>
      </a:accent3>
      <a:accent4>
        <a:srgbClr val="8E6713"/>
      </a:accent4>
      <a:accent5>
        <a:srgbClr val="B7352D"/>
      </a:accent5>
      <a:accent6>
        <a:srgbClr val="A30774"/>
      </a:accent6>
      <a:hlink>
        <a:srgbClr val="0563C1"/>
      </a:hlink>
      <a:folHlink>
        <a:srgbClr val="954F72"/>
      </a:folHlink>
    </a:clrScheme>
    <a:fontScheme name="ETH Züric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ETH Zürich</Template>
  <TotalTime>42</TotalTime>
  <Words>40</Words>
  <Application>Microsoft Macintosh PowerPoint</Application>
  <PresentationFormat>Widescreen</PresentationFormat>
  <Paragraphs>19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Symbol</vt:lpstr>
      <vt:lpstr>ETH Zürich</vt:lpstr>
      <vt:lpstr>Weather Station</vt:lpstr>
      <vt:lpstr>Objective</vt:lpstr>
      <vt:lpstr>Microcontroller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Hier steht der Titel der Präsentation</dc:title>
  <dc:creator>Asper  Joel</dc:creator>
  <cp:lastModifiedBy>Asper  Joel</cp:lastModifiedBy>
  <cp:revision>5</cp:revision>
  <dcterms:created xsi:type="dcterms:W3CDTF">2021-12-15T10:02:39Z</dcterms:created>
  <dcterms:modified xsi:type="dcterms:W3CDTF">2021-12-15T10:45:14Z</dcterms:modified>
</cp:coreProperties>
</file>