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3" r:id="rId8"/>
    <p:sldId id="269" r:id="rId9"/>
    <p:sldId id="270" r:id="rId10"/>
    <p:sldId id="271" r:id="rId11"/>
    <p:sldId id="274" r:id="rId12"/>
    <p:sldId id="257" r:id="rId13"/>
    <p:sldId id="258" r:id="rId14"/>
    <p:sldId id="259" r:id="rId15"/>
    <p:sldId id="275" r:id="rId16"/>
    <p:sldId id="272" r:id="rId17"/>
    <p:sldId id="26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8BC4-CB66-4F43-A3B5-F353D2B08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E2C18-E701-4CE2-B7DE-71571084E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23F6-2870-481D-B3EE-80B187B4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B704A-F546-4BBF-8C17-40888B1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F3D1-1900-45B2-95EB-0E17F1C3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70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2F4C-CF17-46B3-895F-101A7210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09A7C-6173-4C70-B2EB-F653F9C2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2F38-CF76-4344-908E-9003FAFE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E7B3-2CF7-46D5-947A-A2F29AB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C8A4-BD0C-42F8-832E-40DB80C2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2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CA099-7431-44DA-BF17-F9C287E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58E33-6E23-4446-BFCB-CEE50162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A391-15DD-4BB0-9D83-8E7B08E3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3999-197C-44C2-9971-0211779B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0004-B8A4-4FBF-AF3F-49996A69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007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FA86-5862-4482-B28A-C7071EB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4CFE-F4DB-4ED7-9832-D80AA6BB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D4BE-4A5F-4E1D-A0D0-E9756B8D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7EAA-3C69-4CBF-BA94-E7DA8764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4E95-0A6D-4891-A1DD-1F187C37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947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8684-1DF2-4650-BE8C-0ECCCD85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F4BF-BA8B-480D-ABE4-FA837883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5E1F-4349-4C90-896C-43355885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4397-05B9-4A44-9488-65897D71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A75B-323C-4519-BC8F-6F6DF86E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0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9805-003E-4029-AFA3-1E86CD13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A900-4D19-4BA9-942B-F9873FA4E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93FD2-96ED-465F-BF23-682E715C1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4670-6D55-449F-A144-43D93991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0D7E9-3CD7-4445-8175-610CADEE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DB71E-4AFB-4B8E-B136-A9E61C6D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8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67-3FBF-419E-8588-CFD300D4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4FC7-1491-4176-9C94-9E06B46D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6CF63-7239-4FAD-9306-7DCE5AA4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E52DE-8ACE-46F1-96AC-4DD3326B1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DCA01-2A08-401B-977E-345A86732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5AD00-5268-4424-83AB-29C6211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CD5BB-B732-4AB0-B76D-EA3F63A9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9A1EC-7790-4CD2-AFFC-754E027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841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033F-F52E-4FF2-80DF-245388CD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00F32-2346-4402-9782-344D9F1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EA45-C067-4128-8C3A-E024DDA0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1A100-122D-45BC-835E-BBE1DD4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716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827F6-FB4E-4591-B99D-384D45D0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82BAD-CF82-4662-8AE5-2E093468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6BB8-31D8-4D27-A7E0-47FEB209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4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63C-2EA1-4053-8C11-F7E4CB17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401A-BF43-489A-84BE-9B735AD5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19597-D721-4A6E-8560-B51C80D1E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C2571-A230-42AA-ADEE-ADC134A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37536-20E1-4FC3-A8AF-0B2F041B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3595-0600-4846-BAB5-8B22A61B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10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F3F7-A0FC-4529-B9CF-54C62D11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96D9D-F204-4C80-8DE8-FFA819D1A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048C2-97C7-4BAA-A879-40B3C798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BB311-E0BB-44DF-8841-03613AC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834C-03F8-4A43-A1CF-15187739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0C7F-3DE6-4752-8967-46C6F3AF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83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F8E92-DFFC-403A-BBB0-9A1C2E36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1CC9-CF03-4DDB-A693-E040A019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7C2D-F7B1-4791-AFF6-E1EA82FE0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BA4DD-9A3D-4C04-BF90-EB744AC3C36C}" type="datetimeFigureOut">
              <a:rPr lang="es-AR" smtClean="0"/>
              <a:t>3/3/2022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FD35-BFED-4FC3-AFF8-D0817BF9F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34B6-F7A8-4034-BA5B-335074584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1A46-87E8-447B-913E-E29FCC92D09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2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C15F-3A2E-4AE2-98EA-D66B01C4A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Resultados preliminares modelos revisados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7BA40-5F5A-4826-BF33-EA0F7A817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3-Marzo-2022</a:t>
            </a:r>
          </a:p>
        </p:txBody>
      </p:sp>
    </p:spTree>
    <p:extLst>
      <p:ext uri="{BB962C8B-B14F-4D97-AF65-F5344CB8AC3E}">
        <p14:creationId xmlns:p14="http://schemas.microsoft.com/office/powerpoint/2010/main" val="106328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Metodología de </a:t>
            </a:r>
            <a:r>
              <a:rPr lang="es-AR" dirty="0" err="1"/>
              <a:t>Rescheduling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1) Me paro en una fecha (</a:t>
            </a:r>
            <a:r>
              <a:rPr lang="es-AR" dirty="0" err="1"/>
              <a:t>ej</a:t>
            </a:r>
            <a:r>
              <a:rPr lang="es-AR" dirty="0"/>
              <a:t> 31 de diciembre de 2021)</a:t>
            </a:r>
          </a:p>
          <a:p>
            <a:pPr lvl="1"/>
            <a:r>
              <a:rPr lang="es-AR" dirty="0"/>
              <a:t>Me fijo partidos a reagendar:</a:t>
            </a:r>
          </a:p>
          <a:p>
            <a:pPr lvl="2"/>
            <a:r>
              <a:rPr lang="es-AR" dirty="0"/>
              <a:t>Los que se suspendieron ese mes</a:t>
            </a:r>
          </a:p>
          <a:p>
            <a:pPr lvl="2"/>
            <a:r>
              <a:rPr lang="es-AR" dirty="0"/>
              <a:t>Los que había reprogramado para ese mes que cayeron durante una COVID </a:t>
            </a:r>
            <a:r>
              <a:rPr lang="es-AR" dirty="0" err="1"/>
              <a:t>Window</a:t>
            </a:r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En cada ventana, calculo factibilidad de cada potencial fecha (va a ir cambiando según los partidos que vaya reagendando)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Armo modelo y calculo óptimo</a:t>
            </a:r>
          </a:p>
          <a:p>
            <a:r>
              <a:rPr lang="es-AR" dirty="0"/>
              <a:t>Este proceso es repetido para cada mes</a:t>
            </a:r>
          </a:p>
          <a:p>
            <a:r>
              <a:rPr lang="es-AR" dirty="0"/>
              <a:t>2) Post-</a:t>
            </a:r>
            <a:r>
              <a:rPr lang="es-AR" dirty="0" err="1"/>
              <a:t>All</a:t>
            </a:r>
            <a:r>
              <a:rPr lang="es-AR" dirty="0"/>
              <a:t> </a:t>
            </a:r>
            <a:r>
              <a:rPr lang="es-AR" dirty="0" err="1"/>
              <a:t>Star</a:t>
            </a:r>
            <a:endParaRPr lang="es-AR" dirty="0"/>
          </a:p>
          <a:p>
            <a:pPr lvl="1"/>
            <a:r>
              <a:rPr lang="es-AR" dirty="0"/>
              <a:t>Hago los </a:t>
            </a:r>
            <a:r>
              <a:rPr lang="es-AR" dirty="0" err="1"/>
              <a:t>reagendamientos</a:t>
            </a:r>
            <a:r>
              <a:rPr lang="es-AR" dirty="0"/>
              <a:t> de los partidos que se suspendieron entre el comienzo de la temporada y fin de febrero, y luego mensualmente</a:t>
            </a:r>
          </a:p>
          <a:p>
            <a:endParaRPr lang="es-AR" dirty="0"/>
          </a:p>
          <a:p>
            <a:pPr marL="457200" lvl="1" indent="0">
              <a:buNone/>
            </a:pPr>
            <a:endParaRPr lang="es-A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D5E2D-9A09-4081-A638-72B1CE689B85}"/>
              </a:ext>
            </a:extLst>
          </p:cNvPr>
          <p:cNvSpPr txBox="1"/>
          <p:nvPr/>
        </p:nvSpPr>
        <p:spPr>
          <a:xfrm>
            <a:off x="387626" y="5988734"/>
            <a:ext cx="1110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Si no hay resultados para alguna instancia, es que era un modelo no factible (es decir, no se encontraban fechas para los partidos para los cuales existía alguna fecha posible)</a:t>
            </a:r>
          </a:p>
        </p:txBody>
      </p:sp>
    </p:spTree>
    <p:extLst>
      <p:ext uri="{BB962C8B-B14F-4D97-AF65-F5344CB8AC3E}">
        <p14:creationId xmlns:p14="http://schemas.microsoft.com/office/powerpoint/2010/main" val="206756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316F-43F8-43A5-9792-63903561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Tamaños de las instancias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7BE2-F67A-4EE5-9C04-5CA12002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Tres instancias más grandes de </a:t>
            </a:r>
            <a:r>
              <a:rPr lang="es-AR" dirty="0" err="1"/>
              <a:t>rescheduling</a:t>
            </a:r>
            <a:r>
              <a:rPr lang="es-AR" dirty="0"/>
              <a:t>:</a:t>
            </a:r>
          </a:p>
          <a:p>
            <a:pPr lvl="1"/>
            <a:r>
              <a:rPr lang="es-AR" dirty="0"/>
              <a:t>15 nuevas </a:t>
            </a:r>
            <a:r>
              <a:rPr lang="es-AR" dirty="0" err="1"/>
              <a:t>disruptions</a:t>
            </a:r>
            <a:r>
              <a:rPr lang="es-AR" dirty="0"/>
              <a:t>, distribuidas a lo largo del torneo</a:t>
            </a:r>
          </a:p>
          <a:p>
            <a:pPr lvl="1"/>
            <a:r>
              <a:rPr lang="es-AR" dirty="0"/>
              <a:t>25 nuevas </a:t>
            </a:r>
            <a:r>
              <a:rPr lang="es-AR" dirty="0" err="1"/>
              <a:t>disruptions</a:t>
            </a:r>
            <a:r>
              <a:rPr lang="es-AR" dirty="0"/>
              <a:t>, distribuidas a lo largo del torneo</a:t>
            </a:r>
          </a:p>
          <a:p>
            <a:pPr lvl="1"/>
            <a:r>
              <a:rPr lang="es-AR" dirty="0"/>
              <a:t>15 nuevas </a:t>
            </a:r>
            <a:r>
              <a:rPr lang="es-AR" dirty="0" err="1"/>
              <a:t>disruptions</a:t>
            </a:r>
            <a:r>
              <a:rPr lang="es-AR" dirty="0"/>
              <a:t>, en marzo (equivalentes a una segunda ola de COVID)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444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57ABCE-F950-49A0-B6B0-780CE2C1580D}"/>
              </a:ext>
            </a:extLst>
          </p:cNvPr>
          <p:cNvSpPr/>
          <p:nvPr/>
        </p:nvSpPr>
        <p:spPr>
          <a:xfrm>
            <a:off x="875662" y="564175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Recordemos que la diferencia con la instancia “normal” era </a:t>
            </a:r>
            <a:r>
              <a:rPr lang="es-AR" dirty="0" err="1"/>
              <a:t>aprox</a:t>
            </a:r>
            <a:r>
              <a:rPr lang="es-AR" dirty="0"/>
              <a:t> 0.8%-1%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BBC22-BFBB-4962-8B9C-B8CEF03A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22" y="1454422"/>
            <a:ext cx="8147318" cy="3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4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A1ED-B5A4-4395-A798-C1EB1972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30F651-FD28-46BF-B3C2-F2B19FBB0A69}"/>
              </a:ext>
            </a:extLst>
          </p:cNvPr>
          <p:cNvSpPr/>
          <p:nvPr/>
        </p:nvSpPr>
        <p:spPr>
          <a:xfrm>
            <a:off x="1199219" y="561679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En algunos casos, reducimos aún más la cantidad de </a:t>
            </a:r>
            <a:r>
              <a:rPr lang="es-AR" dirty="0" err="1"/>
              <a:t>breaks</a:t>
            </a:r>
            <a:r>
              <a:rPr lang="es-AR" dirty="0"/>
              <a:t> que en modelo original (en ese caso, las reducciones iban desde 0.32% a 0.55%)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E50BF-DB5F-4258-B9DF-1A4F2B49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39" y="1408088"/>
            <a:ext cx="7548452" cy="35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2B24-7120-471E-BE30-557CEB3F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FF905B-DAE3-4C7F-AB56-0B5F9A6E6F62}"/>
              </a:ext>
            </a:extLst>
          </p:cNvPr>
          <p:cNvSpPr/>
          <p:nvPr/>
        </p:nvSpPr>
        <p:spPr>
          <a:xfrm>
            <a:off x="1199219" y="561679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Aumenta mucho la </a:t>
            </a:r>
            <a:r>
              <a:rPr lang="es-AR" dirty="0" err="1"/>
              <a:t>imprevisibiliad</a:t>
            </a:r>
            <a:r>
              <a:rPr lang="es-AR" dirty="0"/>
              <a:t> del fixture (antes el desvío standard era 2-5% más grande)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B1B46-EE40-45A2-AF5D-4C4D8324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42" y="1394686"/>
            <a:ext cx="8719116" cy="38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2B24-7120-471E-BE30-557CEB3F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FF905B-DAE3-4C7F-AB56-0B5F9A6E6F62}"/>
              </a:ext>
            </a:extLst>
          </p:cNvPr>
          <p:cNvSpPr/>
          <p:nvPr/>
        </p:nvSpPr>
        <p:spPr>
          <a:xfrm>
            <a:off x="1199219" y="561679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Aumenta mucho la cantidad de partidos que se juegan a partir de abril (Actual es el fixture jugado)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684815-E0DB-447C-87AF-4E977EE1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1" y="1315172"/>
            <a:ext cx="8901342" cy="388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9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A93C-5A49-4AAE-B8AF-DA8C9D18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2E05-5F91-41A3-9B0F-4D10776C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DB4D64-BAB6-414B-9E64-7A829A51EF20}"/>
              </a:ext>
            </a:extLst>
          </p:cNvPr>
          <p:cNvSpPr/>
          <p:nvPr/>
        </p:nvSpPr>
        <p:spPr>
          <a:xfrm>
            <a:off x="1199219" y="5616795"/>
            <a:ext cx="9487537" cy="695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Teniendo instancias más grandes, empeora mucho el balance. Antes, lo mejorábamos en un 3-9%, ahora lo mejoramos menos/empeoramos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36C8E-7D88-43ED-BA40-6E466641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1" y="1027906"/>
            <a:ext cx="9433403" cy="41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3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1AEEB3-AE34-4243-B56F-961693BE9C35}"/>
              </a:ext>
            </a:extLst>
          </p:cNvPr>
          <p:cNvSpPr/>
          <p:nvPr/>
        </p:nvSpPr>
        <p:spPr>
          <a:xfrm>
            <a:off x="875662" y="5641755"/>
            <a:ext cx="9487537" cy="97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Es interesante ver cuántos días se deberían haber agregado al fixture si se quería jugar todo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50EE99-56C6-4D42-A6BE-408A78A7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56" y="994548"/>
            <a:ext cx="7479277" cy="42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76DD-F9CA-473B-8473-7A82A08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 procesamiento sobre fixture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7999-D62D-4D10-99A6-7CF1B903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Calcular máxima cantidad de partidos jugados en X días</a:t>
            </a:r>
          </a:p>
          <a:p>
            <a:r>
              <a:rPr lang="es-AR" dirty="0"/>
              <a:t>Calcular máxima cantidad de Back2Backs</a:t>
            </a:r>
          </a:p>
          <a:p>
            <a:pPr lvl="1"/>
            <a:r>
              <a:rPr lang="es-AR" dirty="0"/>
              <a:t>Esto tanto para partidos de local, visitante y en general</a:t>
            </a:r>
          </a:p>
          <a:p>
            <a:endParaRPr lang="es-AR" dirty="0"/>
          </a:p>
          <a:p>
            <a:r>
              <a:rPr lang="es-AR" dirty="0"/>
              <a:t>Calcular matriz de distancias</a:t>
            </a:r>
          </a:p>
        </p:txBody>
      </p:sp>
    </p:spTree>
    <p:extLst>
      <p:ext uri="{BB962C8B-B14F-4D97-AF65-F5344CB8AC3E}">
        <p14:creationId xmlns:p14="http://schemas.microsoft.com/office/powerpoint/2010/main" val="22007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/>
              <a:t>Calcular días disponibles en los que un equipo puede tener un partido</a:t>
            </a:r>
          </a:p>
          <a:p>
            <a:pPr lvl="1"/>
            <a:r>
              <a:rPr lang="es-AR" dirty="0"/>
              <a:t>No tiene que haber partidos ese día</a:t>
            </a:r>
          </a:p>
          <a:p>
            <a:pPr lvl="1"/>
            <a:r>
              <a:rPr lang="es-AR" dirty="0"/>
              <a:t>Si ponemos un partido ese día, no se deben violar las reglas de </a:t>
            </a:r>
            <a:r>
              <a:rPr lang="es-AR" dirty="0" err="1"/>
              <a:t>max</a:t>
            </a:r>
            <a:r>
              <a:rPr lang="es-AR" dirty="0"/>
              <a:t> partidos en x días (</a:t>
            </a:r>
            <a:r>
              <a:rPr lang="es-AR" dirty="0" err="1"/>
              <a:t>ej</a:t>
            </a:r>
            <a:r>
              <a:rPr lang="es-AR" dirty="0"/>
              <a:t> si un equipo juega un 24-ene y un 26-ene, no se puede jugar el 25-ene)</a:t>
            </a:r>
          </a:p>
          <a:p>
            <a:r>
              <a:rPr lang="es-AR" dirty="0"/>
              <a:t>Calcular ventanas de días disponibles (conjuntos de días consecutivos disponibles para un equipo)</a:t>
            </a:r>
          </a:p>
          <a:p>
            <a:r>
              <a:rPr lang="es-AR" dirty="0"/>
              <a:t>Calcular giras de cada equipo</a:t>
            </a:r>
          </a:p>
          <a:p>
            <a:r>
              <a:rPr lang="es-AR" dirty="0"/>
              <a:t>Calcular COVID-Windows (días entre los cuales un equipo tuvo partidos suspendidos por COVID)</a:t>
            </a:r>
          </a:p>
          <a:p>
            <a:pPr lvl="1"/>
            <a:r>
              <a:rPr lang="es-AR" dirty="0"/>
              <a:t>Se calcula entre el día siguiente al último partido previo a una suspensión y el último día previo al primer partido post suspensión</a:t>
            </a:r>
          </a:p>
        </p:txBody>
      </p:sp>
    </p:spTree>
    <p:extLst>
      <p:ext uri="{BB962C8B-B14F-4D97-AF65-F5344CB8AC3E}">
        <p14:creationId xmlns:p14="http://schemas.microsoft.com/office/powerpoint/2010/main" val="22983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Para cada partido a </a:t>
            </a:r>
            <a:r>
              <a:rPr lang="es-AR" dirty="0" err="1"/>
              <a:t>reschedulear</a:t>
            </a:r>
            <a:r>
              <a:rPr lang="es-AR" dirty="0"/>
              <a:t> se definen fechas posibles.</a:t>
            </a:r>
          </a:p>
          <a:p>
            <a:r>
              <a:rPr lang="es-AR" dirty="0"/>
              <a:t>Una fecha es considerada posible si</a:t>
            </a:r>
          </a:p>
          <a:p>
            <a:pPr lvl="1"/>
            <a:r>
              <a:rPr lang="es-AR" dirty="0"/>
              <a:t>Ambos equipos pueden tener un partido ahí</a:t>
            </a:r>
          </a:p>
          <a:p>
            <a:pPr lvl="1"/>
            <a:r>
              <a:rPr lang="es-AR" dirty="0"/>
              <a:t>Es posterior a la fecha original</a:t>
            </a:r>
          </a:p>
          <a:p>
            <a:pPr lvl="1"/>
            <a:r>
              <a:rPr lang="es-AR" dirty="0"/>
              <a:t>Si la distancia que ambos equipos viajarían es razonable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50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En principio, pensé que podía hacer que cada nuevo partido tuviese una distancia como mucho 20% mayor que la original, pero no se pudo</a:t>
            </a:r>
          </a:p>
          <a:p>
            <a:r>
              <a:rPr lang="es-AR" dirty="0"/>
              <a:t>Para solucionar esto se tomaron dos decisiones</a:t>
            </a:r>
          </a:p>
          <a:p>
            <a:r>
              <a:rPr lang="es-AR" dirty="0"/>
              <a:t>1) Para los partidos en que la distancia original era 0, se consideró 2*</a:t>
            </a:r>
            <a:r>
              <a:rPr lang="es-AR" dirty="0" err="1"/>
              <a:t>distancia_con_rival_mas_cercano</a:t>
            </a:r>
            <a:endParaRPr lang="es-AR" dirty="0"/>
          </a:p>
          <a:p>
            <a:pPr lvl="1"/>
            <a:r>
              <a:rPr lang="es-AR" dirty="0"/>
              <a:t>Es decir, si había que reagendar un partido en el que los Knicks tenían el partido previo y siguiente de local esa distancia “original” sería 0</a:t>
            </a:r>
          </a:p>
          <a:p>
            <a:pPr lvl="1"/>
            <a:r>
              <a:rPr lang="es-AR" dirty="0"/>
              <a:t>Dado que esto restringía mucho las posibilidades, lo que se hizo fue tomar una nueva distancia de referencia (que sería la distancia Knicks vs Nets)</a:t>
            </a:r>
          </a:p>
        </p:txBody>
      </p:sp>
    </p:spTree>
    <p:extLst>
      <p:ext uri="{BB962C8B-B14F-4D97-AF65-F5344CB8AC3E}">
        <p14:creationId xmlns:p14="http://schemas.microsoft.com/office/powerpoint/2010/main" val="16368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2) Hacer una asignación “escalonada” de factibilidad</a:t>
            </a:r>
          </a:p>
          <a:p>
            <a:pPr lvl="1"/>
            <a:r>
              <a:rPr lang="es-AR" dirty="0"/>
              <a:t>Los partidos que podía (además, pido que haya al menos 8 fechas distintas que se pueda), les asignaba una distancia como mucho 20% más que la original</a:t>
            </a:r>
          </a:p>
          <a:p>
            <a:pPr lvl="1"/>
            <a:r>
              <a:rPr lang="es-AR" dirty="0"/>
              <a:t>Los que no podía, les asignaba una distancia como mucho 70% más que la original</a:t>
            </a:r>
          </a:p>
          <a:p>
            <a:pPr lvl="1"/>
            <a:r>
              <a:rPr lang="es-AR" dirty="0"/>
              <a:t>Los que no podía, les asignaba una distancia como mucho 100% más que la original</a:t>
            </a:r>
          </a:p>
          <a:p>
            <a:pPr lvl="1"/>
            <a:r>
              <a:rPr lang="es-AR" dirty="0"/>
              <a:t>Los que no podía, les asignaba una distancia como mucho 140% más que la original</a:t>
            </a:r>
          </a:p>
          <a:p>
            <a:pPr lvl="1"/>
            <a:r>
              <a:rPr lang="es-AR" dirty="0"/>
              <a:t>Los que no podía, les asignaba una distancia como mucho 250% más que la original</a:t>
            </a:r>
          </a:p>
          <a:p>
            <a:pPr marL="457200" lvl="1" indent="0">
              <a:buNone/>
            </a:pPr>
            <a:r>
              <a:rPr lang="es-AR" dirty="0"/>
              <a:t>Los últimos son más burdos a nivel “por las dudas”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347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Tareas de preprocesamiento para cada partido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Si un partido no tiene ninguna fecha disponible, lo agrego al final</a:t>
            </a:r>
          </a:p>
          <a:p>
            <a:pPr lvl="1"/>
            <a:r>
              <a:rPr lang="es-AR" dirty="0"/>
              <a:t>No puede haber partidos tres noches seguidas</a:t>
            </a:r>
          </a:p>
          <a:p>
            <a:pPr lvl="1"/>
            <a:r>
              <a:rPr lang="es-AR" dirty="0"/>
              <a:t>Si ambos equipos tenían partidos el 15 y 16 de mayo, el partido se agenda para el 18</a:t>
            </a:r>
          </a:p>
        </p:txBody>
      </p:sp>
    </p:spTree>
    <p:extLst>
      <p:ext uri="{BB962C8B-B14F-4D97-AF65-F5344CB8AC3E}">
        <p14:creationId xmlns:p14="http://schemas.microsoft.com/office/powerpoint/2010/main" val="355968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Modelo: Funciones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basic</a:t>
            </a:r>
            <a:r>
              <a:rPr lang="es-AR" dirty="0"/>
              <a:t>: </a:t>
            </a:r>
            <a:r>
              <a:rPr lang="es-AR" dirty="0" err="1"/>
              <a:t>reschedulear</a:t>
            </a:r>
            <a:r>
              <a:rPr lang="es-AR" dirty="0"/>
              <a:t> un partido donde se pueda, no hay distinción de cuando se pone</a:t>
            </a:r>
          </a:p>
          <a:p>
            <a:r>
              <a:rPr lang="es-AR" dirty="0" err="1"/>
              <a:t>min_diff</a:t>
            </a:r>
            <a:r>
              <a:rPr lang="es-AR" dirty="0"/>
              <a:t>: </a:t>
            </a:r>
            <a:r>
              <a:rPr lang="es-AR" dirty="0" err="1"/>
              <a:t>reschedulear</a:t>
            </a:r>
            <a:r>
              <a:rPr lang="es-AR" dirty="0"/>
              <a:t> un partido prefiriendo que el partido </a:t>
            </a:r>
            <a:r>
              <a:rPr lang="es-AR" dirty="0" err="1"/>
              <a:t>rescheduleado</a:t>
            </a:r>
            <a:r>
              <a:rPr lang="es-AR" dirty="0"/>
              <a:t> sea lo más cerca a la fecha original</a:t>
            </a:r>
          </a:p>
          <a:p>
            <a:r>
              <a:rPr lang="es-AR" dirty="0" err="1"/>
              <a:t>balanced</a:t>
            </a:r>
            <a:r>
              <a:rPr lang="es-AR" dirty="0"/>
              <a:t>: intentar balancear la cantidad de partidos jugadas por cada equipo para que no te quede que un equipo, hasta una fecha X jugó por </a:t>
            </a:r>
            <a:r>
              <a:rPr lang="es-AR" dirty="0" err="1"/>
              <a:t>ej</a:t>
            </a:r>
            <a:r>
              <a:rPr lang="es-AR" dirty="0"/>
              <a:t> 50 partidos y otro 32</a:t>
            </a:r>
          </a:p>
        </p:txBody>
      </p:sp>
    </p:spTree>
    <p:extLst>
      <p:ext uri="{BB962C8B-B14F-4D97-AF65-F5344CB8AC3E}">
        <p14:creationId xmlns:p14="http://schemas.microsoft.com/office/powerpoint/2010/main" val="344045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CA1D-3616-41BF-BFB7-4F9795FB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Modelo: Restricciones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3E7-4EB9-419C-BB55-6918CF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Límites de partidos por ventana móvil y equipo</a:t>
            </a:r>
          </a:p>
          <a:p>
            <a:r>
              <a:rPr lang="es-AR" dirty="0"/>
              <a:t>Límites de back </a:t>
            </a:r>
            <a:r>
              <a:rPr lang="es-AR" dirty="0" err="1"/>
              <a:t>to</a:t>
            </a:r>
            <a:r>
              <a:rPr lang="es-AR" dirty="0"/>
              <a:t> backs</a:t>
            </a:r>
          </a:p>
          <a:p>
            <a:r>
              <a:rPr lang="es-AR" dirty="0"/>
              <a:t>Un partido por día máximo</a:t>
            </a:r>
          </a:p>
          <a:p>
            <a:r>
              <a:rPr lang="es-AR" dirty="0"/>
              <a:t>Cada partido se </a:t>
            </a:r>
            <a:r>
              <a:rPr lang="es-AR" dirty="0" err="1"/>
              <a:t>reschedulea</a:t>
            </a:r>
            <a:r>
              <a:rPr lang="es-AR" dirty="0"/>
              <a:t> máximo una vez</a:t>
            </a:r>
          </a:p>
          <a:p>
            <a:r>
              <a:rPr lang="es-AR" strike="sngStrike" dirty="0"/>
              <a:t>Un partido por ventana </a:t>
            </a:r>
            <a:r>
              <a:rPr lang="es-AR" dirty="0"/>
              <a:t>(borré esta restricción)</a:t>
            </a:r>
            <a:endParaRPr lang="es-AR" strike="sngStrike" dirty="0"/>
          </a:p>
          <a:p>
            <a:r>
              <a:rPr lang="es-AR" dirty="0"/>
              <a:t>Se limita la cantidad de partidos por gira</a:t>
            </a:r>
          </a:p>
        </p:txBody>
      </p:sp>
    </p:spTree>
    <p:extLst>
      <p:ext uri="{BB962C8B-B14F-4D97-AF65-F5344CB8AC3E}">
        <p14:creationId xmlns:p14="http://schemas.microsoft.com/office/powerpoint/2010/main" val="188762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935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Resultados preliminares modelos revisados</vt:lpstr>
      <vt:lpstr>Tareas de pre procesamiento sobre fixture actual</vt:lpstr>
      <vt:lpstr>Tareas de preprocesamiento generales</vt:lpstr>
      <vt:lpstr>Tareas de preprocesamiento para cada partido (1/4)</vt:lpstr>
      <vt:lpstr>Tareas de preprocesamiento para cada partido (2/4)</vt:lpstr>
      <vt:lpstr>Tareas de preprocesamiento para cada partido (3/4)</vt:lpstr>
      <vt:lpstr>Tareas de preprocesamiento para cada partido (4/4)</vt:lpstr>
      <vt:lpstr>Modelo: Funciones objetivos</vt:lpstr>
      <vt:lpstr>Modelo: Restricciones</vt:lpstr>
      <vt:lpstr>Metodología de Rescheduling</vt:lpstr>
      <vt:lpstr>Tamaños de las instancias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preliminares primeros modelos Rescheduling</dc:title>
  <dc:creator>Nicolás García Aramouni</dc:creator>
  <cp:lastModifiedBy>Nicolás García Aramouni</cp:lastModifiedBy>
  <cp:revision>12</cp:revision>
  <dcterms:created xsi:type="dcterms:W3CDTF">2022-02-14T12:40:56Z</dcterms:created>
  <dcterms:modified xsi:type="dcterms:W3CDTF">2022-03-03T15:20:49Z</dcterms:modified>
</cp:coreProperties>
</file>