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8BC4-CB66-4F43-A3B5-F353D2B0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E2C18-E701-4CE2-B7DE-71571084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23F6-2870-481D-B3EE-80B187B4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704A-F546-4BBF-8C17-40888B1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F3D1-1900-45B2-95EB-0E17F1C3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0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2F4C-CF17-46B3-895F-101A7210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9A7C-6173-4C70-B2EB-F653F9C2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2F38-CF76-4344-908E-9003FAFE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E7B3-2CF7-46D5-947A-A2F29AB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C8A4-BD0C-42F8-832E-40DB80C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2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A099-7431-44DA-BF17-F9C287E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58E33-6E23-4446-BFCB-CEE50162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A391-15DD-4BB0-9D83-8E7B08E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3999-197C-44C2-9971-0211779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0004-B8A4-4FBF-AF3F-49996A6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07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A86-5862-4482-B28A-C7071EB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4CFE-F4DB-4ED7-9832-D80AA6BB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D4BE-4A5F-4E1D-A0D0-E9756B8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7EAA-3C69-4CBF-BA94-E7DA876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4E95-0A6D-4891-A1DD-1F187C3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94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8684-1DF2-4650-BE8C-0ECCCD8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F4BF-BA8B-480D-ABE4-FA837883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5E1F-4349-4C90-896C-43355885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4397-05B9-4A44-9488-65897D7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A75B-323C-4519-BC8F-6F6DF86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0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9805-003E-4029-AFA3-1E86CD13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900-4D19-4BA9-942B-F9873FA4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3FD2-96ED-465F-BF23-682E715C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4670-6D55-449F-A144-43D9399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D7E9-3CD7-4445-8175-610CADE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B71E-4AFB-4B8E-B136-A9E61C6D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67-3FBF-419E-8588-CFD300D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4FC7-1491-4176-9C94-9E06B46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6CF63-7239-4FAD-9306-7DCE5AA4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52DE-8ACE-46F1-96AC-4DD3326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CA01-2A08-401B-977E-345A8673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5AD00-5268-4424-83AB-29C6211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D5BB-B732-4AB0-B76D-EA3F63A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9A1EC-7790-4CD2-AFFC-754E027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41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033F-F52E-4FF2-80DF-245388CD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00F32-2346-4402-9782-344D9F1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EA45-C067-4128-8C3A-E024DDA0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1A100-122D-45BC-835E-BBE1DD4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1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827F6-FB4E-4591-B99D-384D45D0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82BAD-CF82-4662-8AE5-2E093468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6BB8-31D8-4D27-A7E0-47FEB20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63C-2EA1-4053-8C11-F7E4CB17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01A-BF43-489A-84BE-9B735AD5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9597-D721-4A6E-8560-B51C80D1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2571-A230-42AA-ADEE-ADC134A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7536-20E1-4FC3-A8AF-0B2F041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3595-0600-4846-BAB5-8B22A61B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1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F3F7-A0FC-4529-B9CF-54C62D1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6D9D-F204-4C80-8DE8-FFA819D1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48C2-97C7-4BAA-A879-40B3C798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B311-E0BB-44DF-8841-03613AC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834C-03F8-4A43-A1CF-15187739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0C7F-3DE6-4752-8967-46C6F3A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8E92-DFFC-403A-BBB0-9A1C2E36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1CC9-CF03-4DDB-A693-E040A019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7C2D-F7B1-4791-AFF6-E1EA82FE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A4DD-9A3D-4C04-BF90-EB744AC3C36C}" type="datetimeFigureOut">
              <a:rPr lang="es-AR" smtClean="0"/>
              <a:t>22/2/2022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FD35-BFED-4FC3-AFF8-D0817BF9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34B6-F7A8-4034-BA5B-33507458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2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C15F-3A2E-4AE2-98EA-D66B01C4A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Resultados preliminares primeros modelos </a:t>
            </a:r>
            <a:r>
              <a:rPr lang="es-AR" dirty="0" err="1"/>
              <a:t>Rescheduling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7BA40-5F5A-4826-BF33-EA0F7A81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14-Febrero-2022</a:t>
            </a:r>
          </a:p>
        </p:txBody>
      </p:sp>
    </p:spTree>
    <p:extLst>
      <p:ext uri="{BB962C8B-B14F-4D97-AF65-F5344CB8AC3E}">
        <p14:creationId xmlns:p14="http://schemas.microsoft.com/office/powerpoint/2010/main" val="10632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D40F8-8501-4B59-B06F-A0782F7F1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0E472-7B79-421E-81D0-6D5C33419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BB6CC-4C5F-41FB-9C08-BC7362D1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3ECA2C-A15F-4706-99EE-DE001065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F194B37-DFF4-4FFC-914B-60DE7E3E7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279E6B-96F3-43E0-BD3D-6EAFF06F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7" y="681037"/>
            <a:ext cx="11398806" cy="5814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01AC05-4342-42E3-9F29-EA9A0C2C4486}"/>
              </a:ext>
            </a:extLst>
          </p:cNvPr>
          <p:cNvSpPr/>
          <p:nvPr/>
        </p:nvSpPr>
        <p:spPr>
          <a:xfrm>
            <a:off x="10031895" y="3038060"/>
            <a:ext cx="2160105" cy="78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Chequear reducción por equipo</a:t>
            </a:r>
          </a:p>
        </p:txBody>
      </p:sp>
    </p:spTree>
    <p:extLst>
      <p:ext uri="{BB962C8B-B14F-4D97-AF65-F5344CB8AC3E}">
        <p14:creationId xmlns:p14="http://schemas.microsoft.com/office/powerpoint/2010/main" val="320321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F31DE-B2DD-4736-923E-EA57E1E2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5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6DD-F9CA-473B-8473-7A82A08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 procesamiento sobre fixture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7999-D62D-4D10-99A6-7CF1B903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Calcular máxima cantidad de partidos jugados en X días</a:t>
            </a:r>
          </a:p>
          <a:p>
            <a:r>
              <a:rPr lang="es-AR" dirty="0"/>
              <a:t>Calcular máxima cantidad de Back2Backs</a:t>
            </a:r>
          </a:p>
          <a:p>
            <a:pPr lvl="1"/>
            <a:r>
              <a:rPr lang="es-AR" dirty="0"/>
              <a:t>Esto tanto para partidos de local, visitante y en general</a:t>
            </a:r>
          </a:p>
          <a:p>
            <a:endParaRPr lang="es-AR" dirty="0"/>
          </a:p>
          <a:p>
            <a:r>
              <a:rPr lang="es-AR" dirty="0"/>
              <a:t>Calcular matriz de distancias</a:t>
            </a:r>
          </a:p>
        </p:txBody>
      </p:sp>
    </p:spTree>
    <p:extLst>
      <p:ext uri="{BB962C8B-B14F-4D97-AF65-F5344CB8AC3E}">
        <p14:creationId xmlns:p14="http://schemas.microsoft.com/office/powerpoint/2010/main" val="22007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Calcular días disponibles en los que un equipo puede tener un partido</a:t>
            </a:r>
          </a:p>
          <a:p>
            <a:pPr lvl="1"/>
            <a:r>
              <a:rPr lang="es-AR" dirty="0"/>
              <a:t>No tiene que haber partidos ese día</a:t>
            </a:r>
          </a:p>
          <a:p>
            <a:pPr lvl="1"/>
            <a:r>
              <a:rPr lang="es-AR" dirty="0"/>
              <a:t>Si ponemos un partido ese día, no se deben violar las reglas de </a:t>
            </a:r>
            <a:r>
              <a:rPr lang="es-AR" dirty="0" err="1"/>
              <a:t>max</a:t>
            </a:r>
            <a:r>
              <a:rPr lang="es-AR" dirty="0"/>
              <a:t> partidos en x días (</a:t>
            </a:r>
            <a:r>
              <a:rPr lang="es-AR" dirty="0" err="1"/>
              <a:t>ej</a:t>
            </a:r>
            <a:r>
              <a:rPr lang="es-AR" dirty="0"/>
              <a:t> si un equipo juega un 24-ene y un 26-ene, no se puede jugar el 25-ene)</a:t>
            </a:r>
          </a:p>
          <a:p>
            <a:r>
              <a:rPr lang="es-AR" dirty="0"/>
              <a:t>Calcular ventanas de días disponibles (conjuntos de días consecutivos disponibles para un equipo)</a:t>
            </a:r>
          </a:p>
          <a:p>
            <a:r>
              <a:rPr lang="es-AR" dirty="0"/>
              <a:t>Calcular giras de cada equipo</a:t>
            </a:r>
          </a:p>
          <a:p>
            <a:r>
              <a:rPr lang="es-AR" dirty="0"/>
              <a:t>Calcular COVID-Windows (días entre los cuales un equipo tuvo partidos suspendidos por COVID)</a:t>
            </a:r>
          </a:p>
          <a:p>
            <a:pPr lvl="1"/>
            <a:r>
              <a:rPr lang="es-AR" dirty="0"/>
              <a:t>Se calcula entre el día siguiente al último partido previo a una suspensión y el último día previo al primer partido post suspensión</a:t>
            </a:r>
          </a:p>
        </p:txBody>
      </p:sp>
    </p:spTree>
    <p:extLst>
      <p:ext uri="{BB962C8B-B14F-4D97-AF65-F5344CB8AC3E}">
        <p14:creationId xmlns:p14="http://schemas.microsoft.com/office/powerpoint/2010/main" val="22983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Para cada partido a </a:t>
            </a:r>
            <a:r>
              <a:rPr lang="es-AR" dirty="0" err="1"/>
              <a:t>reschedulear</a:t>
            </a:r>
            <a:r>
              <a:rPr lang="es-AR" dirty="0"/>
              <a:t> se definen fechas posibles.</a:t>
            </a:r>
          </a:p>
          <a:p>
            <a:r>
              <a:rPr lang="es-AR" dirty="0"/>
              <a:t>Una fecha es considerada posible si</a:t>
            </a:r>
          </a:p>
          <a:p>
            <a:pPr lvl="1"/>
            <a:r>
              <a:rPr lang="es-AR" dirty="0"/>
              <a:t>Ambos equipos pueden tener un partido ahí</a:t>
            </a:r>
          </a:p>
          <a:p>
            <a:pPr lvl="1"/>
            <a:r>
              <a:rPr lang="es-AR" dirty="0"/>
              <a:t>Es posterior a la fecha original</a:t>
            </a:r>
          </a:p>
          <a:p>
            <a:pPr lvl="1"/>
            <a:r>
              <a:rPr lang="es-AR" dirty="0"/>
              <a:t>Si la distancia que ambos equipos viajarían es razonable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50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En principio, pensé que podía hacer que cada nuevo partido tuviese una distancia como mucho 20% mayor que la original, pero no se pudo</a:t>
            </a:r>
          </a:p>
          <a:p>
            <a:r>
              <a:rPr lang="es-AR" dirty="0"/>
              <a:t>Para solucionar esto se tomaron dos decisiones</a:t>
            </a:r>
          </a:p>
          <a:p>
            <a:r>
              <a:rPr lang="es-AR" dirty="0"/>
              <a:t>1) Para los partidos en que la distancia original era 0, se consideró 2*</a:t>
            </a:r>
            <a:r>
              <a:rPr lang="es-AR" dirty="0" err="1"/>
              <a:t>distancia_con_rival_mas_cercano</a:t>
            </a:r>
            <a:endParaRPr lang="es-AR" dirty="0"/>
          </a:p>
          <a:p>
            <a:pPr lvl="1"/>
            <a:r>
              <a:rPr lang="es-AR" dirty="0"/>
              <a:t>Es decir, si había que reagendar un partido en el que los Knicks tenían el partido previo y siguiente de local esa distancia “original” sería 0</a:t>
            </a:r>
          </a:p>
          <a:p>
            <a:pPr lvl="1"/>
            <a:r>
              <a:rPr lang="es-AR" dirty="0"/>
              <a:t>Dado que esto restringía mucho las posibilidades, lo que se hizo fue tomar una nueva distancia de referencia (que sería la distancia Knicks vs Nets)</a:t>
            </a:r>
          </a:p>
        </p:txBody>
      </p:sp>
    </p:spTree>
    <p:extLst>
      <p:ext uri="{BB962C8B-B14F-4D97-AF65-F5344CB8AC3E}">
        <p14:creationId xmlns:p14="http://schemas.microsoft.com/office/powerpoint/2010/main" val="16368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2) Hacer una asignación “escalonada” de factibilidad</a:t>
            </a:r>
          </a:p>
          <a:p>
            <a:pPr lvl="1"/>
            <a:r>
              <a:rPr lang="es-AR" dirty="0"/>
              <a:t>Los partidos que podía, les asignaba una distancia como mucho 20% más que la original</a:t>
            </a:r>
          </a:p>
          <a:p>
            <a:pPr lvl="1"/>
            <a:r>
              <a:rPr lang="es-AR" dirty="0"/>
              <a:t>Los que no podía, les asignaba una distancia como mucho 70% más que la original</a:t>
            </a:r>
          </a:p>
          <a:p>
            <a:pPr lvl="1"/>
            <a:r>
              <a:rPr lang="es-AR" dirty="0"/>
              <a:t>Los que no podía, les asignaba una distancia como mucho 100% más que la original</a:t>
            </a:r>
          </a:p>
          <a:p>
            <a:pPr lvl="1"/>
            <a:r>
              <a:rPr lang="es-AR" dirty="0"/>
              <a:t>Los que no podía, les asignaba una distancia como mucho 140% más que la original</a:t>
            </a:r>
          </a:p>
          <a:p>
            <a:pPr lvl="1"/>
            <a:r>
              <a:rPr lang="es-AR" dirty="0"/>
              <a:t>Los que no podía, les asignaba una distancia como mucho 250% más que la original</a:t>
            </a:r>
          </a:p>
          <a:p>
            <a:pPr marL="457200" lvl="1" indent="0">
              <a:buNone/>
            </a:pPr>
            <a:r>
              <a:rPr lang="es-AR" dirty="0"/>
              <a:t>Los últimos son más burdos a nivel “por las dudas”</a:t>
            </a:r>
          </a:p>
          <a:p>
            <a:pPr lvl="1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4132EF-9382-48C2-8AA9-023866324AE6}"/>
              </a:ext>
            </a:extLst>
          </p:cNvPr>
          <p:cNvSpPr/>
          <p:nvPr/>
        </p:nvSpPr>
        <p:spPr>
          <a:xfrm>
            <a:off x="11211339" y="3816626"/>
            <a:ext cx="2107096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Ver cuantos partidos me quedan</a:t>
            </a:r>
          </a:p>
        </p:txBody>
      </p:sp>
    </p:spTree>
    <p:extLst>
      <p:ext uri="{BB962C8B-B14F-4D97-AF65-F5344CB8AC3E}">
        <p14:creationId xmlns:p14="http://schemas.microsoft.com/office/powerpoint/2010/main" val="17234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Funciones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basic</a:t>
            </a:r>
            <a:r>
              <a:rPr lang="es-AR" dirty="0"/>
              <a:t>: </a:t>
            </a:r>
            <a:r>
              <a:rPr lang="es-AR" dirty="0" err="1"/>
              <a:t>reschedulear</a:t>
            </a:r>
            <a:r>
              <a:rPr lang="es-AR" dirty="0"/>
              <a:t> un partido donde se pueda, no hay distinción de cuando se pone</a:t>
            </a:r>
          </a:p>
          <a:p>
            <a:r>
              <a:rPr lang="es-AR" dirty="0" err="1"/>
              <a:t>min_diff</a:t>
            </a:r>
            <a:r>
              <a:rPr lang="es-AR" dirty="0"/>
              <a:t>: </a:t>
            </a:r>
            <a:r>
              <a:rPr lang="es-AR" dirty="0" err="1"/>
              <a:t>reschedulear</a:t>
            </a:r>
            <a:r>
              <a:rPr lang="es-AR" dirty="0"/>
              <a:t> un partido prefiriendo que el partido </a:t>
            </a:r>
            <a:r>
              <a:rPr lang="es-AR" dirty="0" err="1"/>
              <a:t>rescheduleado</a:t>
            </a:r>
            <a:r>
              <a:rPr lang="es-AR" dirty="0"/>
              <a:t> sea lo más cerca a la fecha original</a:t>
            </a:r>
          </a:p>
          <a:p>
            <a:r>
              <a:rPr lang="es-AR" dirty="0" err="1"/>
              <a:t>balanced</a:t>
            </a:r>
            <a:r>
              <a:rPr lang="es-AR" dirty="0"/>
              <a:t>: intentar balancear la cantidad de partidos jugadas por cada equipo para que no te quede que un equipo, hasta una fecha X jugó por </a:t>
            </a:r>
            <a:r>
              <a:rPr lang="es-AR" dirty="0" err="1"/>
              <a:t>ej</a:t>
            </a:r>
            <a:r>
              <a:rPr lang="es-AR" dirty="0"/>
              <a:t> 50 partidos y otro 32</a:t>
            </a:r>
          </a:p>
        </p:txBody>
      </p:sp>
    </p:spTree>
    <p:extLst>
      <p:ext uri="{BB962C8B-B14F-4D97-AF65-F5344CB8AC3E}">
        <p14:creationId xmlns:p14="http://schemas.microsoft.com/office/powerpoint/2010/main" val="34404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Límites de partidos por ventana móvil y equipo</a:t>
            </a:r>
          </a:p>
          <a:p>
            <a:r>
              <a:rPr lang="es-AR" dirty="0"/>
              <a:t>Límites de back </a:t>
            </a:r>
            <a:r>
              <a:rPr lang="es-AR" dirty="0" err="1"/>
              <a:t>to</a:t>
            </a:r>
            <a:r>
              <a:rPr lang="es-AR" dirty="0"/>
              <a:t> backs</a:t>
            </a:r>
          </a:p>
          <a:p>
            <a:r>
              <a:rPr lang="es-AR" dirty="0"/>
              <a:t>Un partido por día máximo</a:t>
            </a:r>
          </a:p>
          <a:p>
            <a:r>
              <a:rPr lang="es-AR" dirty="0"/>
              <a:t>Cada partido se </a:t>
            </a:r>
            <a:r>
              <a:rPr lang="es-AR" dirty="0" err="1"/>
              <a:t>reschedulea</a:t>
            </a:r>
            <a:r>
              <a:rPr lang="es-AR" dirty="0"/>
              <a:t> máximo una vez</a:t>
            </a:r>
          </a:p>
          <a:p>
            <a:r>
              <a:rPr lang="es-AR" dirty="0"/>
              <a:t>Un partido por ventana</a:t>
            </a:r>
          </a:p>
          <a:p>
            <a:r>
              <a:rPr lang="es-AR" dirty="0"/>
              <a:t>Se limita la cantidad de partidos por gira</a:t>
            </a:r>
          </a:p>
        </p:txBody>
      </p:sp>
    </p:spTree>
    <p:extLst>
      <p:ext uri="{BB962C8B-B14F-4D97-AF65-F5344CB8AC3E}">
        <p14:creationId xmlns:p14="http://schemas.microsoft.com/office/powerpoint/2010/main" val="18876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 de </a:t>
            </a:r>
            <a:r>
              <a:rPr lang="es-AR" dirty="0" err="1"/>
              <a:t>Rescheduling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 paro en una fecha (</a:t>
            </a:r>
            <a:r>
              <a:rPr lang="es-AR" dirty="0" err="1"/>
              <a:t>ej</a:t>
            </a:r>
            <a:r>
              <a:rPr lang="es-AR" dirty="0"/>
              <a:t> 31 de diciembre de 2021)</a:t>
            </a:r>
          </a:p>
          <a:p>
            <a:pPr lvl="1"/>
            <a:r>
              <a:rPr lang="es-AR" dirty="0"/>
              <a:t>Me fijo partidos a reagendar:</a:t>
            </a:r>
          </a:p>
          <a:p>
            <a:pPr lvl="2"/>
            <a:r>
              <a:rPr lang="es-AR" dirty="0"/>
              <a:t>Los que se suspendieron ese mes</a:t>
            </a:r>
          </a:p>
          <a:p>
            <a:pPr lvl="2"/>
            <a:r>
              <a:rPr lang="es-AR" dirty="0"/>
              <a:t>Los que había reprogramado para ese mes que cayeron durante una COVID </a:t>
            </a:r>
            <a:r>
              <a:rPr lang="es-AR" dirty="0" err="1"/>
              <a:t>Window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En cada ventana, calculo factibilidad de cada potencial fecha (va a ir cambiando según los partidos que vaya reagendando)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Armo modelo y calculo óptimo</a:t>
            </a:r>
          </a:p>
          <a:p>
            <a:r>
              <a:rPr lang="es-AR" dirty="0"/>
              <a:t>Este proceso es repetido para cada mes</a:t>
            </a:r>
          </a:p>
          <a:p>
            <a:pPr lvl="1"/>
            <a:endParaRPr lang="es-AR" dirty="0"/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756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647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Resultados preliminares primeros modelos Rescheduling</vt:lpstr>
      <vt:lpstr>Tareas de pre procesamiento sobre fixture actual</vt:lpstr>
      <vt:lpstr>Tareas de preprocesamiento generales</vt:lpstr>
      <vt:lpstr>Tareas de preprocesamiento para cada partido (1/3)</vt:lpstr>
      <vt:lpstr>Tareas de preprocesamiento para cada partido (2/3)</vt:lpstr>
      <vt:lpstr>Tareas de preprocesamiento para cada partido (3/3)</vt:lpstr>
      <vt:lpstr>Modelo: Funciones objetivos</vt:lpstr>
      <vt:lpstr>Modelo: Restricciones</vt:lpstr>
      <vt:lpstr>Metodología de Rescheduling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preliminares primeros modelos Rescheduling</dc:title>
  <dc:creator>Nicolás García Aramouni</dc:creator>
  <cp:lastModifiedBy>Nicolás García Aramouni</cp:lastModifiedBy>
  <cp:revision>4</cp:revision>
  <dcterms:created xsi:type="dcterms:W3CDTF">2022-02-14T12:40:56Z</dcterms:created>
  <dcterms:modified xsi:type="dcterms:W3CDTF">2022-02-22T16:00:23Z</dcterms:modified>
</cp:coreProperties>
</file>