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2" r:id="rId4"/>
    <p:sldId id="268" r:id="rId5"/>
    <p:sldId id="269" r:id="rId6"/>
    <p:sldId id="270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ADB8D-F569-4ED8-B94B-57FE8E14DA7F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CBF4-2A73-4E00-8B04-0A6398AB5D3B}" type="datetime1">
              <a:rPr lang="it-IT" smtClean="0"/>
              <a:pPr/>
              <a:t>16/05/2017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621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1FD34-2705-44E2-A427-F26EBFC03948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7676E6-F7CE-43AD-9C83-78F4C6F1C42E}" type="datetime1">
              <a:rPr lang="it-IT" smtClean="0"/>
              <a:pPr/>
              <a:t>16/05/2017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7115B-18B8-4723-B8C0-33A198151218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2F5A6-04BD-4423-9039-96FCF3D65311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8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5A091-D5F6-4494-8A1E-71E607EBCCD8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9CE71-23A6-4041-82E3-9DBE852CE911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28CCA-B67C-4398-B581-F8C8EC111EFB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C438D-153A-4D5C-A976-B7B232E01EC7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7C802F-47DE-41B7-BFFD-DE0D64925F8A}" type="datetime1">
              <a:rPr lang="it-IT" smtClean="0"/>
              <a:t>16/05/2017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46304EA2-1C3C-4E3B-A0B9-419D98277DBE}" type="datetime1">
              <a:rPr lang="it-IT" smtClean="0"/>
              <a:pPr/>
              <a:t>16/05/2017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The Kitchen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smtClean="0"/>
              <a:t>Nicolò Glorioso-Alessandro Lo Monaco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Che cos’è The Kitchen?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 smtClean="0"/>
              <a:t>The Kitchen è un sito web che ti permette in brevi e semplici azioni di visualizzare i ristoranti vicini e lontani a te e di prenotare un tavolo avendo la certezza di trovarlo al tuo </a:t>
            </a:r>
            <a:r>
              <a:rPr lang="it-IT" sz="3600" dirty="0" err="1" smtClean="0"/>
              <a:t>arrivo,senza</a:t>
            </a:r>
            <a:r>
              <a:rPr lang="it-IT" sz="3600" dirty="0" smtClean="0"/>
              <a:t> avere la preoccupazione di telefonare al ristorante in questione e chiedere </a:t>
            </a:r>
            <a:r>
              <a:rPr lang="it-IT" sz="3600" dirty="0" err="1" smtClean="0"/>
              <a:t>disponibilità,lui</a:t>
            </a:r>
            <a:r>
              <a:rPr lang="it-IT" sz="3600" dirty="0" smtClean="0"/>
              <a:t> farà tutto da </a:t>
            </a:r>
            <a:r>
              <a:rPr lang="it-IT" sz="3600" dirty="0" err="1" smtClean="0"/>
              <a:t>solo,l’unica</a:t>
            </a:r>
            <a:r>
              <a:rPr lang="it-IT" sz="3600" dirty="0" smtClean="0"/>
              <a:t> cosa che devi fare da solo è ordinare da mangiare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9849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it-IT" dirty="0" smtClean="0"/>
              <a:t>Facile e veloce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Come fare a prenotare?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sz="2400" dirty="0" smtClean="0"/>
              <a:t>Molto </a:t>
            </a:r>
            <a:r>
              <a:rPr lang="it-IT" sz="2400" dirty="0" err="1" smtClean="0"/>
              <a:t>semplice,tutto</a:t>
            </a:r>
            <a:r>
              <a:rPr lang="it-IT" sz="2400" dirty="0" smtClean="0"/>
              <a:t> ciò che si deve fare è selezionare il ristorante dall’</a:t>
            </a:r>
            <a:r>
              <a:rPr lang="it-IT" sz="2400" dirty="0" err="1" smtClean="0"/>
              <a:t>elenco,successivamente</a:t>
            </a:r>
            <a:r>
              <a:rPr lang="it-IT" sz="2400" dirty="0" smtClean="0"/>
              <a:t> il numero di posti desiderati al </a:t>
            </a:r>
            <a:r>
              <a:rPr lang="it-IT" sz="2400" dirty="0" err="1" smtClean="0"/>
              <a:t>tavolo,e</a:t>
            </a:r>
            <a:r>
              <a:rPr lang="it-IT" sz="2400" dirty="0" smtClean="0"/>
              <a:t> dopo aver compilato un semplice modulo si riceverà tramite mail un codice QR che mostrato all’entrata del locale dirà al personale tutto ciò di cui hanno bisogno</a:t>
            </a:r>
            <a:endParaRPr lang="it-IT" sz="2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Mappa integrata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Tutti i ristoranti attorno a te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La mappa integrata del sito web ti permette di visualizzare tutti i ristoranti attorno a </a:t>
            </a:r>
            <a:r>
              <a:rPr lang="it-IT" sz="2400" dirty="0" err="1" smtClean="0"/>
              <a:t>te,e</a:t>
            </a:r>
            <a:r>
              <a:rPr lang="it-IT" sz="2400" dirty="0" smtClean="0"/>
              <a:t> decidere quello </a:t>
            </a:r>
            <a:r>
              <a:rPr lang="it-IT" sz="2400" dirty="0" err="1" smtClean="0"/>
              <a:t>piu’</a:t>
            </a:r>
            <a:r>
              <a:rPr lang="it-IT" sz="2400" dirty="0" smtClean="0"/>
              <a:t> </a:t>
            </a:r>
            <a:r>
              <a:rPr lang="it-IT" sz="2400" dirty="0" err="1" smtClean="0"/>
              <a:t>vicino,adatto</a:t>
            </a:r>
            <a:r>
              <a:rPr lang="it-IT" sz="2400" dirty="0" smtClean="0"/>
              <a:t> quando si ha fretta e si vuol risparmiare tempo nel </a:t>
            </a:r>
            <a:r>
              <a:rPr lang="it-IT" sz="2400" dirty="0" err="1" smtClean="0"/>
              <a:t>viaggio,oppure</a:t>
            </a:r>
            <a:r>
              <a:rPr lang="it-IT" sz="2400" dirty="0" smtClean="0"/>
              <a:t> quando non si conosce bene la zona</a:t>
            </a:r>
            <a:endParaRPr lang="it-IT" sz="2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66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Scegli sempre il migliore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Recensioni a stelle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Scegli il miglior ristorante nella tua zona grazie alla recensioni degli utenti di The Kitchen!</a:t>
            </a:r>
          </a:p>
          <a:p>
            <a:pPr marL="0" indent="0">
              <a:buNone/>
            </a:pPr>
            <a:r>
              <a:rPr lang="it-IT" sz="2400" dirty="0" smtClean="0"/>
              <a:t>Il sistema permette di inviare una recensione formata da una valutazione in stelle e da un commento che servirà agli utenti futuri a scegliere il luogo adatto dove consumare il loro pasto 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8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Ambiente di sviluppo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smtClean="0"/>
              <a:t>Per lo sviluppo è stato utilizzato il linguaggio html per lo stile e l’</a:t>
            </a:r>
            <a:r>
              <a:rPr lang="it-IT" sz="3200" dirty="0" err="1" smtClean="0"/>
              <a:t>impostazione,il</a:t>
            </a:r>
            <a:r>
              <a:rPr lang="it-IT" sz="3200" dirty="0" smtClean="0"/>
              <a:t> linguaggio </a:t>
            </a:r>
            <a:r>
              <a:rPr lang="it-IT" sz="3200" dirty="0" err="1" smtClean="0"/>
              <a:t>php</a:t>
            </a:r>
            <a:r>
              <a:rPr lang="it-IT" sz="3200" dirty="0" smtClean="0"/>
              <a:t> invece per le interrogazioni al database e il linguaggio </a:t>
            </a:r>
            <a:r>
              <a:rPr lang="it-IT" sz="3200" dirty="0" err="1" smtClean="0"/>
              <a:t>javascript</a:t>
            </a:r>
            <a:r>
              <a:rPr lang="it-IT" sz="3200" dirty="0" smtClean="0"/>
              <a:t> per la costruzione della mappa utilizzando le api di </a:t>
            </a:r>
            <a:r>
              <a:rPr lang="it-IT" sz="3200" dirty="0" err="1" smtClean="0"/>
              <a:t>google.Il</a:t>
            </a:r>
            <a:r>
              <a:rPr lang="it-IT" sz="3200" dirty="0"/>
              <a:t> </a:t>
            </a:r>
            <a:r>
              <a:rPr lang="it-IT" sz="3200" dirty="0" smtClean="0"/>
              <a:t>database è di tipo relazionale e le interrogazioni ad esso sono state eseguite tramite linguaggio SQL.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5364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IZZO CITTÀ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44_TF03031010_TF03031010.potx" id="{37F28741-4BCD-4D46-B6D5-17EE5E0BB843}" vid="{65812FDD-F7BA-4786-9A86-B632AA18D6EB}"/>
    </a:ext>
  </a:extLst>
</a:theme>
</file>

<file path=ppt/theme/theme2.xml><?xml version="1.0" encoding="utf-8"?>
<a:theme xmlns:a="http://schemas.openxmlformats.org/drawingml/2006/main" name="Tema di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aziendale con schizzo di città sullo sfondo (widescreen)</Template>
  <TotalTime>40</TotalTime>
  <Words>287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Century Schoolbook</vt:lpstr>
      <vt:lpstr>SCHIZZO CITTÀ 16X9</vt:lpstr>
      <vt:lpstr>The Kitchen</vt:lpstr>
      <vt:lpstr>Che cos’è The Kitchen?</vt:lpstr>
      <vt:lpstr>Facile e veloce</vt:lpstr>
      <vt:lpstr>Mappa integrata</vt:lpstr>
      <vt:lpstr>Scegli sempre il migliore</vt:lpstr>
      <vt:lpstr>Ambiente di sviluppo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Kitchen</dc:title>
  <dc:creator>Alessandro</dc:creator>
  <cp:lastModifiedBy>Alessandro</cp:lastModifiedBy>
  <cp:revision>5</cp:revision>
  <dcterms:created xsi:type="dcterms:W3CDTF">2017-05-16T13:30:47Z</dcterms:created>
  <dcterms:modified xsi:type="dcterms:W3CDTF">2017-05-16T14:11:41Z</dcterms:modified>
</cp:coreProperties>
</file>