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jpeg" ContentType="image/jpeg"/>
  <Override PartName="/ppt/media/image2.jpeg" ContentType="image/jpeg"/>
  <Override PartName="/ppt/media/image3.png" ContentType="image/png"/>
  <Override PartName="/ppt/media/image4.jpeg" ContentType="image/jpeg"/>
  <Override PartName="/ppt/media/image5.jpeg" ContentType="image/jpe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3800" cy="7556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D85B7BC-7D14-43FB-B87B-CFB59BB0DF8C}" type="slidenum">
              <a:t>&lt;#&gt;</a:t>
            </a:fld>
          </a:p>
        </p:txBody>
      </p:sp>
      <p:sp>
        <p:nvSpPr>
          <p:cNvPr id="4" name="PlaceHolder 3"/>
          <p:cNvSpPr>
            <a:spLocks noGrp="1"/>
          </p:cNvSpPr>
          <p:nvPr>
            <p:ph type="dt" idx="1"/>
          </p:nvPr>
        </p:nvSpPr>
        <p:spPr/>
        <p:txBody>
          <a:bodyPr/>
          <a:p>
            <a:r>
              <a:rPr lang="de-D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29" name="PlaceHolder 2"/>
          <p:cNvSpPr>
            <a:spLocks noGrp="1"/>
          </p:cNvSpPr>
          <p:nvPr>
            <p:ph/>
          </p:nvPr>
        </p:nvSpPr>
        <p:spPr>
          <a:xfrm>
            <a:off x="504360" y="176328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0" name="PlaceHolder 3"/>
          <p:cNvSpPr>
            <a:spLocks noGrp="1"/>
          </p:cNvSpPr>
          <p:nvPr>
            <p:ph/>
          </p:nvPr>
        </p:nvSpPr>
        <p:spPr>
          <a:xfrm>
            <a:off x="504360" y="436824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8B06EB0-83D7-4706-8664-E828A86385F1}"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32"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3"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4" name="PlaceHolder 4"/>
          <p:cNvSpPr>
            <a:spLocks noGrp="1"/>
          </p:cNvSpPr>
          <p:nvPr>
            <p:ph/>
          </p:nvPr>
        </p:nvSpPr>
        <p:spPr>
          <a:xfrm>
            <a:off x="50436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5" name="PlaceHolder 5"/>
          <p:cNvSpPr>
            <a:spLocks noGrp="1"/>
          </p:cNvSpPr>
          <p:nvPr>
            <p:ph/>
          </p:nvPr>
        </p:nvSpPr>
        <p:spPr>
          <a:xfrm>
            <a:off x="515448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6C2C68E-EC50-44B9-8AEB-D9B3C0D7C1B9}" type="slidenum">
              <a:t>&lt;#&gt;</a:t>
            </a:fld>
          </a:p>
        </p:txBody>
      </p:sp>
      <p:sp>
        <p:nvSpPr>
          <p:cNvPr id="9" name="PlaceHolder 8"/>
          <p:cNvSpPr>
            <a:spLocks noGrp="1"/>
          </p:cNvSpPr>
          <p:nvPr>
            <p:ph type="dt" idx="1"/>
          </p:nvPr>
        </p:nvSpPr>
        <p:spPr/>
        <p:txBody>
          <a:bodyPr/>
          <a:p>
            <a:r>
              <a:rPr lang="de-D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37" name="PlaceHolder 2"/>
          <p:cNvSpPr>
            <a:spLocks noGrp="1"/>
          </p:cNvSpPr>
          <p:nvPr>
            <p:ph/>
          </p:nvPr>
        </p:nvSpPr>
        <p:spPr>
          <a:xfrm>
            <a:off x="50436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8" name="PlaceHolder 3"/>
          <p:cNvSpPr>
            <a:spLocks noGrp="1"/>
          </p:cNvSpPr>
          <p:nvPr>
            <p:ph/>
          </p:nvPr>
        </p:nvSpPr>
        <p:spPr>
          <a:xfrm>
            <a:off x="357300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39" name="PlaceHolder 4"/>
          <p:cNvSpPr>
            <a:spLocks noGrp="1"/>
          </p:cNvSpPr>
          <p:nvPr>
            <p:ph/>
          </p:nvPr>
        </p:nvSpPr>
        <p:spPr>
          <a:xfrm>
            <a:off x="664164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40" name="PlaceHolder 5"/>
          <p:cNvSpPr>
            <a:spLocks noGrp="1"/>
          </p:cNvSpPr>
          <p:nvPr>
            <p:ph/>
          </p:nvPr>
        </p:nvSpPr>
        <p:spPr>
          <a:xfrm>
            <a:off x="50436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41" name="PlaceHolder 6"/>
          <p:cNvSpPr>
            <a:spLocks noGrp="1"/>
          </p:cNvSpPr>
          <p:nvPr>
            <p:ph/>
          </p:nvPr>
        </p:nvSpPr>
        <p:spPr>
          <a:xfrm>
            <a:off x="357300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42" name="PlaceHolder 7"/>
          <p:cNvSpPr>
            <a:spLocks noGrp="1"/>
          </p:cNvSpPr>
          <p:nvPr>
            <p:ph/>
          </p:nvPr>
        </p:nvSpPr>
        <p:spPr>
          <a:xfrm>
            <a:off x="664164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59D08B5-544B-4C72-8A8C-B671FC293A02}" type="slidenum">
              <a:t>&lt;#&gt;</a:t>
            </a:fld>
          </a:p>
        </p:txBody>
      </p:sp>
      <p:sp>
        <p:nvSpPr>
          <p:cNvPr id="11" name="PlaceHolder 10"/>
          <p:cNvSpPr>
            <a:spLocks noGrp="1"/>
          </p:cNvSpPr>
          <p:nvPr>
            <p:ph type="dt" idx="1"/>
          </p:nvPr>
        </p:nvSpPr>
        <p:spPr/>
        <p:txBody>
          <a:bodyPr/>
          <a:p>
            <a:r>
              <a:rPr lang="de-D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0411F22-1F24-488B-A7A8-088A8D2EDC0B}" type="slidenum">
              <a:t>&lt;#&gt;</a:t>
            </a:fld>
          </a:p>
        </p:txBody>
      </p:sp>
      <p:sp>
        <p:nvSpPr>
          <p:cNvPr id="4" name="PlaceHolder 3"/>
          <p:cNvSpPr>
            <a:spLocks noGrp="1"/>
          </p:cNvSpPr>
          <p:nvPr>
            <p:ph type="dt" idx="4"/>
          </p:nvPr>
        </p:nvSpPr>
        <p:spPr/>
        <p:txBody>
          <a:bodyPr/>
          <a:p>
            <a:r>
              <a:rPr lang="de-D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50" name="PlaceHolder 2"/>
          <p:cNvSpPr>
            <a:spLocks noGrp="1"/>
          </p:cNvSpPr>
          <p:nvPr>
            <p:ph type="subTitle"/>
          </p:nvPr>
        </p:nvSpPr>
        <p:spPr>
          <a:xfrm>
            <a:off x="504360" y="1763280"/>
            <a:ext cx="9075240" cy="4986720"/>
          </a:xfrm>
          <a:prstGeom prst="rect">
            <a:avLst/>
          </a:prstGeom>
          <a:noFill/>
          <a:ln w="0">
            <a:noFill/>
          </a:ln>
        </p:spPr>
        <p:txBody>
          <a:bodyPr lIns="0" rIns="0" tIns="0" bIns="0" anchor="ctr">
            <a:noAutofit/>
          </a:bodyPr>
          <a:p>
            <a:pPr indent="0" algn="ctr">
              <a:buNone/>
            </a:pPr>
            <a:endParaRPr b="0" lang="de-DE"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98C9431-6B32-4FD0-BB73-284176844014}" type="slidenum">
              <a:t>&lt;#&gt;</a:t>
            </a:fld>
          </a:p>
        </p:txBody>
      </p:sp>
      <p:sp>
        <p:nvSpPr>
          <p:cNvPr id="6" name="PlaceHolder 5"/>
          <p:cNvSpPr>
            <a:spLocks noGrp="1"/>
          </p:cNvSpPr>
          <p:nvPr>
            <p:ph type="dt" idx="4"/>
          </p:nvPr>
        </p:nvSpPr>
        <p:spPr/>
        <p:txBody>
          <a:bodyPr/>
          <a:p>
            <a:r>
              <a:rPr lang="de-D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52" name="PlaceHolder 2"/>
          <p:cNvSpPr>
            <a:spLocks noGrp="1"/>
          </p:cNvSpPr>
          <p:nvPr>
            <p:ph/>
          </p:nvPr>
        </p:nvSpPr>
        <p:spPr>
          <a:xfrm>
            <a:off x="504360" y="1763280"/>
            <a:ext cx="907524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925869A-0021-4909-86B1-F94CF7F92D25}" type="slidenum">
              <a:t>&lt;#&gt;</a:t>
            </a:fld>
          </a:p>
        </p:txBody>
      </p:sp>
      <p:sp>
        <p:nvSpPr>
          <p:cNvPr id="6" name="PlaceHolder 5"/>
          <p:cNvSpPr>
            <a:spLocks noGrp="1"/>
          </p:cNvSpPr>
          <p:nvPr>
            <p:ph type="dt" idx="4"/>
          </p:nvPr>
        </p:nvSpPr>
        <p:spPr/>
        <p:txBody>
          <a:bodyPr/>
          <a:p>
            <a:r>
              <a:rPr lang="de-D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54" name="PlaceHolder 2"/>
          <p:cNvSpPr>
            <a:spLocks noGrp="1"/>
          </p:cNvSpPr>
          <p:nvPr>
            <p:ph/>
          </p:nvPr>
        </p:nvSpPr>
        <p:spPr>
          <a:xfrm>
            <a:off x="50436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55" name="PlaceHolder 3"/>
          <p:cNvSpPr>
            <a:spLocks noGrp="1"/>
          </p:cNvSpPr>
          <p:nvPr>
            <p:ph/>
          </p:nvPr>
        </p:nvSpPr>
        <p:spPr>
          <a:xfrm>
            <a:off x="515448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5F9194E-7BE4-458E-85E7-5E2153EFD699}" type="slidenum">
              <a:t>&lt;#&gt;</a:t>
            </a:fld>
          </a:p>
        </p:txBody>
      </p:sp>
      <p:sp>
        <p:nvSpPr>
          <p:cNvPr id="7" name="PlaceHolder 6"/>
          <p:cNvSpPr>
            <a:spLocks noGrp="1"/>
          </p:cNvSpPr>
          <p:nvPr>
            <p:ph type="dt" idx="4"/>
          </p:nvPr>
        </p:nvSpPr>
        <p:spPr/>
        <p:txBody>
          <a:bodyPr/>
          <a:p>
            <a:r>
              <a:rPr lang="de-D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218D180-F118-4D5E-897F-2435940A14A4}" type="slidenum">
              <a:t>&lt;#&gt;</a:t>
            </a:fld>
          </a:p>
        </p:txBody>
      </p:sp>
      <p:sp>
        <p:nvSpPr>
          <p:cNvPr id="5" name="PlaceHolder 4"/>
          <p:cNvSpPr>
            <a:spLocks noGrp="1"/>
          </p:cNvSpPr>
          <p:nvPr>
            <p:ph type="dt" idx="4"/>
          </p:nvPr>
        </p:nvSpPr>
        <p:spPr/>
        <p:txBody>
          <a:bodyPr/>
          <a:p>
            <a:r>
              <a:rPr lang="de-D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360" y="302760"/>
            <a:ext cx="9075240" cy="5837040"/>
          </a:xfrm>
          <a:prstGeom prst="rect">
            <a:avLst/>
          </a:prstGeom>
          <a:noFill/>
          <a:ln w="0">
            <a:noFill/>
          </a:ln>
        </p:spPr>
        <p:txBody>
          <a:bodyPr lIns="0" rIns="0" tIns="0" bIns="0" anchor="ctr">
            <a:noAutofit/>
          </a:bodyPr>
          <a:p>
            <a:pPr algn="ctr"/>
            <a:endParaRPr b="0" lang="de-DE"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4B2A4DC-85EE-44C6-91C1-4B7556A51031}" type="slidenum">
              <a:t>&lt;#&gt;</a:t>
            </a:fld>
          </a:p>
        </p:txBody>
      </p:sp>
      <p:sp>
        <p:nvSpPr>
          <p:cNvPr id="5" name="PlaceHolder 4"/>
          <p:cNvSpPr>
            <a:spLocks noGrp="1"/>
          </p:cNvSpPr>
          <p:nvPr>
            <p:ph type="dt" idx="4"/>
          </p:nvPr>
        </p:nvSpPr>
        <p:spPr/>
        <p:txBody>
          <a:bodyPr/>
          <a:p>
            <a:r>
              <a:rPr lang="de-D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59"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0" name="PlaceHolder 3"/>
          <p:cNvSpPr>
            <a:spLocks noGrp="1"/>
          </p:cNvSpPr>
          <p:nvPr>
            <p:ph/>
          </p:nvPr>
        </p:nvSpPr>
        <p:spPr>
          <a:xfrm>
            <a:off x="515448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1" name="PlaceHolder 4"/>
          <p:cNvSpPr>
            <a:spLocks noGrp="1"/>
          </p:cNvSpPr>
          <p:nvPr>
            <p:ph/>
          </p:nvPr>
        </p:nvSpPr>
        <p:spPr>
          <a:xfrm>
            <a:off x="50436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FB38BAC-3A90-47C4-A04D-FEB220360955}" type="slidenum">
              <a:t>&lt;#&gt;</a:t>
            </a:fld>
          </a:p>
        </p:txBody>
      </p:sp>
      <p:sp>
        <p:nvSpPr>
          <p:cNvPr id="8" name="PlaceHolder 7"/>
          <p:cNvSpPr>
            <a:spLocks noGrp="1"/>
          </p:cNvSpPr>
          <p:nvPr>
            <p:ph type="dt" idx="4"/>
          </p:nvPr>
        </p:nvSpPr>
        <p:spPr/>
        <p:txBody>
          <a:bodyPr/>
          <a:p>
            <a:r>
              <a:rPr lang="de-D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8" name="PlaceHolder 2"/>
          <p:cNvSpPr>
            <a:spLocks noGrp="1"/>
          </p:cNvSpPr>
          <p:nvPr>
            <p:ph type="subTitle"/>
          </p:nvPr>
        </p:nvSpPr>
        <p:spPr>
          <a:xfrm>
            <a:off x="504360" y="1763280"/>
            <a:ext cx="9075240" cy="4986720"/>
          </a:xfrm>
          <a:prstGeom prst="rect">
            <a:avLst/>
          </a:prstGeom>
          <a:noFill/>
          <a:ln w="0">
            <a:noFill/>
          </a:ln>
        </p:spPr>
        <p:txBody>
          <a:bodyPr lIns="0" rIns="0" tIns="0" bIns="0" anchor="ctr">
            <a:noAutofit/>
          </a:bodyPr>
          <a:p>
            <a:pPr indent="0" algn="ctr">
              <a:buNone/>
            </a:pPr>
            <a:endParaRPr b="0" lang="de-DE"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DDA3309-48C2-4AB1-8B38-F35D7A1A6DDC}"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63" name="PlaceHolder 2"/>
          <p:cNvSpPr>
            <a:spLocks noGrp="1"/>
          </p:cNvSpPr>
          <p:nvPr>
            <p:ph/>
          </p:nvPr>
        </p:nvSpPr>
        <p:spPr>
          <a:xfrm>
            <a:off x="50436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4"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5" name="PlaceHolder 4"/>
          <p:cNvSpPr>
            <a:spLocks noGrp="1"/>
          </p:cNvSpPr>
          <p:nvPr>
            <p:ph/>
          </p:nvPr>
        </p:nvSpPr>
        <p:spPr>
          <a:xfrm>
            <a:off x="515448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4C7DE02-65D4-4200-8570-EF6A9C80E0D3}" type="slidenum">
              <a:t>&lt;#&gt;</a:t>
            </a:fld>
          </a:p>
        </p:txBody>
      </p:sp>
      <p:sp>
        <p:nvSpPr>
          <p:cNvPr id="8" name="PlaceHolder 7"/>
          <p:cNvSpPr>
            <a:spLocks noGrp="1"/>
          </p:cNvSpPr>
          <p:nvPr>
            <p:ph type="dt" idx="4"/>
          </p:nvPr>
        </p:nvSpPr>
        <p:spPr/>
        <p:txBody>
          <a:bodyPr/>
          <a:p>
            <a:r>
              <a:rPr lang="de-D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67"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8"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9" name="PlaceHolder 4"/>
          <p:cNvSpPr>
            <a:spLocks noGrp="1"/>
          </p:cNvSpPr>
          <p:nvPr>
            <p:ph/>
          </p:nvPr>
        </p:nvSpPr>
        <p:spPr>
          <a:xfrm>
            <a:off x="504360" y="436824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8E276A-51A7-49EB-B8EB-25520D83E563}" type="slidenum">
              <a:t>&lt;#&gt;</a:t>
            </a:fld>
          </a:p>
        </p:txBody>
      </p:sp>
      <p:sp>
        <p:nvSpPr>
          <p:cNvPr id="8" name="PlaceHolder 7"/>
          <p:cNvSpPr>
            <a:spLocks noGrp="1"/>
          </p:cNvSpPr>
          <p:nvPr>
            <p:ph type="dt" idx="4"/>
          </p:nvPr>
        </p:nvSpPr>
        <p:spPr/>
        <p:txBody>
          <a:bodyPr/>
          <a:p>
            <a:r>
              <a:rPr lang="de-D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71" name="PlaceHolder 2"/>
          <p:cNvSpPr>
            <a:spLocks noGrp="1"/>
          </p:cNvSpPr>
          <p:nvPr>
            <p:ph/>
          </p:nvPr>
        </p:nvSpPr>
        <p:spPr>
          <a:xfrm>
            <a:off x="504360" y="176328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2" name="PlaceHolder 3"/>
          <p:cNvSpPr>
            <a:spLocks noGrp="1"/>
          </p:cNvSpPr>
          <p:nvPr>
            <p:ph/>
          </p:nvPr>
        </p:nvSpPr>
        <p:spPr>
          <a:xfrm>
            <a:off x="504360" y="436824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CD0FE8C-26B9-4E69-9E18-A21D3CDDCA67}" type="slidenum">
              <a:t>&lt;#&gt;</a:t>
            </a:fld>
          </a:p>
        </p:txBody>
      </p:sp>
      <p:sp>
        <p:nvSpPr>
          <p:cNvPr id="7" name="PlaceHolder 6"/>
          <p:cNvSpPr>
            <a:spLocks noGrp="1"/>
          </p:cNvSpPr>
          <p:nvPr>
            <p:ph type="dt" idx="4"/>
          </p:nvPr>
        </p:nvSpPr>
        <p:spPr/>
        <p:txBody>
          <a:bodyPr/>
          <a:p>
            <a:r>
              <a:rPr lang="de-D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74"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5"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6" name="PlaceHolder 4"/>
          <p:cNvSpPr>
            <a:spLocks noGrp="1"/>
          </p:cNvSpPr>
          <p:nvPr>
            <p:ph/>
          </p:nvPr>
        </p:nvSpPr>
        <p:spPr>
          <a:xfrm>
            <a:off x="50436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7" name="PlaceHolder 5"/>
          <p:cNvSpPr>
            <a:spLocks noGrp="1"/>
          </p:cNvSpPr>
          <p:nvPr>
            <p:ph/>
          </p:nvPr>
        </p:nvSpPr>
        <p:spPr>
          <a:xfrm>
            <a:off x="515448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E83D58F-7613-446C-B566-75245E9D818B}" type="slidenum">
              <a:t>&lt;#&gt;</a:t>
            </a:fld>
          </a:p>
        </p:txBody>
      </p:sp>
      <p:sp>
        <p:nvSpPr>
          <p:cNvPr id="9" name="PlaceHolder 8"/>
          <p:cNvSpPr>
            <a:spLocks noGrp="1"/>
          </p:cNvSpPr>
          <p:nvPr>
            <p:ph type="dt" idx="4"/>
          </p:nvPr>
        </p:nvSpPr>
        <p:spPr/>
        <p:txBody>
          <a:bodyPr/>
          <a:p>
            <a:r>
              <a:rPr lang="de-D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79" name="PlaceHolder 2"/>
          <p:cNvSpPr>
            <a:spLocks noGrp="1"/>
          </p:cNvSpPr>
          <p:nvPr>
            <p:ph/>
          </p:nvPr>
        </p:nvSpPr>
        <p:spPr>
          <a:xfrm>
            <a:off x="50436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80" name="PlaceHolder 3"/>
          <p:cNvSpPr>
            <a:spLocks noGrp="1"/>
          </p:cNvSpPr>
          <p:nvPr>
            <p:ph/>
          </p:nvPr>
        </p:nvSpPr>
        <p:spPr>
          <a:xfrm>
            <a:off x="357300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81" name="PlaceHolder 4"/>
          <p:cNvSpPr>
            <a:spLocks noGrp="1"/>
          </p:cNvSpPr>
          <p:nvPr>
            <p:ph/>
          </p:nvPr>
        </p:nvSpPr>
        <p:spPr>
          <a:xfrm>
            <a:off x="6641640" y="176328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82" name="PlaceHolder 5"/>
          <p:cNvSpPr>
            <a:spLocks noGrp="1"/>
          </p:cNvSpPr>
          <p:nvPr>
            <p:ph/>
          </p:nvPr>
        </p:nvSpPr>
        <p:spPr>
          <a:xfrm>
            <a:off x="50436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83" name="PlaceHolder 6"/>
          <p:cNvSpPr>
            <a:spLocks noGrp="1"/>
          </p:cNvSpPr>
          <p:nvPr>
            <p:ph/>
          </p:nvPr>
        </p:nvSpPr>
        <p:spPr>
          <a:xfrm>
            <a:off x="357300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84" name="PlaceHolder 7"/>
          <p:cNvSpPr>
            <a:spLocks noGrp="1"/>
          </p:cNvSpPr>
          <p:nvPr>
            <p:ph/>
          </p:nvPr>
        </p:nvSpPr>
        <p:spPr>
          <a:xfrm>
            <a:off x="6641640" y="4368240"/>
            <a:ext cx="292212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52DE1B3-701F-4BD7-A5F5-A784FD8A08DD}" type="slidenum">
              <a:t>&lt;#&gt;</a:t>
            </a:fld>
          </a:p>
        </p:txBody>
      </p:sp>
      <p:sp>
        <p:nvSpPr>
          <p:cNvPr id="11" name="PlaceHolder 10"/>
          <p:cNvSpPr>
            <a:spLocks noGrp="1"/>
          </p:cNvSpPr>
          <p:nvPr>
            <p:ph type="dt" idx="4"/>
          </p:nvPr>
        </p:nvSpPr>
        <p:spPr/>
        <p:txBody>
          <a:bodyPr/>
          <a:p>
            <a:r>
              <a:rPr lang="de-D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10" name="PlaceHolder 2"/>
          <p:cNvSpPr>
            <a:spLocks noGrp="1"/>
          </p:cNvSpPr>
          <p:nvPr>
            <p:ph/>
          </p:nvPr>
        </p:nvSpPr>
        <p:spPr>
          <a:xfrm>
            <a:off x="504360" y="1763280"/>
            <a:ext cx="907524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8C5FAC-5FEF-4213-837C-405A043AD57B}"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12" name="PlaceHolder 2"/>
          <p:cNvSpPr>
            <a:spLocks noGrp="1"/>
          </p:cNvSpPr>
          <p:nvPr>
            <p:ph/>
          </p:nvPr>
        </p:nvSpPr>
        <p:spPr>
          <a:xfrm>
            <a:off x="50436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13" name="PlaceHolder 3"/>
          <p:cNvSpPr>
            <a:spLocks noGrp="1"/>
          </p:cNvSpPr>
          <p:nvPr>
            <p:ph/>
          </p:nvPr>
        </p:nvSpPr>
        <p:spPr>
          <a:xfrm>
            <a:off x="515448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87A839-71A7-48ED-8644-617A000180B3}"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1B354A8-D7D9-4F2D-9764-258A86F85411}"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360" y="302760"/>
            <a:ext cx="9075240" cy="5837040"/>
          </a:xfrm>
          <a:prstGeom prst="rect">
            <a:avLst/>
          </a:prstGeom>
          <a:noFill/>
          <a:ln w="0">
            <a:noFill/>
          </a:ln>
        </p:spPr>
        <p:txBody>
          <a:bodyPr lIns="0" rIns="0" tIns="0" bIns="0" anchor="ctr">
            <a:noAutofit/>
          </a:bodyPr>
          <a:p>
            <a:pPr algn="ctr"/>
            <a:endParaRPr b="0" lang="de-DE"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EB3FEBA-100C-4FED-9345-387CED2C680E}"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17"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18" name="PlaceHolder 3"/>
          <p:cNvSpPr>
            <a:spLocks noGrp="1"/>
          </p:cNvSpPr>
          <p:nvPr>
            <p:ph/>
          </p:nvPr>
        </p:nvSpPr>
        <p:spPr>
          <a:xfrm>
            <a:off x="515448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19" name="PlaceHolder 4"/>
          <p:cNvSpPr>
            <a:spLocks noGrp="1"/>
          </p:cNvSpPr>
          <p:nvPr>
            <p:ph/>
          </p:nvPr>
        </p:nvSpPr>
        <p:spPr>
          <a:xfrm>
            <a:off x="50436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7B3481-39E9-4F73-87A6-4588D0B2DC1C}"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21" name="PlaceHolder 2"/>
          <p:cNvSpPr>
            <a:spLocks noGrp="1"/>
          </p:cNvSpPr>
          <p:nvPr>
            <p:ph/>
          </p:nvPr>
        </p:nvSpPr>
        <p:spPr>
          <a:xfrm>
            <a:off x="504360" y="1763280"/>
            <a:ext cx="4428360" cy="49867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22"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23" name="PlaceHolder 4"/>
          <p:cNvSpPr>
            <a:spLocks noGrp="1"/>
          </p:cNvSpPr>
          <p:nvPr>
            <p:ph/>
          </p:nvPr>
        </p:nvSpPr>
        <p:spPr>
          <a:xfrm>
            <a:off x="5154480" y="436824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2CE99FA-70BD-4385-88FC-A0F5D99476DC}"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25" name="PlaceHolder 2"/>
          <p:cNvSpPr>
            <a:spLocks noGrp="1"/>
          </p:cNvSpPr>
          <p:nvPr>
            <p:ph/>
          </p:nvPr>
        </p:nvSpPr>
        <p:spPr>
          <a:xfrm>
            <a:off x="50436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26" name="PlaceHolder 3"/>
          <p:cNvSpPr>
            <a:spLocks noGrp="1"/>
          </p:cNvSpPr>
          <p:nvPr>
            <p:ph/>
          </p:nvPr>
        </p:nvSpPr>
        <p:spPr>
          <a:xfrm>
            <a:off x="5154480" y="1763280"/>
            <a:ext cx="442836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27" name="PlaceHolder 4"/>
          <p:cNvSpPr>
            <a:spLocks noGrp="1"/>
          </p:cNvSpPr>
          <p:nvPr>
            <p:ph/>
          </p:nvPr>
        </p:nvSpPr>
        <p:spPr>
          <a:xfrm>
            <a:off x="504360" y="4368240"/>
            <a:ext cx="9075240" cy="2378520"/>
          </a:xfrm>
          <a:prstGeom prst="rect">
            <a:avLst/>
          </a:prstGeom>
          <a:noFill/>
          <a:ln w="0">
            <a:noFill/>
          </a:ln>
        </p:spPr>
        <p:txBody>
          <a:bodyPr lIns="0" rIns="0" tIns="0" bIns="0" anchor="t">
            <a:normAutofit/>
          </a:bodyPr>
          <a:p>
            <a:pPr indent="0">
              <a:spcBef>
                <a:spcPts val="1417"/>
              </a:spcBef>
              <a:buNone/>
            </a:pPr>
            <a:endParaRPr b="0" lang="de-DE" sz="353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D3EC0BA-7E35-459F-A5A6-21F8C4380D5A}" type="slidenum">
              <a:t>&lt;#&gt;</a:t>
            </a:fld>
          </a:p>
        </p:txBody>
      </p:sp>
      <p:sp>
        <p:nvSpPr>
          <p:cNvPr id="8" name="PlaceHolder 7"/>
          <p:cNvSpPr>
            <a:spLocks noGrp="1"/>
          </p:cNvSpPr>
          <p:nvPr>
            <p:ph type="dt" idx="1"/>
          </p:nvPr>
        </p:nvSpPr>
        <p:spPr/>
        <p:txBody>
          <a:bodyPr/>
          <a:p>
            <a:r>
              <a:rPr lang="de-D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 y="0"/>
            <a:ext cx="10083600" cy="7556040"/>
          </a:xfrm>
          <a:prstGeom prst="rect">
            <a:avLst/>
          </a:prstGeom>
          <a:ln w="0">
            <a:noFill/>
          </a:ln>
        </p:spPr>
      </p:pic>
      <p:pic>
        <p:nvPicPr>
          <p:cNvPr id="1" name="Grafik 6" descr=""/>
          <p:cNvPicPr/>
          <p:nvPr/>
        </p:nvPicPr>
        <p:blipFill>
          <a:blip r:embed="rId3"/>
          <a:stretch/>
        </p:blipFill>
        <p:spPr>
          <a:xfrm>
            <a:off x="0" y="4680"/>
            <a:ext cx="10083600" cy="7556040"/>
          </a:xfrm>
          <a:prstGeom prst="rect">
            <a:avLst/>
          </a:prstGeom>
          <a:ln w="0">
            <a:noFill/>
          </a:ln>
        </p:spPr>
      </p:pic>
      <p:sp>
        <p:nvSpPr>
          <p:cNvPr id="2" name="PlaceHolder 1"/>
          <p:cNvSpPr>
            <a:spLocks noGrp="1"/>
          </p:cNvSpPr>
          <p:nvPr>
            <p:ph type="title"/>
          </p:nvPr>
        </p:nvSpPr>
        <p:spPr>
          <a:xfrm>
            <a:off x="756360" y="2347560"/>
            <a:ext cx="8570880" cy="1619280"/>
          </a:xfrm>
          <a:prstGeom prst="rect">
            <a:avLst/>
          </a:prstGeom>
          <a:noFill/>
          <a:ln w="0">
            <a:noFill/>
          </a:ln>
        </p:spPr>
        <p:txBody>
          <a:bodyPr anchor="ctr">
            <a:noAutofit/>
          </a:bodyPr>
          <a:p>
            <a:pPr indent="0" algn="ctr">
              <a:lnSpc>
                <a:spcPct val="100000"/>
              </a:lnSpc>
              <a:buNone/>
            </a:pPr>
            <a:r>
              <a:rPr b="0" lang="de-DE" sz="4850" spc="-1" strike="noStrike">
                <a:solidFill>
                  <a:srgbClr val="000000"/>
                </a:solidFill>
                <a:latin typeface="Calibri"/>
              </a:rPr>
              <a:t>Mastertitelformat bearbeiten</a:t>
            </a:r>
            <a:endParaRPr b="0" lang="de-DE" sz="4850" spc="-1" strike="noStrike">
              <a:solidFill>
                <a:srgbClr val="000000"/>
              </a:solidFill>
              <a:latin typeface="Calibri"/>
            </a:endParaRPr>
          </a:p>
        </p:txBody>
      </p:sp>
      <p:sp>
        <p:nvSpPr>
          <p:cNvPr id="3" name="PlaceHolder 2"/>
          <p:cNvSpPr>
            <a:spLocks noGrp="1"/>
          </p:cNvSpPr>
          <p:nvPr>
            <p:ph type="dt" idx="1"/>
          </p:nvPr>
        </p:nvSpPr>
        <p:spPr>
          <a:xfrm>
            <a:off x="504360" y="7003800"/>
            <a:ext cx="2352600" cy="402120"/>
          </a:xfrm>
          <a:prstGeom prst="rect">
            <a:avLst/>
          </a:prstGeom>
          <a:noFill/>
          <a:ln w="0">
            <a:noFill/>
          </a:ln>
        </p:spPr>
        <p:txBody>
          <a:bodyPr anchor="ctr">
            <a:noAutofit/>
          </a:bodyPr>
          <a:lstStyle>
            <a:lvl1pPr indent="0">
              <a:lnSpc>
                <a:spcPct val="100000"/>
              </a:lnSpc>
              <a:buNone/>
              <a:defRPr b="0" lang="en-US" sz="1320" spc="-1" strike="noStrike">
                <a:solidFill>
                  <a:srgbClr val="8b8b8b"/>
                </a:solidFill>
                <a:latin typeface="Calibri"/>
              </a:defRPr>
            </a:lvl1pPr>
          </a:lstStyle>
          <a:p>
            <a:pPr indent="0">
              <a:lnSpc>
                <a:spcPct val="100000"/>
              </a:lnSpc>
              <a:buNone/>
            </a:pPr>
            <a:r>
              <a:rPr b="0" lang="en-US" sz="1320" spc="-1" strike="noStrike">
                <a:solidFill>
                  <a:srgbClr val="8b8b8b"/>
                </a:solidFill>
                <a:latin typeface="Calibri"/>
              </a:rPr>
              <a:t>&lt;Datum/Uhrzeit&gt;</a:t>
            </a:r>
            <a:endParaRPr b="0" lang="de-DE" sz="1320" spc="-1" strike="noStrike">
              <a:solidFill>
                <a:srgbClr val="000000"/>
              </a:solidFill>
              <a:latin typeface="Times New Roman"/>
            </a:endParaRPr>
          </a:p>
        </p:txBody>
      </p:sp>
      <p:sp>
        <p:nvSpPr>
          <p:cNvPr id="4" name="PlaceHolder 3"/>
          <p:cNvSpPr>
            <a:spLocks noGrp="1"/>
          </p:cNvSpPr>
          <p:nvPr>
            <p:ph type="ftr" idx="2"/>
          </p:nvPr>
        </p:nvSpPr>
        <p:spPr>
          <a:xfrm>
            <a:off x="3445200" y="7003800"/>
            <a:ext cx="3192840" cy="402120"/>
          </a:xfrm>
          <a:prstGeom prst="rect">
            <a:avLst/>
          </a:prstGeom>
          <a:noFill/>
          <a:ln w="0">
            <a:noFill/>
          </a:ln>
        </p:spPr>
        <p:txBody>
          <a:bodyPr anchor="ctr">
            <a:noAutofit/>
          </a:bodyPr>
          <a:lstStyle>
            <a:lvl1pPr indent="0" algn="ctr">
              <a:buNone/>
              <a:defRPr b="0" lang="de-DE" sz="1400" spc="-1" strike="noStrike">
                <a:solidFill>
                  <a:srgbClr val="000000"/>
                </a:solidFill>
                <a:latin typeface="Times New Roman"/>
              </a:defRPr>
            </a:lvl1pPr>
          </a:lstStyle>
          <a:p>
            <a:pPr indent="0" algn="ctr">
              <a:buNone/>
            </a:pPr>
            <a:r>
              <a:rPr b="0" lang="de-DE" sz="1400" spc="-1" strike="noStrike">
                <a:solidFill>
                  <a:srgbClr val="000000"/>
                </a:solidFill>
                <a:latin typeface="Times New Roman"/>
              </a:rPr>
              <a:t>&lt;Fußzeile&gt;</a:t>
            </a:r>
            <a:endParaRPr b="0" lang="de-DE" sz="1400" spc="-1" strike="noStrike">
              <a:solidFill>
                <a:srgbClr val="000000"/>
              </a:solidFill>
              <a:latin typeface="Times New Roman"/>
            </a:endParaRPr>
          </a:p>
        </p:txBody>
      </p:sp>
      <p:sp>
        <p:nvSpPr>
          <p:cNvPr id="5" name="PlaceHolder 4"/>
          <p:cNvSpPr>
            <a:spLocks noGrp="1"/>
          </p:cNvSpPr>
          <p:nvPr>
            <p:ph type="sldNum" idx="3"/>
          </p:nvPr>
        </p:nvSpPr>
        <p:spPr>
          <a:xfrm>
            <a:off x="7226640" y="7003800"/>
            <a:ext cx="2352600" cy="402120"/>
          </a:xfrm>
          <a:prstGeom prst="rect">
            <a:avLst/>
          </a:prstGeom>
          <a:noFill/>
          <a:ln w="0">
            <a:noFill/>
          </a:ln>
        </p:spPr>
        <p:txBody>
          <a:bodyPr anchor="ctr">
            <a:noAutofit/>
          </a:bodyPr>
          <a:lstStyle>
            <a:lvl1pPr marL="12600" indent="0" algn="r">
              <a:lnSpc>
                <a:spcPct val="100000"/>
              </a:lnSpc>
              <a:spcBef>
                <a:spcPts val="6"/>
              </a:spcBef>
              <a:buNone/>
              <a:defRPr b="0" lang="de-DE" sz="1320" spc="-1" strike="noStrike">
                <a:solidFill>
                  <a:srgbClr val="8b8b8b"/>
                </a:solidFill>
                <a:latin typeface="Calibri"/>
              </a:defRPr>
            </a:lvl1pPr>
          </a:lstStyle>
          <a:p>
            <a:pPr marL="12600" indent="0" algn="r">
              <a:lnSpc>
                <a:spcPct val="100000"/>
              </a:lnSpc>
              <a:spcBef>
                <a:spcPts val="6"/>
              </a:spcBef>
              <a:buNone/>
            </a:pPr>
            <a:r>
              <a:rPr b="0" lang="de-DE" sz="1320" spc="-1" strike="noStrike">
                <a:solidFill>
                  <a:srgbClr val="8b8b8b"/>
                </a:solidFill>
                <a:latin typeface="Calibri"/>
              </a:rPr>
              <a:t>Seite</a:t>
            </a:r>
            <a:r>
              <a:rPr b="0" lang="de-DE" sz="1320" spc="-21" strike="noStrike">
                <a:solidFill>
                  <a:srgbClr val="8b8b8b"/>
                </a:solidFill>
                <a:latin typeface="Calibri"/>
              </a:rPr>
              <a:t> </a:t>
            </a:r>
            <a:fld id="{6BD9B403-2C26-480B-B830-82BB6E4DF4B1}" type="slidenum">
              <a:rPr b="0" lang="de-DE" sz="1320" spc="-26" strike="noStrike">
                <a:solidFill>
                  <a:srgbClr val="8b8b8b"/>
                </a:solidFill>
                <a:latin typeface="Calibri"/>
              </a:rPr>
              <a:t>&lt;Foliennummer&gt;</a:t>
            </a:fld>
            <a:endParaRPr b="0" lang="de-DE" sz="1320" spc="-1" strike="noStrike">
              <a:solidFill>
                <a:srgbClr val="000000"/>
              </a:solidFill>
              <a:latin typeface="Times New Roman"/>
            </a:endParaRPr>
          </a:p>
        </p:txBody>
      </p:sp>
      <p:sp>
        <p:nvSpPr>
          <p:cNvPr id="6" name="PlaceHolder 5"/>
          <p:cNvSpPr>
            <a:spLocks noGrp="1"/>
          </p:cNvSpPr>
          <p:nvPr>
            <p:ph type="body"/>
          </p:nvPr>
        </p:nvSpPr>
        <p:spPr>
          <a:xfrm>
            <a:off x="504000" y="1767960"/>
            <a:ext cx="9074880" cy="4382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Format des Gliederungstextes durch Klicken bearbeiten</a:t>
            </a:r>
            <a:endParaRPr b="0" lang="de-DE" sz="353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640" spc="-1" strike="noStrike">
                <a:solidFill>
                  <a:srgbClr val="000000"/>
                </a:solidFill>
                <a:latin typeface="Calibri"/>
              </a:rPr>
              <a:t>Zweite Gliederungsebene</a:t>
            </a:r>
            <a:endParaRPr b="0" lang="de-DE" sz="264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2210" spc="-1" strike="noStrike">
                <a:solidFill>
                  <a:srgbClr val="000000"/>
                </a:solidFill>
                <a:latin typeface="Calibri"/>
              </a:rPr>
              <a:t>Dritte Gliederungsebene</a:t>
            </a:r>
            <a:endParaRPr b="0" lang="de-DE" sz="221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2210" spc="-1" strike="noStrike">
                <a:solidFill>
                  <a:srgbClr val="000000"/>
                </a:solidFill>
                <a:latin typeface="Calibri"/>
              </a:rPr>
              <a:t>Vierte Gliederungsebene</a:t>
            </a:r>
            <a:endParaRPr b="0" lang="de-DE" sz="221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Grafik 6" descr=""/>
          <p:cNvPicPr/>
          <p:nvPr/>
        </p:nvPicPr>
        <p:blipFill>
          <a:blip r:embed="rId2"/>
          <a:stretch/>
        </p:blipFill>
        <p:spPr>
          <a:xfrm>
            <a:off x="720" y="0"/>
            <a:ext cx="10083600" cy="7556040"/>
          </a:xfrm>
          <a:prstGeom prst="rect">
            <a:avLst/>
          </a:prstGeom>
          <a:ln w="0">
            <a:noFill/>
          </a:ln>
        </p:spPr>
      </p:pic>
      <p:sp>
        <p:nvSpPr>
          <p:cNvPr id="44" name="PlaceHolder 1"/>
          <p:cNvSpPr>
            <a:spLocks noGrp="1"/>
          </p:cNvSpPr>
          <p:nvPr>
            <p:ph type="title"/>
          </p:nvPr>
        </p:nvSpPr>
        <p:spPr>
          <a:xfrm>
            <a:off x="504360" y="302760"/>
            <a:ext cx="9075240" cy="1258920"/>
          </a:xfrm>
          <a:prstGeom prst="rect">
            <a:avLst/>
          </a:prstGeom>
          <a:noFill/>
          <a:ln w="0">
            <a:noFill/>
          </a:ln>
        </p:spPr>
        <p:txBody>
          <a:bodyPr anchor="ctr">
            <a:noAutofit/>
          </a:bodyPr>
          <a:p>
            <a:pPr indent="0" algn="ctr">
              <a:lnSpc>
                <a:spcPct val="100000"/>
              </a:lnSpc>
              <a:buNone/>
            </a:pPr>
            <a:r>
              <a:rPr b="0" lang="de-DE" sz="4850" spc="-1" strike="noStrike">
                <a:solidFill>
                  <a:srgbClr val="000000"/>
                </a:solidFill>
                <a:latin typeface="Calibri"/>
              </a:rPr>
              <a:t>Mastertitelformat bearbeiten</a:t>
            </a:r>
            <a:endParaRPr b="0" lang="de-DE" sz="4850" spc="-1" strike="noStrike">
              <a:solidFill>
                <a:srgbClr val="000000"/>
              </a:solidFill>
              <a:latin typeface="Calibri"/>
            </a:endParaRPr>
          </a:p>
        </p:txBody>
      </p:sp>
      <p:sp>
        <p:nvSpPr>
          <p:cNvPr id="45" name="PlaceHolder 2"/>
          <p:cNvSpPr>
            <a:spLocks noGrp="1"/>
          </p:cNvSpPr>
          <p:nvPr>
            <p:ph type="body"/>
          </p:nvPr>
        </p:nvSpPr>
        <p:spPr>
          <a:xfrm>
            <a:off x="504360" y="1763280"/>
            <a:ext cx="9075240" cy="4986720"/>
          </a:xfrm>
          <a:prstGeom prst="rect">
            <a:avLst/>
          </a:prstGeom>
          <a:noFill/>
          <a:ln w="0">
            <a:noFill/>
          </a:ln>
        </p:spPr>
        <p:txBody>
          <a:bodyPr anchor="t">
            <a:noAutofit/>
          </a:bodyPr>
          <a:p>
            <a:pPr marL="378000" indent="-378000">
              <a:lnSpc>
                <a:spcPct val="100000"/>
              </a:lnSpc>
              <a:spcBef>
                <a:spcPts val="706"/>
              </a:spcBef>
              <a:buClr>
                <a:srgbClr val="000000"/>
              </a:buClr>
              <a:buFont typeface="Arial"/>
              <a:buChar char="•"/>
            </a:pPr>
            <a:r>
              <a:rPr b="0" lang="de-DE" sz="3530" spc="-1" strike="noStrike">
                <a:solidFill>
                  <a:srgbClr val="000000"/>
                </a:solidFill>
                <a:latin typeface="Calibri"/>
              </a:rPr>
              <a:t>Mastertextformat bearbeiten</a:t>
            </a:r>
            <a:endParaRPr b="0" lang="de-DE" sz="3530" spc="-1" strike="noStrike">
              <a:solidFill>
                <a:srgbClr val="000000"/>
              </a:solidFill>
              <a:latin typeface="Calibri"/>
            </a:endParaRPr>
          </a:p>
          <a:p>
            <a:pPr lvl="1" marL="818640" indent="-315000">
              <a:lnSpc>
                <a:spcPct val="100000"/>
              </a:lnSpc>
              <a:spcBef>
                <a:spcPts val="618"/>
              </a:spcBef>
              <a:buClr>
                <a:srgbClr val="000000"/>
              </a:buClr>
              <a:buFont typeface="Arial"/>
              <a:buChar char="–"/>
            </a:pPr>
            <a:r>
              <a:rPr b="0" lang="de-DE" sz="3080" spc="-1" strike="noStrike">
                <a:solidFill>
                  <a:srgbClr val="000000"/>
                </a:solidFill>
                <a:latin typeface="Calibri"/>
              </a:rPr>
              <a:t>Zweite Ebene</a:t>
            </a:r>
            <a:endParaRPr b="0" lang="de-DE" sz="3080" spc="-1" strike="noStrike">
              <a:solidFill>
                <a:srgbClr val="000000"/>
              </a:solidFill>
              <a:latin typeface="Calibri"/>
            </a:endParaRPr>
          </a:p>
          <a:p>
            <a:pPr lvl="2" marL="1259640" indent="-252000">
              <a:lnSpc>
                <a:spcPct val="100000"/>
              </a:lnSpc>
              <a:spcBef>
                <a:spcPts val="530"/>
              </a:spcBef>
              <a:buClr>
                <a:srgbClr val="000000"/>
              </a:buClr>
              <a:buFont typeface="Arial"/>
              <a:buChar char="•"/>
            </a:pPr>
            <a:r>
              <a:rPr b="0" lang="de-DE" sz="2640" spc="-1" strike="noStrike">
                <a:solidFill>
                  <a:srgbClr val="000000"/>
                </a:solidFill>
                <a:latin typeface="Calibri"/>
              </a:rPr>
              <a:t>Dritte Ebene</a:t>
            </a:r>
            <a:endParaRPr b="0" lang="de-DE" sz="2640" spc="-1" strike="noStrike">
              <a:solidFill>
                <a:srgbClr val="000000"/>
              </a:solidFill>
              <a:latin typeface="Calibri"/>
            </a:endParaRPr>
          </a:p>
          <a:p>
            <a:pPr lvl="3" marL="1763280" indent="-252000">
              <a:lnSpc>
                <a:spcPct val="100000"/>
              </a:lnSpc>
              <a:spcBef>
                <a:spcPts val="439"/>
              </a:spcBef>
              <a:buClr>
                <a:srgbClr val="000000"/>
              </a:buClr>
              <a:buFont typeface="Arial"/>
              <a:buChar char="–"/>
            </a:pPr>
            <a:r>
              <a:rPr b="0" lang="de-DE" sz="2210" spc="-1" strike="noStrike">
                <a:solidFill>
                  <a:srgbClr val="000000"/>
                </a:solidFill>
                <a:latin typeface="Calibri"/>
              </a:rPr>
              <a:t>Vierte Ebene</a:t>
            </a:r>
            <a:endParaRPr b="0" lang="de-DE" sz="2210" spc="-1" strike="noStrike">
              <a:solidFill>
                <a:srgbClr val="000000"/>
              </a:solidFill>
              <a:latin typeface="Calibri"/>
            </a:endParaRPr>
          </a:p>
          <a:p>
            <a:pPr lvl="4" marL="2266920" indent="-252000">
              <a:lnSpc>
                <a:spcPct val="100000"/>
              </a:lnSpc>
              <a:spcBef>
                <a:spcPts val="439"/>
              </a:spcBef>
              <a:buClr>
                <a:srgbClr val="000000"/>
              </a:buClr>
              <a:buFont typeface="Arial"/>
              <a:buChar char="»"/>
            </a:pPr>
            <a:r>
              <a:rPr b="0" lang="de-DE" sz="2210" spc="-1" strike="noStrike">
                <a:solidFill>
                  <a:srgbClr val="000000"/>
                </a:solidFill>
                <a:latin typeface="Calibri"/>
              </a:rPr>
              <a:t>Fünfte Ebene</a:t>
            </a:r>
            <a:endParaRPr b="0" lang="de-DE" sz="2210" spc="-1" strike="noStrike">
              <a:solidFill>
                <a:srgbClr val="000000"/>
              </a:solidFill>
              <a:latin typeface="Calibri"/>
            </a:endParaRPr>
          </a:p>
        </p:txBody>
      </p:sp>
      <p:sp>
        <p:nvSpPr>
          <p:cNvPr id="46" name="PlaceHolder 3"/>
          <p:cNvSpPr>
            <a:spLocks noGrp="1"/>
          </p:cNvSpPr>
          <p:nvPr>
            <p:ph type="dt" idx="4"/>
          </p:nvPr>
        </p:nvSpPr>
        <p:spPr>
          <a:xfrm>
            <a:off x="504360" y="7003800"/>
            <a:ext cx="2352600" cy="402120"/>
          </a:xfrm>
          <a:prstGeom prst="rect">
            <a:avLst/>
          </a:prstGeom>
          <a:noFill/>
          <a:ln w="0">
            <a:noFill/>
          </a:ln>
        </p:spPr>
        <p:txBody>
          <a:bodyPr anchor="ctr">
            <a:noAutofit/>
          </a:bodyPr>
          <a:lstStyle>
            <a:lvl1pPr indent="0">
              <a:lnSpc>
                <a:spcPct val="100000"/>
              </a:lnSpc>
              <a:buNone/>
              <a:defRPr b="0" lang="en-US" sz="1320" spc="-1" strike="noStrike">
                <a:solidFill>
                  <a:srgbClr val="8b8b8b"/>
                </a:solidFill>
                <a:latin typeface="Calibri"/>
              </a:defRPr>
            </a:lvl1pPr>
          </a:lstStyle>
          <a:p>
            <a:pPr indent="0">
              <a:lnSpc>
                <a:spcPct val="100000"/>
              </a:lnSpc>
              <a:buNone/>
            </a:pPr>
            <a:r>
              <a:rPr b="0" lang="en-US" sz="1320" spc="-1" strike="noStrike">
                <a:solidFill>
                  <a:srgbClr val="8b8b8b"/>
                </a:solidFill>
                <a:latin typeface="Calibri"/>
              </a:rPr>
              <a:t>&lt;Datum/Uhrzeit&gt;</a:t>
            </a:r>
            <a:endParaRPr b="0" lang="de-DE" sz="1320" spc="-1" strike="noStrike">
              <a:solidFill>
                <a:srgbClr val="000000"/>
              </a:solidFill>
              <a:latin typeface="Times New Roman"/>
            </a:endParaRPr>
          </a:p>
        </p:txBody>
      </p:sp>
      <p:sp>
        <p:nvSpPr>
          <p:cNvPr id="47" name="PlaceHolder 4"/>
          <p:cNvSpPr>
            <a:spLocks noGrp="1"/>
          </p:cNvSpPr>
          <p:nvPr>
            <p:ph type="ftr" idx="5"/>
          </p:nvPr>
        </p:nvSpPr>
        <p:spPr>
          <a:xfrm>
            <a:off x="3445200" y="7003800"/>
            <a:ext cx="3192840" cy="402120"/>
          </a:xfrm>
          <a:prstGeom prst="rect">
            <a:avLst/>
          </a:prstGeom>
          <a:noFill/>
          <a:ln w="0">
            <a:noFill/>
          </a:ln>
        </p:spPr>
        <p:txBody>
          <a:bodyPr anchor="ctr">
            <a:noAutofit/>
          </a:bodyPr>
          <a:lstStyle>
            <a:lvl1pPr indent="0" algn="ctr">
              <a:buNone/>
              <a:defRPr b="0" lang="de-DE" sz="1400" spc="-1" strike="noStrike">
                <a:solidFill>
                  <a:srgbClr val="000000"/>
                </a:solidFill>
                <a:latin typeface="Times New Roman"/>
              </a:defRPr>
            </a:lvl1pPr>
          </a:lstStyle>
          <a:p>
            <a:pPr indent="0" algn="ctr">
              <a:buNone/>
            </a:pPr>
            <a:r>
              <a:rPr b="0" lang="de-DE" sz="1400" spc="-1" strike="noStrike">
                <a:solidFill>
                  <a:srgbClr val="000000"/>
                </a:solidFill>
                <a:latin typeface="Times New Roman"/>
              </a:rPr>
              <a:t>&lt;Fußzeile&gt;</a:t>
            </a:r>
            <a:endParaRPr b="0" lang="de-DE" sz="1400" spc="-1" strike="noStrike">
              <a:solidFill>
                <a:srgbClr val="000000"/>
              </a:solidFill>
              <a:latin typeface="Times New Roman"/>
            </a:endParaRPr>
          </a:p>
        </p:txBody>
      </p:sp>
      <p:sp>
        <p:nvSpPr>
          <p:cNvPr id="48" name="PlaceHolder 5"/>
          <p:cNvSpPr>
            <a:spLocks noGrp="1"/>
          </p:cNvSpPr>
          <p:nvPr>
            <p:ph type="sldNum" idx="6"/>
          </p:nvPr>
        </p:nvSpPr>
        <p:spPr>
          <a:xfrm>
            <a:off x="7226640" y="7003800"/>
            <a:ext cx="2352600" cy="402120"/>
          </a:xfrm>
          <a:prstGeom prst="rect">
            <a:avLst/>
          </a:prstGeom>
          <a:noFill/>
          <a:ln w="0">
            <a:noFill/>
          </a:ln>
        </p:spPr>
        <p:txBody>
          <a:bodyPr anchor="ctr">
            <a:noAutofit/>
          </a:bodyPr>
          <a:lstStyle>
            <a:lvl1pPr marL="12600" indent="0" algn="r">
              <a:lnSpc>
                <a:spcPct val="100000"/>
              </a:lnSpc>
              <a:spcBef>
                <a:spcPts val="6"/>
              </a:spcBef>
              <a:buNone/>
              <a:defRPr b="0" lang="de-DE" sz="1320" spc="-1" strike="noStrike">
                <a:solidFill>
                  <a:srgbClr val="8b8b8b"/>
                </a:solidFill>
                <a:latin typeface="Calibri"/>
              </a:defRPr>
            </a:lvl1pPr>
          </a:lstStyle>
          <a:p>
            <a:pPr marL="12600" indent="0" algn="r">
              <a:lnSpc>
                <a:spcPct val="100000"/>
              </a:lnSpc>
              <a:spcBef>
                <a:spcPts val="6"/>
              </a:spcBef>
              <a:buNone/>
            </a:pPr>
            <a:r>
              <a:rPr b="0" lang="de-DE" sz="1320" spc="-1" strike="noStrike">
                <a:solidFill>
                  <a:srgbClr val="8b8b8b"/>
                </a:solidFill>
                <a:latin typeface="Calibri"/>
              </a:rPr>
              <a:t>Seite</a:t>
            </a:r>
            <a:r>
              <a:rPr b="0" lang="de-DE" sz="1320" spc="-21" strike="noStrike">
                <a:solidFill>
                  <a:srgbClr val="8b8b8b"/>
                </a:solidFill>
                <a:latin typeface="Calibri"/>
              </a:rPr>
              <a:t> </a:t>
            </a:r>
            <a:fld id="{4A0D0238-40DA-47A8-993F-9988A556E6F7}" type="slidenum">
              <a:rPr b="0" lang="de-DE" sz="1320" spc="-26" strike="noStrike">
                <a:solidFill>
                  <a:srgbClr val="8b8b8b"/>
                </a:solidFill>
                <a:latin typeface="Calibri"/>
              </a:rPr>
              <a:t>&lt;Foliennummer&gt;</a:t>
            </a:fld>
            <a:endParaRPr b="0" lang="de-DE" sz="132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3800" y="2307960"/>
            <a:ext cx="8570880" cy="1619280"/>
          </a:xfrm>
          <a:prstGeom prst="rect">
            <a:avLst/>
          </a:prstGeom>
          <a:noFill/>
          <a:ln w="0">
            <a:noFill/>
          </a:ln>
        </p:spPr>
        <p:txBody>
          <a:bodyPr anchor="ctr">
            <a:noAutofit/>
          </a:bodyPr>
          <a:p>
            <a:pPr indent="0" algn="ctr">
              <a:lnSpc>
                <a:spcPct val="100000"/>
              </a:lnSpc>
              <a:buNone/>
            </a:pPr>
            <a:r>
              <a:rPr b="0" lang="de-DE" sz="4850" spc="-1" strike="noStrike">
                <a:solidFill>
                  <a:srgbClr val="000000"/>
                </a:solidFill>
                <a:latin typeface="Calibri"/>
              </a:rPr>
              <a:t>Traveling Salesman </a:t>
            </a:r>
            <a:br>
              <a:rPr sz="4850"/>
            </a:br>
            <a:r>
              <a:rPr b="0" lang="de-DE" sz="4850" spc="-1" strike="noStrike">
                <a:solidFill>
                  <a:srgbClr val="000000"/>
                </a:solidFill>
                <a:latin typeface="Calibri"/>
              </a:rPr>
              <a:t>Problem</a:t>
            </a:r>
            <a:endParaRPr b="0" lang="de-DE" sz="4850" spc="-1" strike="noStrike">
              <a:solidFill>
                <a:srgbClr val="000000"/>
              </a:solidFill>
              <a:latin typeface="Calibri"/>
            </a:endParaRPr>
          </a:p>
        </p:txBody>
      </p:sp>
      <p:sp>
        <p:nvSpPr>
          <p:cNvPr id="86" name="PlaceHolder 2"/>
          <p:cNvSpPr>
            <a:spLocks noGrp="1"/>
          </p:cNvSpPr>
          <p:nvPr>
            <p:ph type="subTitle"/>
          </p:nvPr>
        </p:nvSpPr>
        <p:spPr>
          <a:xfrm>
            <a:off x="1512720" y="4281840"/>
            <a:ext cx="7058160" cy="1930680"/>
          </a:xfrm>
          <a:prstGeom prst="rect">
            <a:avLst/>
          </a:prstGeom>
          <a:noFill/>
          <a:ln w="0">
            <a:noFill/>
          </a:ln>
        </p:spPr>
        <p:txBody>
          <a:bodyPr anchor="t">
            <a:noAutofit/>
          </a:bodyPr>
          <a:p>
            <a:pPr indent="0" algn="ctr">
              <a:lnSpc>
                <a:spcPct val="100000"/>
              </a:lnSpc>
              <a:spcBef>
                <a:spcPts val="706"/>
              </a:spcBef>
              <a:buNone/>
              <a:tabLst>
                <a:tab algn="l" pos="0"/>
              </a:tabLst>
            </a:pPr>
            <a:r>
              <a:rPr b="0" lang="de-DE" sz="3530" spc="-1" strike="noStrike">
                <a:solidFill>
                  <a:srgbClr val="8b8b8b"/>
                </a:solidFill>
                <a:latin typeface="Calibri"/>
              </a:rPr>
              <a:t>Florian Paulig, Nico Hellman, </a:t>
            </a:r>
            <a:endParaRPr b="0" lang="de-DE" sz="3530" spc="-1" strike="noStrike">
              <a:solidFill>
                <a:srgbClr val="8b8b8b"/>
              </a:solidFill>
              <a:latin typeface="Calibri"/>
            </a:endParaRPr>
          </a:p>
          <a:p>
            <a:pPr indent="0" algn="ctr">
              <a:lnSpc>
                <a:spcPct val="100000"/>
              </a:lnSpc>
              <a:spcBef>
                <a:spcPts val="706"/>
              </a:spcBef>
              <a:buNone/>
              <a:tabLst>
                <a:tab algn="l" pos="0"/>
              </a:tabLst>
            </a:pPr>
            <a:r>
              <a:rPr b="0" lang="de-DE" sz="3530" spc="-1" strike="noStrike">
                <a:solidFill>
                  <a:srgbClr val="8b8b8b"/>
                </a:solidFill>
                <a:latin typeface="Calibri"/>
              </a:rPr>
              <a:t>Lars Körte</a:t>
            </a:r>
            <a:endParaRPr b="0" lang="de-DE" sz="3530" spc="-1" strike="noStrike">
              <a:solidFill>
                <a:srgbClr val="8b8b8b"/>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71080"/>
            <a:ext cx="9075240" cy="1258920"/>
          </a:xfrm>
          <a:prstGeom prst="rect">
            <a:avLst/>
          </a:prstGeom>
          <a:noFill/>
          <a:ln w="0">
            <a:noFill/>
          </a:ln>
        </p:spPr>
        <p:txBody>
          <a:bodyPr anchor="ctr">
            <a:noAutofit/>
          </a:bodyPr>
          <a:p>
            <a:pPr indent="0" algn="ctr">
              <a:lnSpc>
                <a:spcPct val="100000"/>
              </a:lnSpc>
              <a:buNone/>
            </a:pPr>
            <a:r>
              <a:rPr b="0" lang="de-DE" sz="4850" spc="-1" strike="noStrike">
                <a:solidFill>
                  <a:srgbClr val="000000"/>
                </a:solidFill>
                <a:latin typeface="Calibri"/>
              </a:rPr>
              <a:t>Das Problem des Handlungsreisenden</a:t>
            </a:r>
            <a:endParaRPr b="0" lang="de-DE" sz="4850" spc="-1" strike="noStrike">
              <a:solidFill>
                <a:srgbClr val="000000"/>
              </a:solidFill>
              <a:latin typeface="Calibri"/>
            </a:endParaRPr>
          </a:p>
        </p:txBody>
      </p:sp>
      <p:sp>
        <p:nvSpPr>
          <p:cNvPr id="88" name="PlaceHolder 2"/>
          <p:cNvSpPr>
            <a:spLocks noGrp="1"/>
          </p:cNvSpPr>
          <p:nvPr>
            <p:ph/>
          </p:nvPr>
        </p:nvSpPr>
        <p:spPr>
          <a:xfrm>
            <a:off x="504360" y="1763280"/>
            <a:ext cx="9075240" cy="4986720"/>
          </a:xfrm>
          <a:prstGeom prst="rect">
            <a:avLst/>
          </a:prstGeom>
          <a:noFill/>
          <a:ln w="0">
            <a:noFill/>
          </a:ln>
        </p:spPr>
        <p:txBody>
          <a:bodyPr anchor="t">
            <a:noAutofit/>
          </a:bodyPr>
          <a:p>
            <a:pPr marL="378000" indent="0">
              <a:lnSpc>
                <a:spcPct val="100000"/>
              </a:lnSpc>
              <a:spcBef>
                <a:spcPts val="706"/>
              </a:spcBef>
              <a:buNone/>
            </a:pPr>
            <a:r>
              <a:rPr b="0" lang="de-DE" sz="2800" spc="-1" strike="noStrike">
                <a:solidFill>
                  <a:srgbClr val="000000"/>
                </a:solidFill>
                <a:latin typeface="Calibri"/>
              </a:rPr>
              <a:t>Das Problem des Handlungsreisenden (auch Problem des Handelsreisenden, Botenproblem, Rundreiseproblem, engl. Traveling Salesman Problem oder Traveling Salesperson Problem (TSP)) ist ein kombinatorisches Optimierungsproblem des Operations Research und der theoretischen Informatik. Die Aufgabe besteht darin, eine Reihenfolge für den Besuch mehrerer Orte so zu wählen, dass keine Station außer der ersten mehr als einmal besucht wird, die gesamte Reisestrecke des Handlungsreisenden möglichst kurz und die erste Station gleich der letzten Station ist. (Wikipedia)</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360" y="302760"/>
            <a:ext cx="9075240" cy="1258920"/>
          </a:xfrm>
          <a:prstGeom prst="rect">
            <a:avLst/>
          </a:prstGeom>
          <a:noFill/>
          <a:ln w="0">
            <a:noFill/>
          </a:ln>
        </p:spPr>
        <p:txBody>
          <a:bodyPr anchor="ctr">
            <a:noAutofit/>
          </a:bodyPr>
          <a:p>
            <a:pPr indent="0" algn="ctr">
              <a:lnSpc>
                <a:spcPct val="100000"/>
              </a:lnSpc>
              <a:buNone/>
            </a:pPr>
            <a:r>
              <a:rPr b="0" lang="de-DE" sz="4850" spc="-1" strike="noStrike">
                <a:solidFill>
                  <a:srgbClr val="000000"/>
                </a:solidFill>
                <a:latin typeface="Calibri"/>
              </a:rPr>
              <a:t>Das Problem des Handlungsreisenden</a:t>
            </a:r>
            <a:endParaRPr b="0" lang="de-DE" sz="4850" spc="-1" strike="noStrike">
              <a:solidFill>
                <a:srgbClr val="000000"/>
              </a:solidFill>
              <a:latin typeface="Calibri"/>
            </a:endParaRPr>
          </a:p>
        </p:txBody>
      </p:sp>
      <p:sp>
        <p:nvSpPr>
          <p:cNvPr id="90" name="PlaceHolder 2"/>
          <p:cNvSpPr>
            <a:spLocks noGrp="1"/>
          </p:cNvSpPr>
          <p:nvPr>
            <p:ph/>
          </p:nvPr>
        </p:nvSpPr>
        <p:spPr>
          <a:xfrm>
            <a:off x="504360" y="1763280"/>
            <a:ext cx="4428360" cy="4986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optimale Route über gegebene Punkte</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Jeder Punkt soll genau einmal besucht werden</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Der Startpunkt soll gleich dem Endpunkt sein</a:t>
            </a:r>
            <a:endParaRPr b="0" lang="de-DE" sz="3530" spc="-1" strike="noStrike">
              <a:solidFill>
                <a:srgbClr val="000000"/>
              </a:solidFill>
              <a:latin typeface="Calibri"/>
            </a:endParaRPr>
          </a:p>
        </p:txBody>
      </p:sp>
      <p:pic>
        <p:nvPicPr>
          <p:cNvPr id="91" name="" descr=""/>
          <p:cNvPicPr/>
          <p:nvPr/>
        </p:nvPicPr>
        <p:blipFill>
          <a:blip r:embed="rId1"/>
          <a:stretch/>
        </p:blipFill>
        <p:spPr>
          <a:xfrm>
            <a:off x="5154120" y="1879560"/>
            <a:ext cx="4428360" cy="4754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258120" y="1710720"/>
            <a:ext cx="4428360" cy="2487960"/>
          </a:xfrm>
          <a:prstGeom prst="rect">
            <a:avLst/>
          </a:prstGeom>
          <a:ln w="0">
            <a:noFill/>
          </a:ln>
        </p:spPr>
      </p:pic>
      <p:pic>
        <p:nvPicPr>
          <p:cNvPr id="93" name="" descr=""/>
          <p:cNvPicPr/>
          <p:nvPr/>
        </p:nvPicPr>
        <p:blipFill>
          <a:blip r:embed="rId2"/>
          <a:stretch/>
        </p:blipFill>
        <p:spPr>
          <a:xfrm>
            <a:off x="251640" y="4355280"/>
            <a:ext cx="4428360" cy="2484720"/>
          </a:xfrm>
          <a:prstGeom prst="rect">
            <a:avLst/>
          </a:prstGeom>
          <a:ln w="0">
            <a:noFill/>
          </a:ln>
        </p:spPr>
      </p:pic>
      <p:sp>
        <p:nvSpPr>
          <p:cNvPr id="94" name="Titel 3"/>
          <p:cNvSpPr txBox="1"/>
          <p:nvPr/>
        </p:nvSpPr>
        <p:spPr>
          <a:xfrm>
            <a:off x="-1171080" y="669600"/>
            <a:ext cx="9075240" cy="1258920"/>
          </a:xfrm>
          <a:prstGeom prst="rect">
            <a:avLst/>
          </a:prstGeom>
          <a:noFill/>
          <a:ln w="0">
            <a:noFill/>
          </a:ln>
        </p:spPr>
        <p:txBody>
          <a:bodyPr anchor="ctr">
            <a:noAutofit/>
          </a:bodyPr>
          <a:p>
            <a:pPr algn="ctr">
              <a:lnSpc>
                <a:spcPct val="100000"/>
              </a:lnSpc>
            </a:pPr>
            <a:r>
              <a:rPr b="0" lang="de-DE" sz="4850" spc="-1" strike="noStrike">
                <a:solidFill>
                  <a:srgbClr val="000000"/>
                </a:solidFill>
                <a:latin typeface="Calibri"/>
              </a:rPr>
              <a:t>„</a:t>
            </a:r>
            <a:r>
              <a:rPr b="0" lang="de-DE" sz="4850" spc="-1" strike="noStrike">
                <a:solidFill>
                  <a:srgbClr val="000000"/>
                </a:solidFill>
                <a:latin typeface="Calibri"/>
              </a:rPr>
              <a:t>praktisches“ Beispiel</a:t>
            </a:r>
            <a:endParaRPr b="0" lang="de-DE" sz="4850" spc="-1" strike="noStrike">
              <a:solidFill>
                <a:srgbClr val="000000"/>
              </a:solidFill>
              <a:latin typeface="Calibri"/>
            </a:endParaRPr>
          </a:p>
        </p:txBody>
      </p:sp>
      <p:sp>
        <p:nvSpPr>
          <p:cNvPr id="95" name=""/>
          <p:cNvSpPr txBox="1"/>
          <p:nvPr/>
        </p:nvSpPr>
        <p:spPr>
          <a:xfrm>
            <a:off x="4860000" y="1763280"/>
            <a:ext cx="4428360" cy="4986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Star Trek Deep</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Space 9 Episode „Für die Uniform“</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Jede Kolonie soll einmal bombadiert werden </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de-DE" sz="3530" spc="-1" strike="noStrike">
                <a:solidFill>
                  <a:srgbClr val="000000"/>
                </a:solidFill>
                <a:latin typeface="Calibri"/>
              </a:rPr>
              <a:t>Captain Sisko muss am Ende zurück zur DS9</a:t>
            </a:r>
            <a:endParaRPr b="0" lang="de-DE" sz="353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de-DE" sz="353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180000" y="1763280"/>
            <a:ext cx="4428360" cy="4986720"/>
          </a:xfrm>
          <a:prstGeom prst="rect">
            <a:avLst/>
          </a:prstGeom>
          <a:noFill/>
          <a:ln w="0">
            <a:noFill/>
          </a:ln>
        </p:spPr>
        <p:txBody>
          <a:bodyPr lIns="0" rIns="0" tIns="0" bIns="0" anchor="t">
            <a:normAutofit fontScale="89000"/>
          </a:bodyPr>
          <a:p>
            <a:pPr marL="384480" indent="-288360">
              <a:spcBef>
                <a:spcPts val="1417"/>
              </a:spcBef>
              <a:buClr>
                <a:srgbClr val="000000"/>
              </a:buClr>
              <a:buSzPct val="45000"/>
              <a:buFont typeface="Wingdings" charset="2"/>
              <a:buChar char=""/>
            </a:pPr>
            <a:r>
              <a:rPr b="0" lang="de-DE" sz="3530" spc="-1" strike="noStrike">
                <a:solidFill>
                  <a:srgbClr val="000000"/>
                </a:solidFill>
                <a:latin typeface="Calibri"/>
              </a:rPr>
              <a:t>Bruteforce: jede mögliche Route wird einmal erzeugt und die effizienteste bleibt gespeichert</a:t>
            </a:r>
            <a:endParaRPr b="0" lang="de-DE" sz="3530" spc="-1" strike="noStrike">
              <a:solidFill>
                <a:srgbClr val="000000"/>
              </a:solidFill>
              <a:latin typeface="Calibri"/>
            </a:endParaRPr>
          </a:p>
          <a:p>
            <a:pPr marL="384480" indent="-288360">
              <a:spcBef>
                <a:spcPts val="1417"/>
              </a:spcBef>
              <a:buClr>
                <a:srgbClr val="000000"/>
              </a:buClr>
              <a:buSzPct val="45000"/>
              <a:buFont typeface="Wingdings" charset="2"/>
              <a:buChar char=""/>
            </a:pPr>
            <a:r>
              <a:rPr b="0" lang="de-DE" sz="3530" spc="-1" strike="noStrike">
                <a:solidFill>
                  <a:srgbClr val="000000"/>
                </a:solidFill>
                <a:latin typeface="Calibri"/>
              </a:rPr>
              <a:t>Vorteil: einfach verständlich, simpel umzusetzen</a:t>
            </a:r>
            <a:endParaRPr b="0" lang="de-DE" sz="3530" spc="-1" strike="noStrike">
              <a:solidFill>
                <a:srgbClr val="000000"/>
              </a:solidFill>
              <a:latin typeface="Calibri"/>
            </a:endParaRPr>
          </a:p>
          <a:p>
            <a:pPr marL="384480" indent="-288360">
              <a:spcBef>
                <a:spcPts val="1417"/>
              </a:spcBef>
              <a:buClr>
                <a:srgbClr val="000000"/>
              </a:buClr>
              <a:buSzPct val="45000"/>
              <a:buFont typeface="Wingdings" charset="2"/>
              <a:buChar char=""/>
            </a:pPr>
            <a:r>
              <a:rPr b="0" lang="de-DE" sz="3530" spc="-1" strike="noStrike">
                <a:solidFill>
                  <a:srgbClr val="000000"/>
                </a:solidFill>
                <a:latin typeface="Calibri"/>
              </a:rPr>
              <a:t>Nachteil: ineffizient, große Graphen führen schnell zu hoher Laufzeit</a:t>
            </a:r>
            <a:endParaRPr b="0" lang="de-DE" sz="3530" spc="-1" strike="noStrike">
              <a:solidFill>
                <a:srgbClr val="000000"/>
              </a:solidFill>
              <a:latin typeface="Calibri"/>
            </a:endParaRPr>
          </a:p>
        </p:txBody>
      </p:sp>
      <p:sp>
        <p:nvSpPr>
          <p:cNvPr id="97" name="Titel 4"/>
          <p:cNvSpPr txBox="1"/>
          <p:nvPr/>
        </p:nvSpPr>
        <p:spPr>
          <a:xfrm>
            <a:off x="0" y="361080"/>
            <a:ext cx="9075240" cy="1258920"/>
          </a:xfrm>
          <a:prstGeom prst="rect">
            <a:avLst/>
          </a:prstGeom>
          <a:noFill/>
          <a:ln w="0">
            <a:noFill/>
          </a:ln>
        </p:spPr>
        <p:txBody>
          <a:bodyPr anchor="ctr">
            <a:noAutofit/>
          </a:bodyPr>
          <a:p>
            <a:pPr algn="ctr">
              <a:lnSpc>
                <a:spcPct val="100000"/>
              </a:lnSpc>
            </a:pPr>
            <a:r>
              <a:rPr b="0" lang="de-DE" sz="4850" spc="-1" strike="noStrike">
                <a:solidFill>
                  <a:srgbClr val="000000"/>
                </a:solidFill>
                <a:latin typeface="Calibri"/>
              </a:rPr>
              <a:t>Unser Ansatz</a:t>
            </a:r>
            <a:endParaRPr b="0" lang="de-DE" sz="4850" spc="-1" strike="noStrike">
              <a:solidFill>
                <a:srgbClr val="000000"/>
              </a:solidFill>
              <a:latin typeface="Calibri"/>
            </a:endParaRPr>
          </a:p>
        </p:txBody>
      </p:sp>
      <p:sp>
        <p:nvSpPr>
          <p:cNvPr id="98" name=""/>
          <p:cNvSpPr txBox="1"/>
          <p:nvPr/>
        </p:nvSpPr>
        <p:spPr>
          <a:xfrm>
            <a:off x="4608360" y="2626200"/>
            <a:ext cx="5397480" cy="3673800"/>
          </a:xfrm>
          <a:prstGeom prst="rect">
            <a:avLst/>
          </a:prstGeom>
          <a:noFill/>
          <a:ln w="0">
            <a:noFill/>
          </a:ln>
        </p:spPr>
        <p:txBody>
          <a:bodyPr lIns="90000" rIns="90000" tIns="45000" bIns="45000" anchor="t">
            <a:noAutofit/>
          </a:bodyPr>
          <a:p>
            <a:r>
              <a:rPr b="0" lang="de-DE" sz="1800" spc="-1" strike="noStrike">
                <a:solidFill>
                  <a:srgbClr val="000000"/>
                </a:solidFill>
                <a:latin typeface="Arial"/>
              </a:rPr>
              <a:t>def berechne_kuerzeste_route(punkte):</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kuerzeste_route = None</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kuerzeste_entfernung = float('inf')</a:t>
            </a:r>
            <a:endParaRPr b="0" lang="de-DE" sz="1800" spc="-1" strike="noStrike">
              <a:solidFill>
                <a:srgbClr val="000000"/>
              </a:solidFill>
              <a:latin typeface="Arial"/>
            </a:endParaRPr>
          </a:p>
          <a:p>
            <a:r>
              <a:rPr b="0" lang="de-DE" sz="1800" spc="-1" strike="noStrike">
                <a:solidFill>
                  <a:srgbClr val="000000"/>
                </a:solidFill>
                <a:latin typeface="Arial"/>
              </a:rPr>
              <a:t> </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for route in permutations(punkte):</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entfernung = 0</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for i in range(len(route) - 1):</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entfernung += route[i].entfernung(route[i+1])</a:t>
            </a:r>
            <a:endParaRPr b="0" lang="de-DE" sz="1800" spc="-1" strike="noStrike">
              <a:solidFill>
                <a:srgbClr val="000000"/>
              </a:solidFill>
              <a:latin typeface="Arial"/>
            </a:endParaRPr>
          </a:p>
          <a:p>
            <a:r>
              <a:rPr b="0" lang="de-DE" sz="1800" spc="-1" strike="noStrike">
                <a:solidFill>
                  <a:srgbClr val="000000"/>
                </a:solidFill>
                <a:latin typeface="Arial"/>
              </a:rPr>
              <a:t> </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if entfernung &lt; kuerzeste_entfernung:</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kuerzeste_entfernung = entfernung</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kuerzeste_route = route</a:t>
            </a:r>
            <a:endParaRPr b="0" lang="de-DE" sz="1800" spc="-1" strike="noStrike">
              <a:solidFill>
                <a:srgbClr val="000000"/>
              </a:solidFill>
              <a:latin typeface="Arial"/>
            </a:endParaRPr>
          </a:p>
          <a:p>
            <a:r>
              <a:rPr b="0" lang="de-DE" sz="1800" spc="-1" strike="noStrike">
                <a:solidFill>
                  <a:srgbClr val="000000"/>
                </a:solidFill>
                <a:latin typeface="Arial"/>
              </a:rPr>
              <a:t> </a:t>
            </a:r>
            <a:endParaRPr b="0" lang="de-DE" sz="1800" spc="-1" strike="noStrike">
              <a:solidFill>
                <a:srgbClr val="000000"/>
              </a:solidFill>
              <a:latin typeface="Arial"/>
            </a:endParaRPr>
          </a:p>
          <a:p>
            <a:r>
              <a:rPr b="0" lang="de-DE" sz="1800" spc="-1" strike="noStrike">
                <a:solidFill>
                  <a:srgbClr val="000000"/>
                </a:solidFill>
                <a:latin typeface="Arial"/>
              </a:rPr>
              <a:t>    </a:t>
            </a:r>
            <a:r>
              <a:rPr b="0" lang="de-DE" sz="1800" spc="-1" strike="noStrike">
                <a:solidFill>
                  <a:srgbClr val="000000"/>
                </a:solidFill>
                <a:latin typeface="Arial"/>
              </a:rPr>
              <a:t>return kuerzeste_route</a:t>
            </a:r>
            <a:endParaRPr b="0" lang="de-DE"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100" name="PlaceHolder 2"/>
          <p:cNvSpPr>
            <a:spLocks noGrp="1"/>
          </p:cNvSpPr>
          <p:nvPr>
            <p:ph/>
          </p:nvPr>
        </p:nvSpPr>
        <p:spPr>
          <a:xfrm>
            <a:off x="504360" y="3240000"/>
            <a:ext cx="9035640" cy="2790000"/>
          </a:xfrm>
          <a:prstGeom prst="rect">
            <a:avLst/>
          </a:prstGeom>
          <a:noFill/>
          <a:ln w="0">
            <a:noFill/>
          </a:ln>
        </p:spPr>
        <p:txBody>
          <a:bodyPr lIns="0" rIns="0" tIns="0" bIns="0" anchor="t">
            <a:normAutofit/>
          </a:bodyPr>
          <a:p>
            <a:pPr marL="432000" indent="0">
              <a:spcBef>
                <a:spcPts val="1417"/>
              </a:spcBef>
              <a:buNone/>
            </a:pPr>
            <a:r>
              <a:rPr b="0" lang="de-DE" sz="3530" spc="-1" strike="noStrike">
                <a:solidFill>
                  <a:srgbClr val="000000"/>
                </a:solidFill>
                <a:latin typeface="Calibri"/>
              </a:rPr>
              <a:t>         </a:t>
            </a:r>
            <a:r>
              <a:rPr b="0" lang="de-DE" sz="3530" spc="-1" strike="noStrike">
                <a:solidFill>
                  <a:srgbClr val="000000"/>
                </a:solidFill>
                <a:latin typeface="Calibri"/>
              </a:rPr>
              <a:t>Übernehmen sie Mister Hellmann!</a:t>
            </a:r>
            <a:endParaRPr b="0" lang="de-DE" sz="353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360" y="302760"/>
            <a:ext cx="9075240" cy="125892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Calibri"/>
            </a:endParaRPr>
          </a:p>
        </p:txBody>
      </p:sp>
      <p:sp>
        <p:nvSpPr>
          <p:cNvPr id="102" name="PlaceHolder 2"/>
          <p:cNvSpPr>
            <a:spLocks noGrp="1"/>
          </p:cNvSpPr>
          <p:nvPr>
            <p:ph/>
          </p:nvPr>
        </p:nvSpPr>
        <p:spPr>
          <a:xfrm>
            <a:off x="504360" y="3240000"/>
            <a:ext cx="9035640" cy="2790000"/>
          </a:xfrm>
          <a:prstGeom prst="rect">
            <a:avLst/>
          </a:prstGeom>
          <a:noFill/>
          <a:ln w="0">
            <a:noFill/>
          </a:ln>
        </p:spPr>
        <p:txBody>
          <a:bodyPr lIns="0" rIns="0" tIns="0" bIns="0" anchor="t">
            <a:normAutofit/>
          </a:bodyPr>
          <a:p>
            <a:pPr marL="432000" indent="0">
              <a:spcBef>
                <a:spcPts val="1417"/>
              </a:spcBef>
              <a:buNone/>
            </a:pPr>
            <a:r>
              <a:rPr b="0" lang="de-DE" sz="3530" spc="-1" strike="noStrike">
                <a:solidFill>
                  <a:srgbClr val="000000"/>
                </a:solidFill>
                <a:latin typeface="Calibri"/>
              </a:rPr>
              <a:t>Vielen Dank für die Aufmerksamkeit!</a:t>
            </a:r>
            <a:endParaRPr b="0" lang="de-DE" sz="353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esign1">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esign1">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Design1</Template>
  <TotalTime>32</TotalTime>
  <Application>LibreOffice/7.5.2.2$Windows_X86_64 LibreOffice_project/53bb9681a964705cf672590721dbc85eb4d0c3a2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2022-10-13T16:38:58Z</dcterms:created>
  <dc:creator/>
  <dc:description/>
  <dc:language>de-DE</dc:language>
  <cp:lastModifiedBy/>
  <dcterms:modified xsi:type="dcterms:W3CDTF">2024-02-19T08:37:35Z</dcterms:modified>
  <cp:revision>6</cp:revision>
  <dc:subject/>
  <dc:title>Algorithmen und Datenstrukturen CS1017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2016-04-14T00:00:00Z</vt:filetime>
  </property>
  <property fmtid="{D5CDD505-2E9C-101B-9397-08002B2CF9AE}" pid="3" name="Creator">
    <vt:lpwstr>Impress</vt:lpwstr>
  </property>
  <property fmtid="{D5CDD505-2E9C-101B-9397-08002B2CF9AE}" pid="4" name="LastSaved">
    <vt:filetime>2016-04-14T00:00:00Z</vt:filetime>
  </property>
  <property fmtid="{D5CDD505-2E9C-101B-9397-08002B2CF9AE}" pid="5" name="PresentationFormat">
    <vt:lpwstr>Benutzerdefiniert</vt:lpwstr>
  </property>
  <property fmtid="{D5CDD505-2E9C-101B-9397-08002B2CF9AE}" pid="6" name="Producer">
    <vt:lpwstr>LibreOffice 4.4</vt:lpwstr>
  </property>
  <property fmtid="{D5CDD505-2E9C-101B-9397-08002B2CF9AE}" pid="7" name="Slides">
    <vt:i4>2</vt:i4>
  </property>
</Properties>
</file>