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57" r:id="rId4"/>
    <p:sldId id="258" r:id="rId5"/>
    <p:sldId id="274" r:id="rId6"/>
    <p:sldId id="278" r:id="rId7"/>
    <p:sldId id="275" r:id="rId8"/>
    <p:sldId id="259" r:id="rId9"/>
    <p:sldId id="263" r:id="rId10"/>
    <p:sldId id="262" r:id="rId11"/>
    <p:sldId id="276" r:id="rId12"/>
    <p:sldId id="261" r:id="rId13"/>
    <p:sldId id="260" r:id="rId14"/>
    <p:sldId id="279" r:id="rId15"/>
    <p:sldId id="265" r:id="rId16"/>
    <p:sldId id="267" r:id="rId17"/>
    <p:sldId id="271" r:id="rId18"/>
    <p:sldId id="272" r:id="rId19"/>
    <p:sldId id="273" r:id="rId20"/>
    <p:sldId id="268" r:id="rId21"/>
    <p:sldId id="269"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077" autoAdjust="0"/>
    <p:restoredTop sz="77333" autoAdjust="0"/>
  </p:normalViewPr>
  <p:slideViewPr>
    <p:cSldViewPr>
      <p:cViewPr varScale="1">
        <p:scale>
          <a:sx n="39" d="100"/>
          <a:sy n="39" d="100"/>
        </p:scale>
        <p:origin x="-94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2D077-F9A8-4D34-B9F4-3637D9B9D03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AR"/>
        </a:p>
      </dgm:t>
    </dgm:pt>
    <dgm:pt modelId="{BA0ED781-CD72-46A4-9FCB-FAF3D08C8498}">
      <dgm:prSet phldrT="[Texto]" custT="1"/>
      <dgm:spPr/>
      <dgm:t>
        <a:bodyPr/>
        <a:lstStyle/>
        <a:p>
          <a:r>
            <a:rPr lang="es-AR" sz="1800" dirty="0" err="1" smtClean="0"/>
            <a:t>InteliMed</a:t>
          </a:r>
          <a:endParaRPr lang="es-AR" sz="1800" dirty="0"/>
        </a:p>
      </dgm:t>
    </dgm:pt>
    <dgm:pt modelId="{D065D033-134E-4FE1-B5BA-C8197F8202E8}" type="parTrans" cxnId="{485FB1A6-0390-49C5-BC96-FF47ABD079EE}">
      <dgm:prSet/>
      <dgm:spPr/>
      <dgm:t>
        <a:bodyPr/>
        <a:lstStyle/>
        <a:p>
          <a:endParaRPr lang="es-AR"/>
        </a:p>
      </dgm:t>
    </dgm:pt>
    <dgm:pt modelId="{A29007DD-7A44-4DE0-83FF-F43057130511}" type="sibTrans" cxnId="{485FB1A6-0390-49C5-BC96-FF47ABD079EE}">
      <dgm:prSet/>
      <dgm:spPr/>
      <dgm:t>
        <a:bodyPr/>
        <a:lstStyle/>
        <a:p>
          <a:endParaRPr lang="es-AR"/>
        </a:p>
      </dgm:t>
    </dgm:pt>
    <dgm:pt modelId="{5A7EEC07-ED20-4272-B174-BFB157D54A94}">
      <dgm:prSet phldrT="[Texto]" custT="1"/>
      <dgm:spPr/>
      <dgm:t>
        <a:bodyPr/>
        <a:lstStyle/>
        <a:p>
          <a:r>
            <a:rPr lang="es-AR" sz="2000" dirty="0" smtClean="0"/>
            <a:t>Bajo costo</a:t>
          </a:r>
          <a:endParaRPr lang="es-AR" sz="2000" dirty="0"/>
        </a:p>
      </dgm:t>
    </dgm:pt>
    <dgm:pt modelId="{1A9E1575-7B4D-4239-8939-F9AAABD15B99}" type="parTrans" cxnId="{820A29F1-FC33-40F9-AEAF-AF3611CCFB86}">
      <dgm:prSet/>
      <dgm:spPr/>
      <dgm:t>
        <a:bodyPr/>
        <a:lstStyle/>
        <a:p>
          <a:endParaRPr lang="es-AR"/>
        </a:p>
      </dgm:t>
    </dgm:pt>
    <dgm:pt modelId="{69B79DB2-3C63-4698-A2F2-1ED1C5FE579E}" type="sibTrans" cxnId="{820A29F1-FC33-40F9-AEAF-AF3611CCFB86}">
      <dgm:prSet/>
      <dgm:spPr/>
      <dgm:t>
        <a:bodyPr/>
        <a:lstStyle/>
        <a:p>
          <a:endParaRPr lang="es-AR"/>
        </a:p>
      </dgm:t>
    </dgm:pt>
    <dgm:pt modelId="{5F3988C9-C64A-4116-A494-DBC3B9BE21B6}">
      <dgm:prSet phldrT="[Texto]" custT="1"/>
      <dgm:spPr/>
      <dgm:t>
        <a:bodyPr/>
        <a:lstStyle/>
        <a:p>
          <a:r>
            <a:rPr lang="es-AR" sz="2000" dirty="0" smtClean="0"/>
            <a:t>Decisiones rápidas y repetibles</a:t>
          </a:r>
          <a:endParaRPr lang="es-AR" sz="2000" dirty="0"/>
        </a:p>
      </dgm:t>
    </dgm:pt>
    <dgm:pt modelId="{7B10A31C-D8F3-47EF-89AC-00E126EBB8E0}" type="parTrans" cxnId="{470B0BA8-9FA6-4419-8CF1-9F7233471888}">
      <dgm:prSet/>
      <dgm:spPr/>
      <dgm:t>
        <a:bodyPr/>
        <a:lstStyle/>
        <a:p>
          <a:endParaRPr lang="es-AR"/>
        </a:p>
      </dgm:t>
    </dgm:pt>
    <dgm:pt modelId="{A72ABBDC-BFE3-49B8-8E34-5FE5A2C30609}" type="sibTrans" cxnId="{470B0BA8-9FA6-4419-8CF1-9F7233471888}">
      <dgm:prSet/>
      <dgm:spPr/>
      <dgm:t>
        <a:bodyPr/>
        <a:lstStyle/>
        <a:p>
          <a:endParaRPr lang="es-AR"/>
        </a:p>
      </dgm:t>
    </dgm:pt>
    <dgm:pt modelId="{2568530C-50F4-4A37-AC9B-057CF331B1E6}">
      <dgm:prSet phldrT="[Texto]" custT="1"/>
      <dgm:spPr/>
      <dgm:t>
        <a:bodyPr/>
        <a:lstStyle/>
        <a:p>
          <a:r>
            <a:rPr lang="es-AR" sz="2000" dirty="0" smtClean="0"/>
            <a:t>Alta disponibilidad y vida ilimitada</a:t>
          </a:r>
          <a:endParaRPr lang="es-AR" sz="2000" dirty="0"/>
        </a:p>
      </dgm:t>
    </dgm:pt>
    <dgm:pt modelId="{E777CE3C-4D40-43A9-BB6C-BD22885CD04D}" type="parTrans" cxnId="{38CADCAD-1FBE-44D5-8B52-30D65A5B55F3}">
      <dgm:prSet/>
      <dgm:spPr/>
      <dgm:t>
        <a:bodyPr/>
        <a:lstStyle/>
        <a:p>
          <a:endParaRPr lang="es-AR"/>
        </a:p>
      </dgm:t>
    </dgm:pt>
    <dgm:pt modelId="{22416E61-06C7-4A60-A718-B1D7B5D8611C}" type="sibTrans" cxnId="{38CADCAD-1FBE-44D5-8B52-30D65A5B55F3}">
      <dgm:prSet/>
      <dgm:spPr/>
      <dgm:t>
        <a:bodyPr/>
        <a:lstStyle/>
        <a:p>
          <a:endParaRPr lang="es-AR"/>
        </a:p>
      </dgm:t>
    </dgm:pt>
    <dgm:pt modelId="{89C0FD3D-EFE6-4004-897A-0C4858187CC7}">
      <dgm:prSet phldrT="[Texto]" custT="1"/>
      <dgm:spPr/>
      <dgm:t>
        <a:bodyPr/>
        <a:lstStyle/>
        <a:p>
          <a:r>
            <a:rPr lang="es-AR" sz="1600" dirty="0" smtClean="0"/>
            <a:t>Manejo y procesamiento de grandes cantidades de información</a:t>
          </a:r>
          <a:endParaRPr lang="es-AR" sz="1600" dirty="0"/>
        </a:p>
      </dgm:t>
    </dgm:pt>
    <dgm:pt modelId="{78407AFB-F8D9-4F74-B33D-D386B638C1C3}" type="parTrans" cxnId="{5EA567AA-DE3C-457C-B311-94A4E3E2E174}">
      <dgm:prSet/>
      <dgm:spPr/>
      <dgm:t>
        <a:bodyPr/>
        <a:lstStyle/>
        <a:p>
          <a:endParaRPr lang="es-AR"/>
        </a:p>
      </dgm:t>
    </dgm:pt>
    <dgm:pt modelId="{BE66F056-1BD5-4CF4-9B9B-7D4C9206C7CF}" type="sibTrans" cxnId="{5EA567AA-DE3C-457C-B311-94A4E3E2E174}">
      <dgm:prSet/>
      <dgm:spPr/>
      <dgm:t>
        <a:bodyPr/>
        <a:lstStyle/>
        <a:p>
          <a:endParaRPr lang="es-AR"/>
        </a:p>
      </dgm:t>
    </dgm:pt>
    <dgm:pt modelId="{28039E58-9182-4F59-9969-60467733D1EE}" type="pres">
      <dgm:prSet presAssocID="{5CE2D077-F9A8-4D34-B9F4-3637D9B9D03C}" presName="Name0" presStyleCnt="0">
        <dgm:presLayoutVars>
          <dgm:chMax val="1"/>
          <dgm:dir/>
          <dgm:animLvl val="ctr"/>
          <dgm:resizeHandles val="exact"/>
        </dgm:presLayoutVars>
      </dgm:prSet>
      <dgm:spPr/>
      <dgm:t>
        <a:bodyPr/>
        <a:lstStyle/>
        <a:p>
          <a:endParaRPr lang="es-AR"/>
        </a:p>
      </dgm:t>
    </dgm:pt>
    <dgm:pt modelId="{D6810BB1-6475-4E8E-8C6D-57CE9ECCBC2E}" type="pres">
      <dgm:prSet presAssocID="{BA0ED781-CD72-46A4-9FCB-FAF3D08C8498}" presName="centerShape" presStyleLbl="node0" presStyleIdx="0" presStyleCnt="1" custScaleX="104674" custScaleY="96869" custLinFactNeighborY="714"/>
      <dgm:spPr/>
      <dgm:t>
        <a:bodyPr/>
        <a:lstStyle/>
        <a:p>
          <a:endParaRPr lang="es-AR"/>
        </a:p>
      </dgm:t>
    </dgm:pt>
    <dgm:pt modelId="{0695CA8D-E70C-4CB1-887E-F4D99DAE6931}" type="pres">
      <dgm:prSet presAssocID="{1A9E1575-7B4D-4239-8939-F9AAABD15B99}" presName="parTrans" presStyleLbl="sibTrans2D1" presStyleIdx="0" presStyleCnt="4"/>
      <dgm:spPr/>
      <dgm:t>
        <a:bodyPr/>
        <a:lstStyle/>
        <a:p>
          <a:endParaRPr lang="es-AR"/>
        </a:p>
      </dgm:t>
    </dgm:pt>
    <dgm:pt modelId="{047A76E6-6CE0-4833-926F-D4C767B35872}" type="pres">
      <dgm:prSet presAssocID="{1A9E1575-7B4D-4239-8939-F9AAABD15B99}" presName="connectorText" presStyleLbl="sibTrans2D1" presStyleIdx="0" presStyleCnt="4"/>
      <dgm:spPr/>
      <dgm:t>
        <a:bodyPr/>
        <a:lstStyle/>
        <a:p>
          <a:endParaRPr lang="es-AR"/>
        </a:p>
      </dgm:t>
    </dgm:pt>
    <dgm:pt modelId="{FB3E0D77-7FDD-4115-B944-70293B74E0DC}" type="pres">
      <dgm:prSet presAssocID="{5A7EEC07-ED20-4272-B174-BFB157D54A94}" presName="node" presStyleLbl="node1" presStyleIdx="0" presStyleCnt="4" custScaleX="155756" custScaleY="97756" custRadScaleRad="92994" custRadScaleInc="-1597">
        <dgm:presLayoutVars>
          <dgm:bulletEnabled val="1"/>
        </dgm:presLayoutVars>
      </dgm:prSet>
      <dgm:spPr/>
      <dgm:t>
        <a:bodyPr/>
        <a:lstStyle/>
        <a:p>
          <a:endParaRPr lang="es-AR"/>
        </a:p>
      </dgm:t>
    </dgm:pt>
    <dgm:pt modelId="{CA687993-5A52-49D1-940B-7BE65607637E}" type="pres">
      <dgm:prSet presAssocID="{7B10A31C-D8F3-47EF-89AC-00E126EBB8E0}" presName="parTrans" presStyleLbl="sibTrans2D1" presStyleIdx="1" presStyleCnt="4"/>
      <dgm:spPr/>
      <dgm:t>
        <a:bodyPr/>
        <a:lstStyle/>
        <a:p>
          <a:endParaRPr lang="es-AR"/>
        </a:p>
      </dgm:t>
    </dgm:pt>
    <dgm:pt modelId="{A7AB7ABF-DCE3-4BBF-9D2C-C0E93266EE24}" type="pres">
      <dgm:prSet presAssocID="{7B10A31C-D8F3-47EF-89AC-00E126EBB8E0}" presName="connectorText" presStyleLbl="sibTrans2D1" presStyleIdx="1" presStyleCnt="4"/>
      <dgm:spPr/>
      <dgm:t>
        <a:bodyPr/>
        <a:lstStyle/>
        <a:p>
          <a:endParaRPr lang="es-AR"/>
        </a:p>
      </dgm:t>
    </dgm:pt>
    <dgm:pt modelId="{BEA0D7D4-C298-48FE-85BD-1149FAD9A4E2}" type="pres">
      <dgm:prSet presAssocID="{5F3988C9-C64A-4116-A494-DBC3B9BE21B6}" presName="node" presStyleLbl="node1" presStyleIdx="1" presStyleCnt="4" custScaleX="144004" custScaleY="121900" custRadScaleRad="127523" custRadScaleInc="-1548">
        <dgm:presLayoutVars>
          <dgm:bulletEnabled val="1"/>
        </dgm:presLayoutVars>
      </dgm:prSet>
      <dgm:spPr/>
      <dgm:t>
        <a:bodyPr/>
        <a:lstStyle/>
        <a:p>
          <a:endParaRPr lang="es-AR"/>
        </a:p>
      </dgm:t>
    </dgm:pt>
    <dgm:pt modelId="{E54E40E5-95C4-4D60-86D8-B30ED04D9B22}" type="pres">
      <dgm:prSet presAssocID="{E777CE3C-4D40-43A9-BB6C-BD22885CD04D}" presName="parTrans" presStyleLbl="sibTrans2D1" presStyleIdx="2" presStyleCnt="4"/>
      <dgm:spPr/>
      <dgm:t>
        <a:bodyPr/>
        <a:lstStyle/>
        <a:p>
          <a:endParaRPr lang="es-AR"/>
        </a:p>
      </dgm:t>
    </dgm:pt>
    <dgm:pt modelId="{B17AE098-0B64-4F6C-900E-F58904BADCE8}" type="pres">
      <dgm:prSet presAssocID="{E777CE3C-4D40-43A9-BB6C-BD22885CD04D}" presName="connectorText" presStyleLbl="sibTrans2D1" presStyleIdx="2" presStyleCnt="4"/>
      <dgm:spPr/>
      <dgm:t>
        <a:bodyPr/>
        <a:lstStyle/>
        <a:p>
          <a:endParaRPr lang="es-AR"/>
        </a:p>
      </dgm:t>
    </dgm:pt>
    <dgm:pt modelId="{45E52433-A6BA-4A58-9753-0C8B37CD3481}" type="pres">
      <dgm:prSet presAssocID="{2568530C-50F4-4A37-AC9B-057CF331B1E6}" presName="node" presStyleLbl="node1" presStyleIdx="2" presStyleCnt="4" custScaleX="152490" custScaleY="101313" custRadScaleRad="96069">
        <dgm:presLayoutVars>
          <dgm:bulletEnabled val="1"/>
        </dgm:presLayoutVars>
      </dgm:prSet>
      <dgm:spPr/>
      <dgm:t>
        <a:bodyPr/>
        <a:lstStyle/>
        <a:p>
          <a:endParaRPr lang="es-AR"/>
        </a:p>
      </dgm:t>
    </dgm:pt>
    <dgm:pt modelId="{8D6981EC-6971-4FA8-AB98-0EB6E4CCFF59}" type="pres">
      <dgm:prSet presAssocID="{78407AFB-F8D9-4F74-B33D-D386B638C1C3}" presName="parTrans" presStyleLbl="sibTrans2D1" presStyleIdx="3" presStyleCnt="4"/>
      <dgm:spPr/>
      <dgm:t>
        <a:bodyPr/>
        <a:lstStyle/>
        <a:p>
          <a:endParaRPr lang="es-AR"/>
        </a:p>
      </dgm:t>
    </dgm:pt>
    <dgm:pt modelId="{954C5290-339E-4BE1-93F0-F84EC4A11169}" type="pres">
      <dgm:prSet presAssocID="{78407AFB-F8D9-4F74-B33D-D386B638C1C3}" presName="connectorText" presStyleLbl="sibTrans2D1" presStyleIdx="3" presStyleCnt="4"/>
      <dgm:spPr/>
      <dgm:t>
        <a:bodyPr/>
        <a:lstStyle/>
        <a:p>
          <a:endParaRPr lang="es-AR"/>
        </a:p>
      </dgm:t>
    </dgm:pt>
    <dgm:pt modelId="{9CAE3C79-BF40-43CF-B3A0-F8DEED286D67}" type="pres">
      <dgm:prSet presAssocID="{89C0FD3D-EFE6-4004-897A-0C4858187CC7}" presName="node" presStyleLbl="node1" presStyleIdx="3" presStyleCnt="4" custScaleX="150774" custScaleY="136739" custRadScaleRad="130025">
        <dgm:presLayoutVars>
          <dgm:bulletEnabled val="1"/>
        </dgm:presLayoutVars>
      </dgm:prSet>
      <dgm:spPr/>
      <dgm:t>
        <a:bodyPr/>
        <a:lstStyle/>
        <a:p>
          <a:endParaRPr lang="es-AR"/>
        </a:p>
      </dgm:t>
    </dgm:pt>
  </dgm:ptLst>
  <dgm:cxnLst>
    <dgm:cxn modelId="{820A29F1-FC33-40F9-AEAF-AF3611CCFB86}" srcId="{BA0ED781-CD72-46A4-9FCB-FAF3D08C8498}" destId="{5A7EEC07-ED20-4272-B174-BFB157D54A94}" srcOrd="0" destOrd="0" parTransId="{1A9E1575-7B4D-4239-8939-F9AAABD15B99}" sibTransId="{69B79DB2-3C63-4698-A2F2-1ED1C5FE579E}"/>
    <dgm:cxn modelId="{485FB1A6-0390-49C5-BC96-FF47ABD079EE}" srcId="{5CE2D077-F9A8-4D34-B9F4-3637D9B9D03C}" destId="{BA0ED781-CD72-46A4-9FCB-FAF3D08C8498}" srcOrd="0" destOrd="0" parTransId="{D065D033-134E-4FE1-B5BA-C8197F8202E8}" sibTransId="{A29007DD-7A44-4DE0-83FF-F43057130511}"/>
    <dgm:cxn modelId="{E8531526-A2F3-4FF5-9E5F-452C36263A62}" type="presOf" srcId="{E777CE3C-4D40-43A9-BB6C-BD22885CD04D}" destId="{E54E40E5-95C4-4D60-86D8-B30ED04D9B22}" srcOrd="0" destOrd="0" presId="urn:microsoft.com/office/officeart/2005/8/layout/radial5"/>
    <dgm:cxn modelId="{7C2E726C-3670-4ABF-8CE0-C691D38BD85B}" type="presOf" srcId="{7B10A31C-D8F3-47EF-89AC-00E126EBB8E0}" destId="{A7AB7ABF-DCE3-4BBF-9D2C-C0E93266EE24}" srcOrd="1" destOrd="0" presId="urn:microsoft.com/office/officeart/2005/8/layout/radial5"/>
    <dgm:cxn modelId="{BE7E0B4F-A980-4C80-A640-0DA2ED939799}" type="presOf" srcId="{5CE2D077-F9A8-4D34-B9F4-3637D9B9D03C}" destId="{28039E58-9182-4F59-9969-60467733D1EE}" srcOrd="0" destOrd="0" presId="urn:microsoft.com/office/officeart/2005/8/layout/radial5"/>
    <dgm:cxn modelId="{8CCB4D6C-CC3A-4B56-B70B-8D7394941650}" type="presOf" srcId="{E777CE3C-4D40-43A9-BB6C-BD22885CD04D}" destId="{B17AE098-0B64-4F6C-900E-F58904BADCE8}" srcOrd="1" destOrd="0" presId="urn:microsoft.com/office/officeart/2005/8/layout/radial5"/>
    <dgm:cxn modelId="{470B0BA8-9FA6-4419-8CF1-9F7233471888}" srcId="{BA0ED781-CD72-46A4-9FCB-FAF3D08C8498}" destId="{5F3988C9-C64A-4116-A494-DBC3B9BE21B6}" srcOrd="1" destOrd="0" parTransId="{7B10A31C-D8F3-47EF-89AC-00E126EBB8E0}" sibTransId="{A72ABBDC-BFE3-49B8-8E34-5FE5A2C30609}"/>
    <dgm:cxn modelId="{698E77A4-4D42-4F1B-917A-4023133C19FE}" type="presOf" srcId="{5A7EEC07-ED20-4272-B174-BFB157D54A94}" destId="{FB3E0D77-7FDD-4115-B944-70293B74E0DC}" srcOrd="0" destOrd="0" presId="urn:microsoft.com/office/officeart/2005/8/layout/radial5"/>
    <dgm:cxn modelId="{0350AF8A-89F5-41A6-964C-F6E2B50F57DC}" type="presOf" srcId="{89C0FD3D-EFE6-4004-897A-0C4858187CC7}" destId="{9CAE3C79-BF40-43CF-B3A0-F8DEED286D67}" srcOrd="0" destOrd="0" presId="urn:microsoft.com/office/officeart/2005/8/layout/radial5"/>
    <dgm:cxn modelId="{5EA567AA-DE3C-457C-B311-94A4E3E2E174}" srcId="{BA0ED781-CD72-46A4-9FCB-FAF3D08C8498}" destId="{89C0FD3D-EFE6-4004-897A-0C4858187CC7}" srcOrd="3" destOrd="0" parTransId="{78407AFB-F8D9-4F74-B33D-D386B638C1C3}" sibTransId="{BE66F056-1BD5-4CF4-9B9B-7D4C9206C7CF}"/>
    <dgm:cxn modelId="{38CADCAD-1FBE-44D5-8B52-30D65A5B55F3}" srcId="{BA0ED781-CD72-46A4-9FCB-FAF3D08C8498}" destId="{2568530C-50F4-4A37-AC9B-057CF331B1E6}" srcOrd="2" destOrd="0" parTransId="{E777CE3C-4D40-43A9-BB6C-BD22885CD04D}" sibTransId="{22416E61-06C7-4A60-A718-B1D7B5D8611C}"/>
    <dgm:cxn modelId="{94326DFC-90F1-420B-89CE-55BC3C9A526E}" type="presOf" srcId="{5F3988C9-C64A-4116-A494-DBC3B9BE21B6}" destId="{BEA0D7D4-C298-48FE-85BD-1149FAD9A4E2}" srcOrd="0" destOrd="0" presId="urn:microsoft.com/office/officeart/2005/8/layout/radial5"/>
    <dgm:cxn modelId="{680800B2-5D50-479B-8052-323052107E95}" type="presOf" srcId="{2568530C-50F4-4A37-AC9B-057CF331B1E6}" destId="{45E52433-A6BA-4A58-9753-0C8B37CD3481}" srcOrd="0" destOrd="0" presId="urn:microsoft.com/office/officeart/2005/8/layout/radial5"/>
    <dgm:cxn modelId="{39976FC9-143C-4ECA-B3D9-74A557CDE818}" type="presOf" srcId="{1A9E1575-7B4D-4239-8939-F9AAABD15B99}" destId="{0695CA8D-E70C-4CB1-887E-F4D99DAE6931}" srcOrd="0" destOrd="0" presId="urn:microsoft.com/office/officeart/2005/8/layout/radial5"/>
    <dgm:cxn modelId="{F7F051A5-8EDE-4096-90B0-120FAC7CFF9B}" type="presOf" srcId="{78407AFB-F8D9-4F74-B33D-D386B638C1C3}" destId="{8D6981EC-6971-4FA8-AB98-0EB6E4CCFF59}" srcOrd="0" destOrd="0" presId="urn:microsoft.com/office/officeart/2005/8/layout/radial5"/>
    <dgm:cxn modelId="{F615D25E-1DD2-4AC5-BA70-377CB091605E}" type="presOf" srcId="{1A9E1575-7B4D-4239-8939-F9AAABD15B99}" destId="{047A76E6-6CE0-4833-926F-D4C767B35872}" srcOrd="1" destOrd="0" presId="urn:microsoft.com/office/officeart/2005/8/layout/radial5"/>
    <dgm:cxn modelId="{CA009E16-188E-4A5C-8AC3-C92912C4FEC0}" type="presOf" srcId="{78407AFB-F8D9-4F74-B33D-D386B638C1C3}" destId="{954C5290-339E-4BE1-93F0-F84EC4A11169}" srcOrd="1" destOrd="0" presId="urn:microsoft.com/office/officeart/2005/8/layout/radial5"/>
    <dgm:cxn modelId="{1E1DBD12-9859-4AF4-B1C4-76C42ABFBA9A}" type="presOf" srcId="{BA0ED781-CD72-46A4-9FCB-FAF3D08C8498}" destId="{D6810BB1-6475-4E8E-8C6D-57CE9ECCBC2E}" srcOrd="0" destOrd="0" presId="urn:microsoft.com/office/officeart/2005/8/layout/radial5"/>
    <dgm:cxn modelId="{4EE278F8-62F5-4669-87B4-05BA76E3AF21}" type="presOf" srcId="{7B10A31C-D8F3-47EF-89AC-00E126EBB8E0}" destId="{CA687993-5A52-49D1-940B-7BE65607637E}" srcOrd="0" destOrd="0" presId="urn:microsoft.com/office/officeart/2005/8/layout/radial5"/>
    <dgm:cxn modelId="{605DE3E8-E467-4067-AA37-DECD4D1DA30B}" type="presParOf" srcId="{28039E58-9182-4F59-9969-60467733D1EE}" destId="{D6810BB1-6475-4E8E-8C6D-57CE9ECCBC2E}" srcOrd="0" destOrd="0" presId="urn:microsoft.com/office/officeart/2005/8/layout/radial5"/>
    <dgm:cxn modelId="{530B7525-A9AB-47BB-AF44-9F12093BB76D}" type="presParOf" srcId="{28039E58-9182-4F59-9969-60467733D1EE}" destId="{0695CA8D-E70C-4CB1-887E-F4D99DAE6931}" srcOrd="1" destOrd="0" presId="urn:microsoft.com/office/officeart/2005/8/layout/radial5"/>
    <dgm:cxn modelId="{09072BCC-42C6-450F-9175-4C30FA8ACD32}" type="presParOf" srcId="{0695CA8D-E70C-4CB1-887E-F4D99DAE6931}" destId="{047A76E6-6CE0-4833-926F-D4C767B35872}" srcOrd="0" destOrd="0" presId="urn:microsoft.com/office/officeart/2005/8/layout/radial5"/>
    <dgm:cxn modelId="{0D16CE93-F341-4C03-B08E-5A34112219E4}" type="presParOf" srcId="{28039E58-9182-4F59-9969-60467733D1EE}" destId="{FB3E0D77-7FDD-4115-B944-70293B74E0DC}" srcOrd="2" destOrd="0" presId="urn:microsoft.com/office/officeart/2005/8/layout/radial5"/>
    <dgm:cxn modelId="{C132D5D5-994F-4D05-A793-A9FE4B7749E7}" type="presParOf" srcId="{28039E58-9182-4F59-9969-60467733D1EE}" destId="{CA687993-5A52-49D1-940B-7BE65607637E}" srcOrd="3" destOrd="0" presId="urn:microsoft.com/office/officeart/2005/8/layout/radial5"/>
    <dgm:cxn modelId="{B69644DF-226A-40D8-8C71-3FF10EC5F273}" type="presParOf" srcId="{CA687993-5A52-49D1-940B-7BE65607637E}" destId="{A7AB7ABF-DCE3-4BBF-9D2C-C0E93266EE24}" srcOrd="0" destOrd="0" presId="urn:microsoft.com/office/officeart/2005/8/layout/radial5"/>
    <dgm:cxn modelId="{26CDB2FD-657E-4F80-895C-6B7818891B45}" type="presParOf" srcId="{28039E58-9182-4F59-9969-60467733D1EE}" destId="{BEA0D7D4-C298-48FE-85BD-1149FAD9A4E2}" srcOrd="4" destOrd="0" presId="urn:microsoft.com/office/officeart/2005/8/layout/radial5"/>
    <dgm:cxn modelId="{C5B45074-9038-4581-95A0-8200D59DC52B}" type="presParOf" srcId="{28039E58-9182-4F59-9969-60467733D1EE}" destId="{E54E40E5-95C4-4D60-86D8-B30ED04D9B22}" srcOrd="5" destOrd="0" presId="urn:microsoft.com/office/officeart/2005/8/layout/radial5"/>
    <dgm:cxn modelId="{31F98EAA-76C5-454F-8DA6-E539C348AB1E}" type="presParOf" srcId="{E54E40E5-95C4-4D60-86D8-B30ED04D9B22}" destId="{B17AE098-0B64-4F6C-900E-F58904BADCE8}" srcOrd="0" destOrd="0" presId="urn:microsoft.com/office/officeart/2005/8/layout/radial5"/>
    <dgm:cxn modelId="{C952AF29-BF2D-4FDF-AC76-BD734313D40C}" type="presParOf" srcId="{28039E58-9182-4F59-9969-60467733D1EE}" destId="{45E52433-A6BA-4A58-9753-0C8B37CD3481}" srcOrd="6" destOrd="0" presId="urn:microsoft.com/office/officeart/2005/8/layout/radial5"/>
    <dgm:cxn modelId="{DCCE65AD-B8D1-494C-9755-E9670924562A}" type="presParOf" srcId="{28039E58-9182-4F59-9969-60467733D1EE}" destId="{8D6981EC-6971-4FA8-AB98-0EB6E4CCFF59}" srcOrd="7" destOrd="0" presId="urn:microsoft.com/office/officeart/2005/8/layout/radial5"/>
    <dgm:cxn modelId="{6041709C-730A-41BA-A43B-3C71E1F3DF0A}" type="presParOf" srcId="{8D6981EC-6971-4FA8-AB98-0EB6E4CCFF59}" destId="{954C5290-339E-4BE1-93F0-F84EC4A11169}" srcOrd="0" destOrd="0" presId="urn:microsoft.com/office/officeart/2005/8/layout/radial5"/>
    <dgm:cxn modelId="{75258825-B3BF-4518-8045-13C0D8958073}" type="presParOf" srcId="{28039E58-9182-4F59-9969-60467733D1EE}" destId="{9CAE3C79-BF40-43CF-B3A0-F8DEED286D67}" srcOrd="8" destOrd="0" presId="urn:microsoft.com/office/officeart/2005/8/layout/radial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B441C1-05C2-4264-9467-C15C856B46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01C1DB1-E7F6-41DE-B6D5-28F50E223312}">
      <dgm:prSet phldrT="[Texto]"/>
      <dgm:spPr/>
      <dgm:t>
        <a:bodyPr/>
        <a:lstStyle/>
        <a:p>
          <a:r>
            <a:rPr lang="es-AR" dirty="0" err="1" smtClean="0"/>
            <a:t>CaDet</a:t>
          </a:r>
          <a:endParaRPr lang="es-AR" dirty="0"/>
        </a:p>
      </dgm:t>
    </dgm:pt>
    <dgm:pt modelId="{A015E336-BF70-4D4C-BCB9-75F5E10313EA}" type="parTrans" cxnId="{FD8F0B6E-42C0-4BD2-8BDB-98D6AF46CB32}">
      <dgm:prSet/>
      <dgm:spPr/>
      <dgm:t>
        <a:bodyPr/>
        <a:lstStyle/>
        <a:p>
          <a:endParaRPr lang="es-AR"/>
        </a:p>
      </dgm:t>
    </dgm:pt>
    <dgm:pt modelId="{3BFFFEC9-7B87-4624-9005-EDAC032846DD}" type="sibTrans" cxnId="{FD8F0B6E-42C0-4BD2-8BDB-98D6AF46CB32}">
      <dgm:prSet/>
      <dgm:spPr/>
      <dgm:t>
        <a:bodyPr/>
        <a:lstStyle/>
        <a:p>
          <a:endParaRPr lang="es-AR"/>
        </a:p>
      </dgm:t>
    </dgm:pt>
    <dgm:pt modelId="{EF80116B-1599-4290-B611-FC13E05C76F1}">
      <dgm:prSet phldrT="[Texto]"/>
      <dgm:spPr/>
      <dgm:t>
        <a:bodyPr/>
        <a:lstStyle/>
        <a:p>
          <a:r>
            <a:rPr lang="es-AR" dirty="0" smtClean="0"/>
            <a:t>Diseñado para la detección temprana de cáncer</a:t>
          </a:r>
          <a:endParaRPr lang="es-AR" dirty="0"/>
        </a:p>
      </dgm:t>
    </dgm:pt>
    <dgm:pt modelId="{68B9F681-19F9-460B-B28C-267C5CC3A961}" type="parTrans" cxnId="{D4F24569-02AD-4A99-A48F-25C526E75CEB}">
      <dgm:prSet/>
      <dgm:spPr/>
      <dgm:t>
        <a:bodyPr/>
        <a:lstStyle/>
        <a:p>
          <a:endParaRPr lang="es-AR"/>
        </a:p>
      </dgm:t>
    </dgm:pt>
    <dgm:pt modelId="{604A8C23-5C54-4752-8751-3A986F2ECE99}" type="sibTrans" cxnId="{D4F24569-02AD-4A99-A48F-25C526E75CEB}">
      <dgm:prSet/>
      <dgm:spPr/>
      <dgm:t>
        <a:bodyPr/>
        <a:lstStyle/>
        <a:p>
          <a:endParaRPr lang="es-AR"/>
        </a:p>
      </dgm:t>
    </dgm:pt>
    <dgm:pt modelId="{0590167A-3F79-4191-9BAE-B26312B45FAA}">
      <dgm:prSet phldrT="[Texto]"/>
      <dgm:spPr/>
      <dgm:t>
        <a:bodyPr/>
        <a:lstStyle/>
        <a:p>
          <a:r>
            <a:rPr lang="es-AR" dirty="0" err="1" smtClean="0"/>
            <a:t>DXPlain</a:t>
          </a:r>
          <a:endParaRPr lang="es-AR" dirty="0"/>
        </a:p>
      </dgm:t>
    </dgm:pt>
    <dgm:pt modelId="{7FBA7E21-5AF8-43BE-818D-3EA6289C7202}" type="parTrans" cxnId="{21204EEA-2FA5-4828-AD38-32671DAD09AA}">
      <dgm:prSet/>
      <dgm:spPr/>
      <dgm:t>
        <a:bodyPr/>
        <a:lstStyle/>
        <a:p>
          <a:endParaRPr lang="es-AR"/>
        </a:p>
      </dgm:t>
    </dgm:pt>
    <dgm:pt modelId="{20F52CA3-A0AA-4940-AF99-0F017059FE7E}" type="sibTrans" cxnId="{21204EEA-2FA5-4828-AD38-32671DAD09AA}">
      <dgm:prSet/>
      <dgm:spPr/>
      <dgm:t>
        <a:bodyPr/>
        <a:lstStyle/>
        <a:p>
          <a:endParaRPr lang="es-AR"/>
        </a:p>
      </dgm:t>
    </dgm:pt>
    <dgm:pt modelId="{25B830B0-4C08-40CC-8A2B-CF5F3483164D}">
      <dgm:prSet phldrT="[Texto]"/>
      <dgm:spPr/>
      <dgm:t>
        <a:bodyPr/>
        <a:lstStyle/>
        <a:p>
          <a:r>
            <a:rPr lang="es-AR" dirty="0" smtClean="0"/>
            <a:t>Identifica zonas de riesgo a partir de un cuestionario</a:t>
          </a:r>
          <a:endParaRPr lang="es-AR" dirty="0"/>
        </a:p>
      </dgm:t>
    </dgm:pt>
    <dgm:pt modelId="{FD8BF69B-0EBB-4658-AA7D-95B06A0D62DE}" type="parTrans" cxnId="{1FC3B19A-1768-4764-BB22-834D791DDD5C}">
      <dgm:prSet/>
      <dgm:spPr/>
      <dgm:t>
        <a:bodyPr/>
        <a:lstStyle/>
        <a:p>
          <a:endParaRPr lang="es-AR"/>
        </a:p>
      </dgm:t>
    </dgm:pt>
    <dgm:pt modelId="{C3D8837B-3A4D-4719-8713-3947BF198943}" type="sibTrans" cxnId="{1FC3B19A-1768-4764-BB22-834D791DDD5C}">
      <dgm:prSet/>
      <dgm:spPr/>
      <dgm:t>
        <a:bodyPr/>
        <a:lstStyle/>
        <a:p>
          <a:endParaRPr lang="es-AR"/>
        </a:p>
      </dgm:t>
    </dgm:pt>
    <dgm:pt modelId="{BF1A7961-ADFE-497A-A547-E769FAA5F365}">
      <dgm:prSet phldrT="[Texto]"/>
      <dgm:spPr/>
      <dgm:t>
        <a:bodyPr/>
        <a:lstStyle/>
        <a:p>
          <a:r>
            <a:rPr lang="es-AR" dirty="0" smtClean="0"/>
            <a:t>Desarrollado en el </a:t>
          </a:r>
          <a:r>
            <a:rPr lang="es-AR" b="0" i="0" dirty="0" smtClean="0"/>
            <a:t>Massachusetts General Hospital y usado ampliamente en las escuelas de medicina</a:t>
          </a:r>
          <a:endParaRPr lang="es-AR" dirty="0"/>
        </a:p>
      </dgm:t>
    </dgm:pt>
    <dgm:pt modelId="{4DC9AE5C-EAC3-4DA3-AF9B-C8555B5E6CEC}" type="parTrans" cxnId="{E5151B8F-F7A8-42F6-8D03-2982788292E3}">
      <dgm:prSet/>
      <dgm:spPr/>
      <dgm:t>
        <a:bodyPr/>
        <a:lstStyle/>
        <a:p>
          <a:endParaRPr lang="es-AR"/>
        </a:p>
      </dgm:t>
    </dgm:pt>
    <dgm:pt modelId="{982F0F0A-BD87-4CC7-A897-8D5C0977CF62}" type="sibTrans" cxnId="{E5151B8F-F7A8-42F6-8D03-2982788292E3}">
      <dgm:prSet/>
      <dgm:spPr/>
      <dgm:t>
        <a:bodyPr/>
        <a:lstStyle/>
        <a:p>
          <a:endParaRPr lang="es-AR"/>
        </a:p>
      </dgm:t>
    </dgm:pt>
    <dgm:pt modelId="{60F95A85-DD84-4381-BF33-F8A30CAE7B1D}">
      <dgm:prSet phldrT="[Texto]"/>
      <dgm:spPr/>
      <dgm:t>
        <a:bodyPr/>
        <a:lstStyle/>
        <a:p>
          <a:r>
            <a:rPr lang="es-AR" dirty="0" smtClean="0"/>
            <a:t>PUFF</a:t>
          </a:r>
          <a:endParaRPr lang="es-AR" dirty="0"/>
        </a:p>
      </dgm:t>
    </dgm:pt>
    <dgm:pt modelId="{6F5D270F-7CA1-4741-B86F-08D14DB7FBA2}" type="parTrans" cxnId="{FE8503DE-1305-47F1-A94B-0E5C16EE21E8}">
      <dgm:prSet/>
      <dgm:spPr/>
      <dgm:t>
        <a:bodyPr/>
        <a:lstStyle/>
        <a:p>
          <a:endParaRPr lang="es-AR"/>
        </a:p>
      </dgm:t>
    </dgm:pt>
    <dgm:pt modelId="{53FD0760-01E9-41CC-A20F-5D453F826D02}" type="sibTrans" cxnId="{FE8503DE-1305-47F1-A94B-0E5C16EE21E8}">
      <dgm:prSet/>
      <dgm:spPr/>
      <dgm:t>
        <a:bodyPr/>
        <a:lstStyle/>
        <a:p>
          <a:endParaRPr lang="es-AR"/>
        </a:p>
      </dgm:t>
    </dgm:pt>
    <dgm:pt modelId="{AE900E3C-CFFF-4385-BBA3-89A74DA2D490}">
      <dgm:prSet phldrT="[Texto]"/>
      <dgm:spPr/>
      <dgm:t>
        <a:bodyPr/>
        <a:lstStyle/>
        <a:p>
          <a:r>
            <a:rPr lang="es-AR" dirty="0" smtClean="0"/>
            <a:t>Diseñado para la detección de enfermedades pulmonares</a:t>
          </a:r>
          <a:endParaRPr lang="es-AR" dirty="0"/>
        </a:p>
      </dgm:t>
    </dgm:pt>
    <dgm:pt modelId="{C945CDE3-B4EE-4CFA-837E-B8A0DDCD1CE5}" type="parTrans" cxnId="{02C9E28A-12F7-448B-A4B3-6C04DE215179}">
      <dgm:prSet/>
      <dgm:spPr/>
      <dgm:t>
        <a:bodyPr/>
        <a:lstStyle/>
        <a:p>
          <a:endParaRPr lang="es-AR"/>
        </a:p>
      </dgm:t>
    </dgm:pt>
    <dgm:pt modelId="{7FA53692-1188-4F2D-BE1A-BDC8B827AECF}" type="sibTrans" cxnId="{02C9E28A-12F7-448B-A4B3-6C04DE215179}">
      <dgm:prSet/>
      <dgm:spPr/>
      <dgm:t>
        <a:bodyPr/>
        <a:lstStyle/>
        <a:p>
          <a:endParaRPr lang="es-AR"/>
        </a:p>
      </dgm:t>
    </dgm:pt>
    <dgm:pt modelId="{FE931079-6644-4FA5-A5A9-F5B9AC949086}">
      <dgm:prSet phldrT="[Texto]"/>
      <dgm:spPr/>
      <dgm:t>
        <a:bodyPr/>
        <a:lstStyle/>
        <a:p>
          <a:r>
            <a:rPr lang="es-AR" dirty="0" smtClean="0"/>
            <a:t>Diseñado para asistir en el proceso de diagnóstico</a:t>
          </a:r>
          <a:endParaRPr lang="es-AR" dirty="0"/>
        </a:p>
      </dgm:t>
    </dgm:pt>
    <dgm:pt modelId="{F5CE5D58-8A92-4A42-AEF9-0317FBCEBCA1}" type="parTrans" cxnId="{29D598C0-7EB3-482B-B7A7-A1E2643671AA}">
      <dgm:prSet/>
      <dgm:spPr/>
      <dgm:t>
        <a:bodyPr/>
        <a:lstStyle/>
        <a:p>
          <a:endParaRPr lang="es-AR"/>
        </a:p>
      </dgm:t>
    </dgm:pt>
    <dgm:pt modelId="{4D0BE602-F1A9-4DFD-A9B8-1D59E118000F}" type="sibTrans" cxnId="{29D598C0-7EB3-482B-B7A7-A1E2643671AA}">
      <dgm:prSet/>
      <dgm:spPr/>
      <dgm:t>
        <a:bodyPr/>
        <a:lstStyle/>
        <a:p>
          <a:endParaRPr lang="es-AR"/>
        </a:p>
      </dgm:t>
    </dgm:pt>
    <dgm:pt modelId="{F9ACA579-C56C-4120-B2F7-D461B2B44D54}">
      <dgm:prSet phldrT="[Texto]"/>
      <dgm:spPr/>
      <dgm:t>
        <a:bodyPr/>
        <a:lstStyle/>
        <a:p>
          <a:r>
            <a:rPr lang="es-AR" dirty="0" smtClean="0"/>
            <a:t>Desarrollado en la Universidad de </a:t>
          </a:r>
          <a:r>
            <a:rPr lang="es-AR" dirty="0" err="1" smtClean="0"/>
            <a:t>Standford</a:t>
          </a:r>
          <a:endParaRPr lang="es-AR" dirty="0"/>
        </a:p>
      </dgm:t>
    </dgm:pt>
    <dgm:pt modelId="{41120E71-DAC5-4BAB-97A7-44B0ACB3C906}" type="parTrans" cxnId="{876EF6DB-303E-48B2-92B6-5B0F5F16A27E}">
      <dgm:prSet/>
      <dgm:spPr/>
      <dgm:t>
        <a:bodyPr/>
        <a:lstStyle/>
        <a:p>
          <a:endParaRPr lang="es-AR"/>
        </a:p>
      </dgm:t>
    </dgm:pt>
    <dgm:pt modelId="{01B10F85-EABD-4CD3-8E8F-669BB000CA5E}" type="sibTrans" cxnId="{876EF6DB-303E-48B2-92B6-5B0F5F16A27E}">
      <dgm:prSet/>
      <dgm:spPr/>
      <dgm:t>
        <a:bodyPr/>
        <a:lstStyle/>
        <a:p>
          <a:endParaRPr lang="es-AR"/>
        </a:p>
      </dgm:t>
    </dgm:pt>
    <dgm:pt modelId="{0E6BE29F-444D-45EA-90D5-A253E9F42C00}" type="pres">
      <dgm:prSet presAssocID="{7CB441C1-05C2-4264-9467-C15C856B464A}" presName="linear" presStyleCnt="0">
        <dgm:presLayoutVars>
          <dgm:animLvl val="lvl"/>
          <dgm:resizeHandles val="exact"/>
        </dgm:presLayoutVars>
      </dgm:prSet>
      <dgm:spPr/>
      <dgm:t>
        <a:bodyPr/>
        <a:lstStyle/>
        <a:p>
          <a:endParaRPr lang="es-AR"/>
        </a:p>
      </dgm:t>
    </dgm:pt>
    <dgm:pt modelId="{AAA27F83-62D6-47A2-86CE-D7AAE51F84C7}" type="pres">
      <dgm:prSet presAssocID="{C01C1DB1-E7F6-41DE-B6D5-28F50E223312}" presName="parentText" presStyleLbl="node1" presStyleIdx="0" presStyleCnt="3">
        <dgm:presLayoutVars>
          <dgm:chMax val="0"/>
          <dgm:bulletEnabled val="1"/>
        </dgm:presLayoutVars>
      </dgm:prSet>
      <dgm:spPr/>
      <dgm:t>
        <a:bodyPr/>
        <a:lstStyle/>
        <a:p>
          <a:endParaRPr lang="es-AR"/>
        </a:p>
      </dgm:t>
    </dgm:pt>
    <dgm:pt modelId="{A72A43ED-9650-4A83-A058-CDAE651293C4}" type="pres">
      <dgm:prSet presAssocID="{C01C1DB1-E7F6-41DE-B6D5-28F50E223312}" presName="childText" presStyleLbl="revTx" presStyleIdx="0" presStyleCnt="3">
        <dgm:presLayoutVars>
          <dgm:bulletEnabled val="1"/>
        </dgm:presLayoutVars>
      </dgm:prSet>
      <dgm:spPr/>
      <dgm:t>
        <a:bodyPr/>
        <a:lstStyle/>
        <a:p>
          <a:endParaRPr lang="es-AR"/>
        </a:p>
      </dgm:t>
    </dgm:pt>
    <dgm:pt modelId="{95507369-342A-42F5-96BE-00376A414B25}" type="pres">
      <dgm:prSet presAssocID="{0590167A-3F79-4191-9BAE-B26312B45FAA}" presName="parentText" presStyleLbl="node1" presStyleIdx="1" presStyleCnt="3">
        <dgm:presLayoutVars>
          <dgm:chMax val="0"/>
          <dgm:bulletEnabled val="1"/>
        </dgm:presLayoutVars>
      </dgm:prSet>
      <dgm:spPr/>
      <dgm:t>
        <a:bodyPr/>
        <a:lstStyle/>
        <a:p>
          <a:endParaRPr lang="es-AR"/>
        </a:p>
      </dgm:t>
    </dgm:pt>
    <dgm:pt modelId="{41085494-8E52-4636-A81E-D2FE6379C6F4}" type="pres">
      <dgm:prSet presAssocID="{0590167A-3F79-4191-9BAE-B26312B45FAA}" presName="childText" presStyleLbl="revTx" presStyleIdx="1" presStyleCnt="3">
        <dgm:presLayoutVars>
          <dgm:bulletEnabled val="1"/>
        </dgm:presLayoutVars>
      </dgm:prSet>
      <dgm:spPr/>
      <dgm:t>
        <a:bodyPr/>
        <a:lstStyle/>
        <a:p>
          <a:endParaRPr lang="es-AR"/>
        </a:p>
      </dgm:t>
    </dgm:pt>
    <dgm:pt modelId="{A9300D79-C85C-4429-ABAC-74EBAD88E880}" type="pres">
      <dgm:prSet presAssocID="{60F95A85-DD84-4381-BF33-F8A30CAE7B1D}" presName="parentText" presStyleLbl="node1" presStyleIdx="2" presStyleCnt="3">
        <dgm:presLayoutVars>
          <dgm:chMax val="0"/>
          <dgm:bulletEnabled val="1"/>
        </dgm:presLayoutVars>
      </dgm:prSet>
      <dgm:spPr/>
      <dgm:t>
        <a:bodyPr/>
        <a:lstStyle/>
        <a:p>
          <a:endParaRPr lang="es-AR"/>
        </a:p>
      </dgm:t>
    </dgm:pt>
    <dgm:pt modelId="{045D2158-30BC-4AB2-AFB8-0DCDB3436313}" type="pres">
      <dgm:prSet presAssocID="{60F95A85-DD84-4381-BF33-F8A30CAE7B1D}" presName="childText" presStyleLbl="revTx" presStyleIdx="2" presStyleCnt="3">
        <dgm:presLayoutVars>
          <dgm:bulletEnabled val="1"/>
        </dgm:presLayoutVars>
      </dgm:prSet>
      <dgm:spPr/>
      <dgm:t>
        <a:bodyPr/>
        <a:lstStyle/>
        <a:p>
          <a:endParaRPr lang="es-AR"/>
        </a:p>
      </dgm:t>
    </dgm:pt>
  </dgm:ptLst>
  <dgm:cxnLst>
    <dgm:cxn modelId="{EBF8DC9C-622D-4B7A-B4C0-E3525238922C}" type="presOf" srcId="{0590167A-3F79-4191-9BAE-B26312B45FAA}" destId="{95507369-342A-42F5-96BE-00376A414B25}" srcOrd="0" destOrd="0" presId="urn:microsoft.com/office/officeart/2005/8/layout/vList2"/>
    <dgm:cxn modelId="{85803315-8881-47E8-A957-40C6ACCFA8CA}" type="presOf" srcId="{FE931079-6644-4FA5-A5A9-F5B9AC949086}" destId="{41085494-8E52-4636-A81E-D2FE6379C6F4}" srcOrd="0" destOrd="1" presId="urn:microsoft.com/office/officeart/2005/8/layout/vList2"/>
    <dgm:cxn modelId="{06AF230F-31EF-4ECD-84B7-86E3488B8671}" type="presOf" srcId="{AE900E3C-CFFF-4385-BBA3-89A74DA2D490}" destId="{045D2158-30BC-4AB2-AFB8-0DCDB3436313}" srcOrd="0" destOrd="0" presId="urn:microsoft.com/office/officeart/2005/8/layout/vList2"/>
    <dgm:cxn modelId="{29D598C0-7EB3-482B-B7A7-A1E2643671AA}" srcId="{0590167A-3F79-4191-9BAE-B26312B45FAA}" destId="{FE931079-6644-4FA5-A5A9-F5B9AC949086}" srcOrd="1" destOrd="0" parTransId="{F5CE5D58-8A92-4A42-AEF9-0317FBCEBCA1}" sibTransId="{4D0BE602-F1A9-4DFD-A9B8-1D59E118000F}"/>
    <dgm:cxn modelId="{FC5C800E-1499-497D-B521-C9BC2F26411E}" type="presOf" srcId="{60F95A85-DD84-4381-BF33-F8A30CAE7B1D}" destId="{A9300D79-C85C-4429-ABAC-74EBAD88E880}" srcOrd="0" destOrd="0" presId="urn:microsoft.com/office/officeart/2005/8/layout/vList2"/>
    <dgm:cxn modelId="{876EF6DB-303E-48B2-92B6-5B0F5F16A27E}" srcId="{60F95A85-DD84-4381-BF33-F8A30CAE7B1D}" destId="{F9ACA579-C56C-4120-B2F7-D461B2B44D54}" srcOrd="1" destOrd="0" parTransId="{41120E71-DAC5-4BAB-97A7-44B0ACB3C906}" sibTransId="{01B10F85-EABD-4CD3-8E8F-669BB000CA5E}"/>
    <dgm:cxn modelId="{61BA2217-EE7C-4E45-AECF-F41568CA31D8}" type="presOf" srcId="{EF80116B-1599-4290-B611-FC13E05C76F1}" destId="{A72A43ED-9650-4A83-A058-CDAE651293C4}" srcOrd="0" destOrd="0" presId="urn:microsoft.com/office/officeart/2005/8/layout/vList2"/>
    <dgm:cxn modelId="{D4F24569-02AD-4A99-A48F-25C526E75CEB}" srcId="{C01C1DB1-E7F6-41DE-B6D5-28F50E223312}" destId="{EF80116B-1599-4290-B611-FC13E05C76F1}" srcOrd="0" destOrd="0" parTransId="{68B9F681-19F9-460B-B28C-267C5CC3A961}" sibTransId="{604A8C23-5C54-4752-8751-3A986F2ECE99}"/>
    <dgm:cxn modelId="{5737AE78-2C6B-431E-B70F-72B2ED50634C}" type="presOf" srcId="{C01C1DB1-E7F6-41DE-B6D5-28F50E223312}" destId="{AAA27F83-62D6-47A2-86CE-D7AAE51F84C7}" srcOrd="0" destOrd="0" presId="urn:microsoft.com/office/officeart/2005/8/layout/vList2"/>
    <dgm:cxn modelId="{2F0F50A5-AD11-4446-A626-60211802172D}" type="presOf" srcId="{7CB441C1-05C2-4264-9467-C15C856B464A}" destId="{0E6BE29F-444D-45EA-90D5-A253E9F42C00}" srcOrd="0" destOrd="0" presId="urn:microsoft.com/office/officeart/2005/8/layout/vList2"/>
    <dgm:cxn modelId="{02C9E28A-12F7-448B-A4B3-6C04DE215179}" srcId="{60F95A85-DD84-4381-BF33-F8A30CAE7B1D}" destId="{AE900E3C-CFFF-4385-BBA3-89A74DA2D490}" srcOrd="0" destOrd="0" parTransId="{C945CDE3-B4EE-4CFA-837E-B8A0DDCD1CE5}" sibTransId="{7FA53692-1188-4F2D-BE1A-BDC8B827AECF}"/>
    <dgm:cxn modelId="{7B514130-5694-4D71-A986-1E2EE093F7B5}" type="presOf" srcId="{BF1A7961-ADFE-497A-A547-E769FAA5F365}" destId="{41085494-8E52-4636-A81E-D2FE6379C6F4}" srcOrd="0" destOrd="0" presId="urn:microsoft.com/office/officeart/2005/8/layout/vList2"/>
    <dgm:cxn modelId="{1FC3B19A-1768-4764-BB22-834D791DDD5C}" srcId="{C01C1DB1-E7F6-41DE-B6D5-28F50E223312}" destId="{25B830B0-4C08-40CC-8A2B-CF5F3483164D}" srcOrd="1" destOrd="0" parTransId="{FD8BF69B-0EBB-4658-AA7D-95B06A0D62DE}" sibTransId="{C3D8837B-3A4D-4719-8713-3947BF198943}"/>
    <dgm:cxn modelId="{FE8503DE-1305-47F1-A94B-0E5C16EE21E8}" srcId="{7CB441C1-05C2-4264-9467-C15C856B464A}" destId="{60F95A85-DD84-4381-BF33-F8A30CAE7B1D}" srcOrd="2" destOrd="0" parTransId="{6F5D270F-7CA1-4741-B86F-08D14DB7FBA2}" sibTransId="{53FD0760-01E9-41CC-A20F-5D453F826D02}"/>
    <dgm:cxn modelId="{E5151B8F-F7A8-42F6-8D03-2982788292E3}" srcId="{0590167A-3F79-4191-9BAE-B26312B45FAA}" destId="{BF1A7961-ADFE-497A-A547-E769FAA5F365}" srcOrd="0" destOrd="0" parTransId="{4DC9AE5C-EAC3-4DA3-AF9B-C8555B5E6CEC}" sibTransId="{982F0F0A-BD87-4CC7-A897-8D5C0977CF62}"/>
    <dgm:cxn modelId="{21204EEA-2FA5-4828-AD38-32671DAD09AA}" srcId="{7CB441C1-05C2-4264-9467-C15C856B464A}" destId="{0590167A-3F79-4191-9BAE-B26312B45FAA}" srcOrd="1" destOrd="0" parTransId="{7FBA7E21-5AF8-43BE-818D-3EA6289C7202}" sibTransId="{20F52CA3-A0AA-4940-AF99-0F017059FE7E}"/>
    <dgm:cxn modelId="{18FD3A0A-CF6E-4957-B59D-BFBCBE8FD28F}" type="presOf" srcId="{25B830B0-4C08-40CC-8A2B-CF5F3483164D}" destId="{A72A43ED-9650-4A83-A058-CDAE651293C4}" srcOrd="0" destOrd="1" presId="urn:microsoft.com/office/officeart/2005/8/layout/vList2"/>
    <dgm:cxn modelId="{FD8F0B6E-42C0-4BD2-8BDB-98D6AF46CB32}" srcId="{7CB441C1-05C2-4264-9467-C15C856B464A}" destId="{C01C1DB1-E7F6-41DE-B6D5-28F50E223312}" srcOrd="0" destOrd="0" parTransId="{A015E336-BF70-4D4C-BCB9-75F5E10313EA}" sibTransId="{3BFFFEC9-7B87-4624-9005-EDAC032846DD}"/>
    <dgm:cxn modelId="{EF54E14D-433D-47FF-9E83-B596996035E2}" type="presOf" srcId="{F9ACA579-C56C-4120-B2F7-D461B2B44D54}" destId="{045D2158-30BC-4AB2-AFB8-0DCDB3436313}" srcOrd="0" destOrd="1" presId="urn:microsoft.com/office/officeart/2005/8/layout/vList2"/>
    <dgm:cxn modelId="{B3C0CE19-A14D-4980-8DC0-FF68BA15E1B9}" type="presParOf" srcId="{0E6BE29F-444D-45EA-90D5-A253E9F42C00}" destId="{AAA27F83-62D6-47A2-86CE-D7AAE51F84C7}" srcOrd="0" destOrd="0" presId="urn:microsoft.com/office/officeart/2005/8/layout/vList2"/>
    <dgm:cxn modelId="{E787D27B-1D5E-4FA9-9EDE-DE343E3FDDDB}" type="presParOf" srcId="{0E6BE29F-444D-45EA-90D5-A253E9F42C00}" destId="{A72A43ED-9650-4A83-A058-CDAE651293C4}" srcOrd="1" destOrd="0" presId="urn:microsoft.com/office/officeart/2005/8/layout/vList2"/>
    <dgm:cxn modelId="{E5153CBD-0E9B-4A58-9967-0B0325B39B13}" type="presParOf" srcId="{0E6BE29F-444D-45EA-90D5-A253E9F42C00}" destId="{95507369-342A-42F5-96BE-00376A414B25}" srcOrd="2" destOrd="0" presId="urn:microsoft.com/office/officeart/2005/8/layout/vList2"/>
    <dgm:cxn modelId="{E0AE900F-B854-4E0E-B865-6C3B4381482B}" type="presParOf" srcId="{0E6BE29F-444D-45EA-90D5-A253E9F42C00}" destId="{41085494-8E52-4636-A81E-D2FE6379C6F4}" srcOrd="3" destOrd="0" presId="urn:microsoft.com/office/officeart/2005/8/layout/vList2"/>
    <dgm:cxn modelId="{F19AB613-84C0-4E7E-8C30-0E2E53649C7A}" type="presParOf" srcId="{0E6BE29F-444D-45EA-90D5-A253E9F42C00}" destId="{A9300D79-C85C-4429-ABAC-74EBAD88E880}" srcOrd="4" destOrd="0" presId="urn:microsoft.com/office/officeart/2005/8/layout/vList2"/>
    <dgm:cxn modelId="{3A71F668-E6C6-4FA8-8248-7D3836364D6F}" type="presParOf" srcId="{0E6BE29F-444D-45EA-90D5-A253E9F42C00}" destId="{045D2158-30BC-4AB2-AFB8-0DCDB3436313}" srcOrd="5"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7E8896-B1A1-43C6-B628-6DBE286C6763}"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B0BC5709-C97F-4C8E-8B9E-65CE2DB64181}">
      <dgm:prSet phldrT="[Texto]" custT="1"/>
      <dgm:spPr/>
      <dgm:t>
        <a:bodyPr/>
        <a:lstStyle/>
        <a:p>
          <a:r>
            <a:rPr lang="es-AR" sz="1800" dirty="0" smtClean="0"/>
            <a:t>Síntomas</a:t>
          </a:r>
          <a:endParaRPr lang="es-AR" sz="1200" dirty="0"/>
        </a:p>
      </dgm:t>
    </dgm:pt>
    <dgm:pt modelId="{D7F34410-FEDB-4D17-83F2-A19F40488C4F}" type="parTrans" cxnId="{AC72CE67-11A3-4104-ACB6-BA5916BE1B1D}">
      <dgm:prSet/>
      <dgm:spPr/>
      <dgm:t>
        <a:bodyPr/>
        <a:lstStyle/>
        <a:p>
          <a:endParaRPr lang="es-AR"/>
        </a:p>
      </dgm:t>
    </dgm:pt>
    <dgm:pt modelId="{593EC056-2A6A-4A4C-92C7-8914CE8634CC}" type="sibTrans" cxnId="{AC72CE67-11A3-4104-ACB6-BA5916BE1B1D}">
      <dgm:prSet/>
      <dgm:spPr/>
      <dgm:t>
        <a:bodyPr/>
        <a:lstStyle/>
        <a:p>
          <a:endParaRPr lang="es-AR"/>
        </a:p>
      </dgm:t>
    </dgm:pt>
    <dgm:pt modelId="{6B94A60A-36C0-4D5E-BB19-CCCFD6829122}">
      <dgm:prSet phldrT="[Texto]" custT="1"/>
      <dgm:spPr/>
      <dgm:t>
        <a:bodyPr/>
        <a:lstStyle/>
        <a:p>
          <a:r>
            <a:rPr lang="es-AR" sz="1600" dirty="0" smtClean="0"/>
            <a:t>Características del Paciente</a:t>
          </a:r>
          <a:endParaRPr lang="es-AR" sz="1600" dirty="0"/>
        </a:p>
      </dgm:t>
    </dgm:pt>
    <dgm:pt modelId="{50A7F7F5-3244-4989-9103-7B2D01EC3108}" type="parTrans" cxnId="{C518A4CD-8B9E-47B3-A158-B7D0C9FD6FC9}">
      <dgm:prSet/>
      <dgm:spPr/>
      <dgm:t>
        <a:bodyPr/>
        <a:lstStyle/>
        <a:p>
          <a:endParaRPr lang="es-AR"/>
        </a:p>
      </dgm:t>
    </dgm:pt>
    <dgm:pt modelId="{67A384BC-7F81-46E2-9C15-B3A97E9CF566}" type="sibTrans" cxnId="{C518A4CD-8B9E-47B3-A158-B7D0C9FD6FC9}">
      <dgm:prSet/>
      <dgm:spPr/>
      <dgm:t>
        <a:bodyPr/>
        <a:lstStyle/>
        <a:p>
          <a:endParaRPr lang="es-AR"/>
        </a:p>
      </dgm:t>
    </dgm:pt>
    <dgm:pt modelId="{3FD47FC9-B5E4-40BF-BEF7-5ADB2252312F}">
      <dgm:prSet phldrT="[Texto]"/>
      <dgm:spPr/>
      <dgm:t>
        <a:bodyPr/>
        <a:lstStyle/>
        <a:p>
          <a:r>
            <a:rPr lang="es-AR" dirty="0" smtClean="0"/>
            <a:t>Enfermedades Previas</a:t>
          </a:r>
          <a:endParaRPr lang="es-AR" dirty="0"/>
        </a:p>
      </dgm:t>
    </dgm:pt>
    <dgm:pt modelId="{F2E36464-A6DF-43D8-A878-3B9919C0A2B1}" type="parTrans" cxnId="{907ECEC2-A4F6-421F-AA14-2872DC7EC071}">
      <dgm:prSet/>
      <dgm:spPr/>
      <dgm:t>
        <a:bodyPr/>
        <a:lstStyle/>
        <a:p>
          <a:endParaRPr lang="es-AR"/>
        </a:p>
      </dgm:t>
    </dgm:pt>
    <dgm:pt modelId="{BEAA7ACB-A1A8-468C-9120-D77FB2475CB9}" type="sibTrans" cxnId="{907ECEC2-A4F6-421F-AA14-2872DC7EC071}">
      <dgm:prSet/>
      <dgm:spPr/>
      <dgm:t>
        <a:bodyPr/>
        <a:lstStyle/>
        <a:p>
          <a:endParaRPr lang="es-AR"/>
        </a:p>
      </dgm:t>
    </dgm:pt>
    <dgm:pt modelId="{5EFDFCF7-A7CF-4731-AE87-96F390642A8D}">
      <dgm:prSet phldrT="[Texto]"/>
      <dgm:spPr/>
      <dgm:t>
        <a:bodyPr/>
        <a:lstStyle/>
        <a:p>
          <a:endParaRPr lang="es-AR" dirty="0"/>
        </a:p>
      </dgm:t>
    </dgm:pt>
    <dgm:pt modelId="{375E0CFB-5224-4668-8980-9561ED04813A}" type="parTrans" cxnId="{5B3255D5-EEAD-4369-B9BC-2E0F0707C650}">
      <dgm:prSet/>
      <dgm:spPr/>
      <dgm:t>
        <a:bodyPr/>
        <a:lstStyle/>
        <a:p>
          <a:endParaRPr lang="es-AR"/>
        </a:p>
      </dgm:t>
    </dgm:pt>
    <dgm:pt modelId="{1FBFDBCF-ABFC-410B-8AD1-5E507B8D2F7A}" type="sibTrans" cxnId="{5B3255D5-EEAD-4369-B9BC-2E0F0707C650}">
      <dgm:prSet/>
      <dgm:spPr/>
      <dgm:t>
        <a:bodyPr/>
        <a:lstStyle/>
        <a:p>
          <a:endParaRPr lang="es-AR"/>
        </a:p>
      </dgm:t>
    </dgm:pt>
    <dgm:pt modelId="{AA9C5509-DBD4-43FF-A5DF-BD82CDB2A468}" type="pres">
      <dgm:prSet presAssocID="{0E7E8896-B1A1-43C6-B628-6DBE286C6763}" presName="Name0" presStyleCnt="0">
        <dgm:presLayoutVars>
          <dgm:chMax val="4"/>
          <dgm:resizeHandles val="exact"/>
        </dgm:presLayoutVars>
      </dgm:prSet>
      <dgm:spPr/>
      <dgm:t>
        <a:bodyPr/>
        <a:lstStyle/>
        <a:p>
          <a:endParaRPr lang="es-AR"/>
        </a:p>
      </dgm:t>
    </dgm:pt>
    <dgm:pt modelId="{0BBAE3AD-7B85-4679-B69B-E1540164EBCD}" type="pres">
      <dgm:prSet presAssocID="{0E7E8896-B1A1-43C6-B628-6DBE286C6763}" presName="ellipse" presStyleLbl="trBgShp" presStyleIdx="0" presStyleCnt="1" custLinFactNeighborX="907" custLinFactNeighborY="-9126"/>
      <dgm:spPr/>
    </dgm:pt>
    <dgm:pt modelId="{122FAC35-34DB-4D4C-A3C3-DCBC6C7F5459}" type="pres">
      <dgm:prSet presAssocID="{0E7E8896-B1A1-43C6-B628-6DBE286C6763}" presName="arrow1" presStyleLbl="fgShp" presStyleIdx="0" presStyleCnt="1"/>
      <dgm:spPr/>
    </dgm:pt>
    <dgm:pt modelId="{F9DDCBA1-DF3A-407D-8357-89B7FCADD7A1}" type="pres">
      <dgm:prSet presAssocID="{0E7E8896-B1A1-43C6-B628-6DBE286C6763}" presName="rectangle" presStyleLbl="revTx" presStyleIdx="0" presStyleCnt="1" custScaleX="147191" custLinFactNeighborX="-801" custLinFactNeighborY="-12155">
        <dgm:presLayoutVars>
          <dgm:bulletEnabled val="1"/>
        </dgm:presLayoutVars>
      </dgm:prSet>
      <dgm:spPr/>
      <dgm:t>
        <a:bodyPr/>
        <a:lstStyle/>
        <a:p>
          <a:endParaRPr lang="es-AR"/>
        </a:p>
      </dgm:t>
    </dgm:pt>
    <dgm:pt modelId="{E3122B0F-27D8-4E64-8ECC-3C8CF5725013}" type="pres">
      <dgm:prSet presAssocID="{6B94A60A-36C0-4D5E-BB19-CCCFD6829122}" presName="item1" presStyleLbl="node1" presStyleIdx="0" presStyleCnt="3" custScaleX="138536" custScaleY="88235" custLinFactNeighborX="-79712" custLinFactNeighborY="-41166">
        <dgm:presLayoutVars>
          <dgm:bulletEnabled val="1"/>
        </dgm:presLayoutVars>
      </dgm:prSet>
      <dgm:spPr/>
      <dgm:t>
        <a:bodyPr/>
        <a:lstStyle/>
        <a:p>
          <a:endParaRPr lang="es-AR"/>
        </a:p>
      </dgm:t>
    </dgm:pt>
    <dgm:pt modelId="{B1A3500F-388D-4A7D-99CD-598D392F039D}" type="pres">
      <dgm:prSet presAssocID="{3FD47FC9-B5E4-40BF-BEF7-5ADB2252312F}" presName="item2" presStyleLbl="node1" presStyleIdx="1" presStyleCnt="3" custScaleX="158825" custScaleY="88235" custLinFactX="34641" custLinFactNeighborX="100000" custLinFactNeighborY="76366">
        <dgm:presLayoutVars>
          <dgm:bulletEnabled val="1"/>
        </dgm:presLayoutVars>
      </dgm:prSet>
      <dgm:spPr/>
      <dgm:t>
        <a:bodyPr/>
        <a:lstStyle/>
        <a:p>
          <a:endParaRPr lang="es-AR"/>
        </a:p>
      </dgm:t>
    </dgm:pt>
    <dgm:pt modelId="{CD4E8BDA-0941-41AD-A639-96C440DB89F2}" type="pres">
      <dgm:prSet presAssocID="{5EFDFCF7-A7CF-4731-AE87-96F390642A8D}" presName="item3" presStyleLbl="node1" presStyleIdx="2" presStyleCnt="3" custScaleX="158824" custScaleY="76472" custLinFactNeighborX="44183" custLinFactNeighborY="12308">
        <dgm:presLayoutVars>
          <dgm:bulletEnabled val="1"/>
        </dgm:presLayoutVars>
      </dgm:prSet>
      <dgm:spPr/>
      <dgm:t>
        <a:bodyPr/>
        <a:lstStyle/>
        <a:p>
          <a:endParaRPr lang="es-AR"/>
        </a:p>
      </dgm:t>
    </dgm:pt>
    <dgm:pt modelId="{DE2429CB-683D-46DB-A206-C0BB1C8FCCB1}" type="pres">
      <dgm:prSet presAssocID="{0E7E8896-B1A1-43C6-B628-6DBE286C6763}" presName="funnel" presStyleLbl="trAlignAcc1" presStyleIdx="0" presStyleCnt="1" custScaleX="189077" custScaleY="129162" custLinFactNeighborY="2206"/>
      <dgm:spPr/>
    </dgm:pt>
  </dgm:ptLst>
  <dgm:cxnLst>
    <dgm:cxn modelId="{43D16CE0-F336-43A9-8CA3-43D8D5BF00E7}" type="presOf" srcId="{3FD47FC9-B5E4-40BF-BEF7-5ADB2252312F}" destId="{E3122B0F-27D8-4E64-8ECC-3C8CF5725013}" srcOrd="0" destOrd="0" presId="urn:microsoft.com/office/officeart/2005/8/layout/funnel1"/>
    <dgm:cxn modelId="{646AB5F8-A6E9-40F0-B4E3-5FA429705A99}" type="presOf" srcId="{6B94A60A-36C0-4D5E-BB19-CCCFD6829122}" destId="{B1A3500F-388D-4A7D-99CD-598D392F039D}" srcOrd="0" destOrd="0" presId="urn:microsoft.com/office/officeart/2005/8/layout/funnel1"/>
    <dgm:cxn modelId="{C509AC19-0575-4B93-BB57-B44A0F464E7F}" type="presOf" srcId="{0E7E8896-B1A1-43C6-B628-6DBE286C6763}" destId="{AA9C5509-DBD4-43FF-A5DF-BD82CDB2A468}" srcOrd="0" destOrd="0" presId="urn:microsoft.com/office/officeart/2005/8/layout/funnel1"/>
    <dgm:cxn modelId="{49E42B73-D997-4542-8EEE-95AB63479288}" type="presOf" srcId="{5EFDFCF7-A7CF-4731-AE87-96F390642A8D}" destId="{F9DDCBA1-DF3A-407D-8357-89B7FCADD7A1}" srcOrd="0" destOrd="0" presId="urn:microsoft.com/office/officeart/2005/8/layout/funnel1"/>
    <dgm:cxn modelId="{26420D37-FD50-4F8E-92B2-25D36C102269}" type="presOf" srcId="{B0BC5709-C97F-4C8E-8B9E-65CE2DB64181}" destId="{CD4E8BDA-0941-41AD-A639-96C440DB89F2}" srcOrd="0" destOrd="0" presId="urn:microsoft.com/office/officeart/2005/8/layout/funnel1"/>
    <dgm:cxn modelId="{907ECEC2-A4F6-421F-AA14-2872DC7EC071}" srcId="{0E7E8896-B1A1-43C6-B628-6DBE286C6763}" destId="{3FD47FC9-B5E4-40BF-BEF7-5ADB2252312F}" srcOrd="2" destOrd="0" parTransId="{F2E36464-A6DF-43D8-A878-3B9919C0A2B1}" sibTransId="{BEAA7ACB-A1A8-468C-9120-D77FB2475CB9}"/>
    <dgm:cxn modelId="{5B3255D5-EEAD-4369-B9BC-2E0F0707C650}" srcId="{0E7E8896-B1A1-43C6-B628-6DBE286C6763}" destId="{5EFDFCF7-A7CF-4731-AE87-96F390642A8D}" srcOrd="3" destOrd="0" parTransId="{375E0CFB-5224-4668-8980-9561ED04813A}" sibTransId="{1FBFDBCF-ABFC-410B-8AD1-5E507B8D2F7A}"/>
    <dgm:cxn modelId="{AC72CE67-11A3-4104-ACB6-BA5916BE1B1D}" srcId="{0E7E8896-B1A1-43C6-B628-6DBE286C6763}" destId="{B0BC5709-C97F-4C8E-8B9E-65CE2DB64181}" srcOrd="0" destOrd="0" parTransId="{D7F34410-FEDB-4D17-83F2-A19F40488C4F}" sibTransId="{593EC056-2A6A-4A4C-92C7-8914CE8634CC}"/>
    <dgm:cxn modelId="{C518A4CD-8B9E-47B3-A158-B7D0C9FD6FC9}" srcId="{0E7E8896-B1A1-43C6-B628-6DBE286C6763}" destId="{6B94A60A-36C0-4D5E-BB19-CCCFD6829122}" srcOrd="1" destOrd="0" parTransId="{50A7F7F5-3244-4989-9103-7B2D01EC3108}" sibTransId="{67A384BC-7F81-46E2-9C15-B3A97E9CF566}"/>
    <dgm:cxn modelId="{CFF70C2B-73AD-4D83-9922-2DEAB26D09F3}" type="presParOf" srcId="{AA9C5509-DBD4-43FF-A5DF-BD82CDB2A468}" destId="{0BBAE3AD-7B85-4679-B69B-E1540164EBCD}" srcOrd="0" destOrd="0" presId="urn:microsoft.com/office/officeart/2005/8/layout/funnel1"/>
    <dgm:cxn modelId="{FF5ACB32-04B9-4E8F-B680-E12DED2EBE34}" type="presParOf" srcId="{AA9C5509-DBD4-43FF-A5DF-BD82CDB2A468}" destId="{122FAC35-34DB-4D4C-A3C3-DCBC6C7F5459}" srcOrd="1" destOrd="0" presId="urn:microsoft.com/office/officeart/2005/8/layout/funnel1"/>
    <dgm:cxn modelId="{A27003DC-227B-4FBE-BEC5-EA1095B049B3}" type="presParOf" srcId="{AA9C5509-DBD4-43FF-A5DF-BD82CDB2A468}" destId="{F9DDCBA1-DF3A-407D-8357-89B7FCADD7A1}" srcOrd="2" destOrd="0" presId="urn:microsoft.com/office/officeart/2005/8/layout/funnel1"/>
    <dgm:cxn modelId="{14A01F5D-EC02-4BAF-AB40-6BF199DD9AAB}" type="presParOf" srcId="{AA9C5509-DBD4-43FF-A5DF-BD82CDB2A468}" destId="{E3122B0F-27D8-4E64-8ECC-3C8CF5725013}" srcOrd="3" destOrd="0" presId="urn:microsoft.com/office/officeart/2005/8/layout/funnel1"/>
    <dgm:cxn modelId="{A356EC3F-D4FD-43D4-81AB-760C3E001D1C}" type="presParOf" srcId="{AA9C5509-DBD4-43FF-A5DF-BD82CDB2A468}" destId="{B1A3500F-388D-4A7D-99CD-598D392F039D}" srcOrd="4" destOrd="0" presId="urn:microsoft.com/office/officeart/2005/8/layout/funnel1"/>
    <dgm:cxn modelId="{59786D68-3E75-4391-9A6B-B44933CF755A}" type="presParOf" srcId="{AA9C5509-DBD4-43FF-A5DF-BD82CDB2A468}" destId="{CD4E8BDA-0941-41AD-A639-96C440DB89F2}" srcOrd="5" destOrd="0" presId="urn:microsoft.com/office/officeart/2005/8/layout/funnel1"/>
    <dgm:cxn modelId="{E39FF83C-50D2-46B1-8DD6-B6BFEFDCB7DB}" type="presParOf" srcId="{AA9C5509-DBD4-43FF-A5DF-BD82CDB2A468}" destId="{DE2429CB-683D-46DB-A206-C0BB1C8FCCB1}" srcOrd="6" destOrd="0" presId="urn:microsoft.com/office/officeart/2005/8/layout/funnel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C9EDD2-0171-4C8A-84C0-486BA4DE3EE4}" type="doc">
      <dgm:prSet loTypeId="urn:microsoft.com/office/officeart/2005/8/layout/gear1" loCatId="process" qsTypeId="urn:microsoft.com/office/officeart/2005/8/quickstyle/simple1" qsCatId="simple" csTypeId="urn:microsoft.com/office/officeart/2005/8/colors/accent1_2" csCatId="accent1" phldr="1"/>
      <dgm:spPr/>
    </dgm:pt>
    <dgm:pt modelId="{1CB85248-E332-4F92-9817-EC614581C574}">
      <dgm:prSet/>
      <dgm:spPr/>
      <dgm:t>
        <a:bodyPr/>
        <a:lstStyle/>
        <a:p>
          <a:r>
            <a:rPr lang="es-AR" dirty="0" smtClean="0"/>
            <a:t> </a:t>
          </a:r>
          <a:endParaRPr lang="es-AR" dirty="0"/>
        </a:p>
      </dgm:t>
    </dgm:pt>
    <dgm:pt modelId="{EF5A30CE-4716-4E1E-B84A-7CD6159DA950}" type="parTrans" cxnId="{4CF54719-D5D4-4F79-91AA-00E246F9D53F}">
      <dgm:prSet/>
      <dgm:spPr/>
      <dgm:t>
        <a:bodyPr/>
        <a:lstStyle/>
        <a:p>
          <a:endParaRPr lang="es-AR"/>
        </a:p>
      </dgm:t>
    </dgm:pt>
    <dgm:pt modelId="{9397771B-1E30-437A-930D-EE0616C57DE0}" type="sibTrans" cxnId="{4CF54719-D5D4-4F79-91AA-00E246F9D53F}">
      <dgm:prSet/>
      <dgm:spPr/>
      <dgm:t>
        <a:bodyPr/>
        <a:lstStyle/>
        <a:p>
          <a:endParaRPr lang="es-AR"/>
        </a:p>
      </dgm:t>
    </dgm:pt>
    <dgm:pt modelId="{EC9596F5-9074-4983-98FE-9DD80351B57B}" type="pres">
      <dgm:prSet presAssocID="{0EC9EDD2-0171-4C8A-84C0-486BA4DE3EE4}" presName="composite" presStyleCnt="0">
        <dgm:presLayoutVars>
          <dgm:chMax val="3"/>
          <dgm:animLvl val="lvl"/>
          <dgm:resizeHandles val="exact"/>
        </dgm:presLayoutVars>
      </dgm:prSet>
      <dgm:spPr/>
    </dgm:pt>
    <dgm:pt modelId="{C3F48600-A3F2-48B7-83F7-39717B95F34A}" type="pres">
      <dgm:prSet presAssocID="{1CB85248-E332-4F92-9817-EC614581C574}" presName="gear1" presStyleLbl="node1" presStyleIdx="0" presStyleCnt="1">
        <dgm:presLayoutVars>
          <dgm:chMax val="1"/>
          <dgm:bulletEnabled val="1"/>
        </dgm:presLayoutVars>
      </dgm:prSet>
      <dgm:spPr/>
      <dgm:t>
        <a:bodyPr/>
        <a:lstStyle/>
        <a:p>
          <a:endParaRPr lang="es-AR"/>
        </a:p>
      </dgm:t>
    </dgm:pt>
    <dgm:pt modelId="{D3B4B694-919B-4E20-96C1-3C315AC6397D}" type="pres">
      <dgm:prSet presAssocID="{1CB85248-E332-4F92-9817-EC614581C574}" presName="gear1srcNode" presStyleLbl="node1" presStyleIdx="0" presStyleCnt="1"/>
      <dgm:spPr/>
      <dgm:t>
        <a:bodyPr/>
        <a:lstStyle/>
        <a:p>
          <a:endParaRPr lang="es-AR"/>
        </a:p>
      </dgm:t>
    </dgm:pt>
    <dgm:pt modelId="{4E33F579-4F87-4CAE-9890-2FD17A5534DA}" type="pres">
      <dgm:prSet presAssocID="{1CB85248-E332-4F92-9817-EC614581C574}" presName="gear1dstNode" presStyleLbl="node1" presStyleIdx="0" presStyleCnt="1"/>
      <dgm:spPr/>
      <dgm:t>
        <a:bodyPr/>
        <a:lstStyle/>
        <a:p>
          <a:endParaRPr lang="es-AR"/>
        </a:p>
      </dgm:t>
    </dgm:pt>
    <dgm:pt modelId="{8648BD1F-12B1-41B1-AB1A-E8400AE79DBF}" type="pres">
      <dgm:prSet presAssocID="{9397771B-1E30-437A-930D-EE0616C57DE0}" presName="connector1" presStyleLbl="sibTrans2D1" presStyleIdx="0" presStyleCnt="1"/>
      <dgm:spPr/>
      <dgm:t>
        <a:bodyPr/>
        <a:lstStyle/>
        <a:p>
          <a:endParaRPr lang="es-AR"/>
        </a:p>
      </dgm:t>
    </dgm:pt>
  </dgm:ptLst>
  <dgm:cxnLst>
    <dgm:cxn modelId="{81CCDB4E-BE6F-4C9C-9842-1D5542E825E0}" type="presOf" srcId="{0EC9EDD2-0171-4C8A-84C0-486BA4DE3EE4}" destId="{EC9596F5-9074-4983-98FE-9DD80351B57B}" srcOrd="0" destOrd="0" presId="urn:microsoft.com/office/officeart/2005/8/layout/gear1"/>
    <dgm:cxn modelId="{DC6EC955-25C1-4E0B-ABE2-8120ED031EB4}" type="presOf" srcId="{9397771B-1E30-437A-930D-EE0616C57DE0}" destId="{8648BD1F-12B1-41B1-AB1A-E8400AE79DBF}" srcOrd="0" destOrd="0" presId="urn:microsoft.com/office/officeart/2005/8/layout/gear1"/>
    <dgm:cxn modelId="{F302A8C2-255C-48E7-8682-5DA0D421902F}" type="presOf" srcId="{1CB85248-E332-4F92-9817-EC614581C574}" destId="{D3B4B694-919B-4E20-96C1-3C315AC6397D}" srcOrd="1" destOrd="0" presId="urn:microsoft.com/office/officeart/2005/8/layout/gear1"/>
    <dgm:cxn modelId="{4CF54719-D5D4-4F79-91AA-00E246F9D53F}" srcId="{0EC9EDD2-0171-4C8A-84C0-486BA4DE3EE4}" destId="{1CB85248-E332-4F92-9817-EC614581C574}" srcOrd="0" destOrd="0" parTransId="{EF5A30CE-4716-4E1E-B84A-7CD6159DA950}" sibTransId="{9397771B-1E30-437A-930D-EE0616C57DE0}"/>
    <dgm:cxn modelId="{9336050C-FC38-4736-B981-D296497D987B}" type="presOf" srcId="{1CB85248-E332-4F92-9817-EC614581C574}" destId="{4E33F579-4F87-4CAE-9890-2FD17A5534DA}" srcOrd="2" destOrd="0" presId="urn:microsoft.com/office/officeart/2005/8/layout/gear1"/>
    <dgm:cxn modelId="{B9A0679A-1735-43BB-98A7-DDFF57805856}" type="presOf" srcId="{1CB85248-E332-4F92-9817-EC614581C574}" destId="{C3F48600-A3F2-48B7-83F7-39717B95F34A}" srcOrd="0" destOrd="0" presId="urn:microsoft.com/office/officeart/2005/8/layout/gear1"/>
    <dgm:cxn modelId="{BCA037B1-DC1B-481E-ACE2-C2715C554A19}" type="presParOf" srcId="{EC9596F5-9074-4983-98FE-9DD80351B57B}" destId="{C3F48600-A3F2-48B7-83F7-39717B95F34A}" srcOrd="0" destOrd="0" presId="urn:microsoft.com/office/officeart/2005/8/layout/gear1"/>
    <dgm:cxn modelId="{7FF6B1E7-D7D2-48E6-9444-4FD8C222210B}" type="presParOf" srcId="{EC9596F5-9074-4983-98FE-9DD80351B57B}" destId="{D3B4B694-919B-4E20-96C1-3C315AC6397D}" srcOrd="1" destOrd="0" presId="urn:microsoft.com/office/officeart/2005/8/layout/gear1"/>
    <dgm:cxn modelId="{B9B9DC66-CD20-4970-BC6B-00DBA43CE875}" type="presParOf" srcId="{EC9596F5-9074-4983-98FE-9DD80351B57B}" destId="{4E33F579-4F87-4CAE-9890-2FD17A5534DA}" srcOrd="2" destOrd="0" presId="urn:microsoft.com/office/officeart/2005/8/layout/gear1"/>
    <dgm:cxn modelId="{43BAA6F0-9E3D-4CC8-A01E-3F70A05D3AA2}" type="presParOf" srcId="{EC9596F5-9074-4983-98FE-9DD80351B57B}" destId="{8648BD1F-12B1-41B1-AB1A-E8400AE79DBF}" srcOrd="3" destOrd="0" presId="urn:microsoft.com/office/officeart/2005/8/layout/gear1"/>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ADF984-A7E0-4C96-B9ED-8EE22BF45FF1}" type="doc">
      <dgm:prSet loTypeId="urn:microsoft.com/office/officeart/2005/8/layout/arrow2" loCatId="process" qsTypeId="urn:microsoft.com/office/officeart/2005/8/quickstyle/simple1" qsCatId="simple" csTypeId="urn:microsoft.com/office/officeart/2005/8/colors/accent1_2" csCatId="accent1" phldr="1"/>
      <dgm:spPr/>
    </dgm:pt>
    <dgm:pt modelId="{B3C05C67-E29C-42AD-97D9-CE96BD25F8FF}">
      <dgm:prSet phldrT="[Texto]" custT="1"/>
      <dgm:spPr/>
      <dgm:t>
        <a:bodyPr/>
        <a:lstStyle/>
        <a:p>
          <a:r>
            <a:rPr lang="es-AR" sz="2000" dirty="0" smtClean="0"/>
            <a:t>Propuesta del sistema</a:t>
          </a:r>
          <a:endParaRPr lang="es-AR" sz="2000" dirty="0"/>
        </a:p>
      </dgm:t>
    </dgm:pt>
    <dgm:pt modelId="{36BCDF25-6110-47E9-8143-6AAD7FE1D3E0}" type="parTrans" cxnId="{74C55697-6CCA-4462-99D3-5C8D483E0E6A}">
      <dgm:prSet/>
      <dgm:spPr/>
      <dgm:t>
        <a:bodyPr/>
        <a:lstStyle/>
        <a:p>
          <a:endParaRPr lang="es-AR"/>
        </a:p>
      </dgm:t>
    </dgm:pt>
    <dgm:pt modelId="{E20E9012-4C33-4CFB-A225-151F19A8DB7D}" type="sibTrans" cxnId="{74C55697-6CCA-4462-99D3-5C8D483E0E6A}">
      <dgm:prSet/>
      <dgm:spPr/>
      <dgm:t>
        <a:bodyPr/>
        <a:lstStyle/>
        <a:p>
          <a:endParaRPr lang="es-AR"/>
        </a:p>
      </dgm:t>
    </dgm:pt>
    <dgm:pt modelId="{4FE93CCF-5B1D-456A-BB8A-057374E46AA2}">
      <dgm:prSet phldrT="[Texto]" custT="1"/>
      <dgm:spPr/>
      <dgm:t>
        <a:bodyPr/>
        <a:lstStyle/>
        <a:p>
          <a:r>
            <a:rPr lang="es-AR" sz="2000" dirty="0" smtClean="0"/>
            <a:t>Prototipo Funcional</a:t>
          </a:r>
          <a:endParaRPr lang="es-AR" sz="2000" dirty="0"/>
        </a:p>
      </dgm:t>
    </dgm:pt>
    <dgm:pt modelId="{AB86EB4D-2BFA-440E-835F-CBC19D5C4159}" type="parTrans" cxnId="{2D4B7852-0E7E-4907-898B-BAF4D37F925F}">
      <dgm:prSet/>
      <dgm:spPr/>
      <dgm:t>
        <a:bodyPr/>
        <a:lstStyle/>
        <a:p>
          <a:endParaRPr lang="es-AR"/>
        </a:p>
      </dgm:t>
    </dgm:pt>
    <dgm:pt modelId="{B4B80862-A3B2-4B2D-B912-9907B5DACF0C}" type="sibTrans" cxnId="{2D4B7852-0E7E-4907-898B-BAF4D37F925F}">
      <dgm:prSet/>
      <dgm:spPr/>
      <dgm:t>
        <a:bodyPr/>
        <a:lstStyle/>
        <a:p>
          <a:endParaRPr lang="es-AR"/>
        </a:p>
      </dgm:t>
    </dgm:pt>
    <dgm:pt modelId="{6D1EDB8C-E72F-4CDD-895C-B253D356577E}">
      <dgm:prSet phldrT="[Texto]" custT="1"/>
      <dgm:spPr/>
      <dgm:t>
        <a:bodyPr/>
        <a:lstStyle/>
        <a:p>
          <a:r>
            <a:rPr lang="es-AR" sz="2000" dirty="0" smtClean="0"/>
            <a:t>Versión Estable</a:t>
          </a:r>
          <a:endParaRPr lang="es-AR" sz="2000" dirty="0"/>
        </a:p>
      </dgm:t>
    </dgm:pt>
    <dgm:pt modelId="{47AFDF21-73C6-4F23-8178-F3D633BA0721}" type="parTrans" cxnId="{AEE12CB3-B7C0-4E7E-B65F-161CDC8404F9}">
      <dgm:prSet/>
      <dgm:spPr/>
      <dgm:t>
        <a:bodyPr/>
        <a:lstStyle/>
        <a:p>
          <a:endParaRPr lang="es-AR"/>
        </a:p>
      </dgm:t>
    </dgm:pt>
    <dgm:pt modelId="{40C16CFC-628E-4EB2-8483-95FF39F02517}" type="sibTrans" cxnId="{AEE12CB3-B7C0-4E7E-B65F-161CDC8404F9}">
      <dgm:prSet/>
      <dgm:spPr/>
      <dgm:t>
        <a:bodyPr/>
        <a:lstStyle/>
        <a:p>
          <a:endParaRPr lang="es-AR"/>
        </a:p>
      </dgm:t>
    </dgm:pt>
    <dgm:pt modelId="{DB2FA864-0719-48FD-8875-6A45C4BB62D5}">
      <dgm:prSet phldrT="[Texto]" custT="1"/>
      <dgm:spPr/>
      <dgm:t>
        <a:bodyPr/>
        <a:lstStyle/>
        <a:p>
          <a:r>
            <a:rPr lang="es-AR" sz="1600" dirty="0" smtClean="0"/>
            <a:t>Estabilización</a:t>
          </a:r>
          <a:endParaRPr lang="es-AR" sz="1600" dirty="0"/>
        </a:p>
      </dgm:t>
    </dgm:pt>
    <dgm:pt modelId="{8E56A600-878A-4396-B5DC-C8FD6B1F2091}" type="parTrans" cxnId="{00B9C007-4B07-46C4-8B4D-CD234C6DE0B9}">
      <dgm:prSet/>
      <dgm:spPr/>
      <dgm:t>
        <a:bodyPr/>
        <a:lstStyle/>
        <a:p>
          <a:endParaRPr lang="es-AR"/>
        </a:p>
      </dgm:t>
    </dgm:pt>
    <dgm:pt modelId="{DBEF4EF8-9C28-4AB0-B21A-A31A74E12385}" type="sibTrans" cxnId="{00B9C007-4B07-46C4-8B4D-CD234C6DE0B9}">
      <dgm:prSet/>
      <dgm:spPr/>
      <dgm:t>
        <a:bodyPr/>
        <a:lstStyle/>
        <a:p>
          <a:endParaRPr lang="es-AR"/>
        </a:p>
      </dgm:t>
    </dgm:pt>
    <dgm:pt modelId="{68D2659E-7350-4E2C-8C50-35862900A42E}">
      <dgm:prSet phldrT="[Texto]" custT="1"/>
      <dgm:spPr/>
      <dgm:t>
        <a:bodyPr/>
        <a:lstStyle/>
        <a:p>
          <a:r>
            <a:rPr lang="es-AR" sz="2000" dirty="0" smtClean="0"/>
            <a:t>Puesta en Producción</a:t>
          </a:r>
          <a:endParaRPr lang="es-AR" sz="2000" dirty="0"/>
        </a:p>
      </dgm:t>
    </dgm:pt>
    <dgm:pt modelId="{4C28BAB8-E7B4-4670-A2FB-2D0E0DCFB4BD}" type="parTrans" cxnId="{7587EAA7-4CF1-48DC-A16F-B11A1C2FB5FC}">
      <dgm:prSet/>
      <dgm:spPr/>
      <dgm:t>
        <a:bodyPr/>
        <a:lstStyle/>
        <a:p>
          <a:endParaRPr lang="es-AR"/>
        </a:p>
      </dgm:t>
    </dgm:pt>
    <dgm:pt modelId="{0B884D70-72FE-4A54-949B-F147D9D8ADD1}" type="sibTrans" cxnId="{7587EAA7-4CF1-48DC-A16F-B11A1C2FB5FC}">
      <dgm:prSet/>
      <dgm:spPr/>
      <dgm:t>
        <a:bodyPr/>
        <a:lstStyle/>
        <a:p>
          <a:endParaRPr lang="es-AR"/>
        </a:p>
      </dgm:t>
    </dgm:pt>
    <dgm:pt modelId="{5BDC588F-9409-4648-AA54-6CD49617052A}" type="pres">
      <dgm:prSet presAssocID="{6BADF984-A7E0-4C96-B9ED-8EE22BF45FF1}" presName="arrowDiagram" presStyleCnt="0">
        <dgm:presLayoutVars>
          <dgm:chMax val="5"/>
          <dgm:dir/>
          <dgm:resizeHandles val="exact"/>
        </dgm:presLayoutVars>
      </dgm:prSet>
      <dgm:spPr/>
    </dgm:pt>
    <dgm:pt modelId="{E19B977C-694F-4E2E-9D8F-0FB9465E6308}" type="pres">
      <dgm:prSet presAssocID="{6BADF984-A7E0-4C96-B9ED-8EE22BF45FF1}" presName="arrow" presStyleLbl="bgShp" presStyleIdx="0" presStyleCnt="1"/>
      <dgm:spPr/>
    </dgm:pt>
    <dgm:pt modelId="{584B694C-F7ED-4857-8A9E-CAC040FEE2F3}" type="pres">
      <dgm:prSet presAssocID="{6BADF984-A7E0-4C96-B9ED-8EE22BF45FF1}" presName="arrowDiagram5" presStyleCnt="0"/>
      <dgm:spPr/>
    </dgm:pt>
    <dgm:pt modelId="{AF21BE0D-7D5C-4F73-AE79-FC2CFFE40520}" type="pres">
      <dgm:prSet presAssocID="{B3C05C67-E29C-42AD-97D9-CE96BD25F8FF}" presName="bullet5a" presStyleLbl="node1" presStyleIdx="0" presStyleCnt="5"/>
      <dgm:spPr/>
    </dgm:pt>
    <dgm:pt modelId="{927AEE65-9B7D-43C3-BF1A-7B490A8A687F}" type="pres">
      <dgm:prSet presAssocID="{B3C05C67-E29C-42AD-97D9-CE96BD25F8FF}" presName="textBox5a" presStyleLbl="revTx" presStyleIdx="0" presStyleCnt="5" custScaleX="146889" custLinFactNeighborX="27882">
        <dgm:presLayoutVars>
          <dgm:bulletEnabled val="1"/>
        </dgm:presLayoutVars>
      </dgm:prSet>
      <dgm:spPr/>
      <dgm:t>
        <a:bodyPr/>
        <a:lstStyle/>
        <a:p>
          <a:endParaRPr lang="es-AR"/>
        </a:p>
      </dgm:t>
    </dgm:pt>
    <dgm:pt modelId="{3A0CCE52-E8AC-4664-B0C7-164AD8452296}" type="pres">
      <dgm:prSet presAssocID="{4FE93CCF-5B1D-456A-BB8A-057374E46AA2}" presName="bullet5b" presStyleLbl="node1" presStyleIdx="1" presStyleCnt="5"/>
      <dgm:spPr/>
    </dgm:pt>
    <dgm:pt modelId="{B2317C27-E6DB-4EA4-B0D0-8DC9963FADA1}" type="pres">
      <dgm:prSet presAssocID="{4FE93CCF-5B1D-456A-BB8A-057374E46AA2}" presName="textBox5b" presStyleLbl="revTx" presStyleIdx="1" presStyleCnt="5">
        <dgm:presLayoutVars>
          <dgm:bulletEnabled val="1"/>
        </dgm:presLayoutVars>
      </dgm:prSet>
      <dgm:spPr/>
      <dgm:t>
        <a:bodyPr/>
        <a:lstStyle/>
        <a:p>
          <a:endParaRPr lang="es-AR"/>
        </a:p>
      </dgm:t>
    </dgm:pt>
    <dgm:pt modelId="{426ACE68-03AF-4D49-B8A4-27B44C0A78C0}" type="pres">
      <dgm:prSet presAssocID="{6D1EDB8C-E72F-4CDD-895C-B253D356577E}" presName="bullet5c" presStyleLbl="node1" presStyleIdx="2" presStyleCnt="5"/>
      <dgm:spPr/>
    </dgm:pt>
    <dgm:pt modelId="{2951362C-DA46-4652-9C6A-91D9343C51D5}" type="pres">
      <dgm:prSet presAssocID="{6D1EDB8C-E72F-4CDD-895C-B253D356577E}" presName="textBox5c" presStyleLbl="revTx" presStyleIdx="2" presStyleCnt="5">
        <dgm:presLayoutVars>
          <dgm:bulletEnabled val="1"/>
        </dgm:presLayoutVars>
      </dgm:prSet>
      <dgm:spPr/>
      <dgm:t>
        <a:bodyPr/>
        <a:lstStyle/>
        <a:p>
          <a:endParaRPr lang="es-AR"/>
        </a:p>
      </dgm:t>
    </dgm:pt>
    <dgm:pt modelId="{56327137-B9F1-4EEB-8376-C49435E423F5}" type="pres">
      <dgm:prSet presAssocID="{68D2659E-7350-4E2C-8C50-35862900A42E}" presName="bullet5d" presStyleLbl="node1" presStyleIdx="3" presStyleCnt="5"/>
      <dgm:spPr/>
    </dgm:pt>
    <dgm:pt modelId="{02A33A2D-C65A-48F3-9EB9-5C0E7B141C15}" type="pres">
      <dgm:prSet presAssocID="{68D2659E-7350-4E2C-8C50-35862900A42E}" presName="textBox5d" presStyleLbl="revTx" presStyleIdx="3" presStyleCnt="5">
        <dgm:presLayoutVars>
          <dgm:bulletEnabled val="1"/>
        </dgm:presLayoutVars>
      </dgm:prSet>
      <dgm:spPr/>
      <dgm:t>
        <a:bodyPr/>
        <a:lstStyle/>
        <a:p>
          <a:endParaRPr lang="es-AR"/>
        </a:p>
      </dgm:t>
    </dgm:pt>
    <dgm:pt modelId="{0F992AA8-6A8C-41FC-B06C-EDF06FC411DB}" type="pres">
      <dgm:prSet presAssocID="{DB2FA864-0719-48FD-8875-6A45C4BB62D5}" presName="bullet5e" presStyleLbl="node1" presStyleIdx="4" presStyleCnt="5" custLinFactNeighborX="-17657" custLinFactNeighborY="-15019"/>
      <dgm:spPr/>
    </dgm:pt>
    <dgm:pt modelId="{E72357D2-DA29-45AD-AE80-37D0EB3ACA64}" type="pres">
      <dgm:prSet presAssocID="{DB2FA864-0719-48FD-8875-6A45C4BB62D5}" presName="textBox5e" presStyleLbl="revTx" presStyleIdx="4" presStyleCnt="5" custLinFactNeighborX="9802">
        <dgm:presLayoutVars>
          <dgm:bulletEnabled val="1"/>
        </dgm:presLayoutVars>
      </dgm:prSet>
      <dgm:spPr/>
      <dgm:t>
        <a:bodyPr/>
        <a:lstStyle/>
        <a:p>
          <a:endParaRPr lang="es-AR"/>
        </a:p>
      </dgm:t>
    </dgm:pt>
  </dgm:ptLst>
  <dgm:cxnLst>
    <dgm:cxn modelId="{28A10D7B-FCF4-46C5-9676-40D9EBA2F788}" type="presOf" srcId="{6D1EDB8C-E72F-4CDD-895C-B253D356577E}" destId="{2951362C-DA46-4652-9C6A-91D9343C51D5}" srcOrd="0" destOrd="0" presId="urn:microsoft.com/office/officeart/2005/8/layout/arrow2"/>
    <dgm:cxn modelId="{74C55697-6CCA-4462-99D3-5C8D483E0E6A}" srcId="{6BADF984-A7E0-4C96-B9ED-8EE22BF45FF1}" destId="{B3C05C67-E29C-42AD-97D9-CE96BD25F8FF}" srcOrd="0" destOrd="0" parTransId="{36BCDF25-6110-47E9-8143-6AAD7FE1D3E0}" sibTransId="{E20E9012-4C33-4CFB-A225-151F19A8DB7D}"/>
    <dgm:cxn modelId="{2EC407C6-3B6D-430A-BB8B-ABEDFE6F39F0}" type="presOf" srcId="{4FE93CCF-5B1D-456A-BB8A-057374E46AA2}" destId="{B2317C27-E6DB-4EA4-B0D0-8DC9963FADA1}" srcOrd="0" destOrd="0" presId="urn:microsoft.com/office/officeart/2005/8/layout/arrow2"/>
    <dgm:cxn modelId="{E1CAC988-383A-42E2-B463-2370F2AB4800}" type="presOf" srcId="{DB2FA864-0719-48FD-8875-6A45C4BB62D5}" destId="{E72357D2-DA29-45AD-AE80-37D0EB3ACA64}" srcOrd="0" destOrd="0" presId="urn:microsoft.com/office/officeart/2005/8/layout/arrow2"/>
    <dgm:cxn modelId="{ABB8B195-4930-4493-BCC4-54A17E3916FA}" type="presOf" srcId="{B3C05C67-E29C-42AD-97D9-CE96BD25F8FF}" destId="{927AEE65-9B7D-43C3-BF1A-7B490A8A687F}" srcOrd="0" destOrd="0" presId="urn:microsoft.com/office/officeart/2005/8/layout/arrow2"/>
    <dgm:cxn modelId="{2D4B7852-0E7E-4907-898B-BAF4D37F925F}" srcId="{6BADF984-A7E0-4C96-B9ED-8EE22BF45FF1}" destId="{4FE93CCF-5B1D-456A-BB8A-057374E46AA2}" srcOrd="1" destOrd="0" parTransId="{AB86EB4D-2BFA-440E-835F-CBC19D5C4159}" sibTransId="{B4B80862-A3B2-4B2D-B912-9907B5DACF0C}"/>
    <dgm:cxn modelId="{52F5E05F-0F05-4B8D-86DB-5BDEADF1B10A}" type="presOf" srcId="{68D2659E-7350-4E2C-8C50-35862900A42E}" destId="{02A33A2D-C65A-48F3-9EB9-5C0E7B141C15}" srcOrd="0" destOrd="0" presId="urn:microsoft.com/office/officeart/2005/8/layout/arrow2"/>
    <dgm:cxn modelId="{00B9C007-4B07-46C4-8B4D-CD234C6DE0B9}" srcId="{6BADF984-A7E0-4C96-B9ED-8EE22BF45FF1}" destId="{DB2FA864-0719-48FD-8875-6A45C4BB62D5}" srcOrd="4" destOrd="0" parTransId="{8E56A600-878A-4396-B5DC-C8FD6B1F2091}" sibTransId="{DBEF4EF8-9C28-4AB0-B21A-A31A74E12385}"/>
    <dgm:cxn modelId="{AEE12CB3-B7C0-4E7E-B65F-161CDC8404F9}" srcId="{6BADF984-A7E0-4C96-B9ED-8EE22BF45FF1}" destId="{6D1EDB8C-E72F-4CDD-895C-B253D356577E}" srcOrd="2" destOrd="0" parTransId="{47AFDF21-73C6-4F23-8178-F3D633BA0721}" sibTransId="{40C16CFC-628E-4EB2-8483-95FF39F02517}"/>
    <dgm:cxn modelId="{7587EAA7-4CF1-48DC-A16F-B11A1C2FB5FC}" srcId="{6BADF984-A7E0-4C96-B9ED-8EE22BF45FF1}" destId="{68D2659E-7350-4E2C-8C50-35862900A42E}" srcOrd="3" destOrd="0" parTransId="{4C28BAB8-E7B4-4670-A2FB-2D0E0DCFB4BD}" sibTransId="{0B884D70-72FE-4A54-949B-F147D9D8ADD1}"/>
    <dgm:cxn modelId="{21AAA9DE-64D2-4101-ABFF-46FB22DC0F4E}" type="presOf" srcId="{6BADF984-A7E0-4C96-B9ED-8EE22BF45FF1}" destId="{5BDC588F-9409-4648-AA54-6CD49617052A}" srcOrd="0" destOrd="0" presId="urn:microsoft.com/office/officeart/2005/8/layout/arrow2"/>
    <dgm:cxn modelId="{7B75DF04-68C4-4DCD-AA5A-29A2A3607454}" type="presParOf" srcId="{5BDC588F-9409-4648-AA54-6CD49617052A}" destId="{E19B977C-694F-4E2E-9D8F-0FB9465E6308}" srcOrd="0" destOrd="0" presId="urn:microsoft.com/office/officeart/2005/8/layout/arrow2"/>
    <dgm:cxn modelId="{3B6E0BB6-61C5-4A66-B640-6D674F0DB274}" type="presParOf" srcId="{5BDC588F-9409-4648-AA54-6CD49617052A}" destId="{584B694C-F7ED-4857-8A9E-CAC040FEE2F3}" srcOrd="1" destOrd="0" presId="urn:microsoft.com/office/officeart/2005/8/layout/arrow2"/>
    <dgm:cxn modelId="{8300CF16-7336-4C7D-A1B8-F57D2FBA234A}" type="presParOf" srcId="{584B694C-F7ED-4857-8A9E-CAC040FEE2F3}" destId="{AF21BE0D-7D5C-4F73-AE79-FC2CFFE40520}" srcOrd="0" destOrd="0" presId="urn:microsoft.com/office/officeart/2005/8/layout/arrow2"/>
    <dgm:cxn modelId="{60E942E6-A5E8-42F4-8403-F601BA1487AA}" type="presParOf" srcId="{584B694C-F7ED-4857-8A9E-CAC040FEE2F3}" destId="{927AEE65-9B7D-43C3-BF1A-7B490A8A687F}" srcOrd="1" destOrd="0" presId="urn:microsoft.com/office/officeart/2005/8/layout/arrow2"/>
    <dgm:cxn modelId="{C3B0E914-2ABB-4116-9108-0025A21D7D26}" type="presParOf" srcId="{584B694C-F7ED-4857-8A9E-CAC040FEE2F3}" destId="{3A0CCE52-E8AC-4664-B0C7-164AD8452296}" srcOrd="2" destOrd="0" presId="urn:microsoft.com/office/officeart/2005/8/layout/arrow2"/>
    <dgm:cxn modelId="{AC687C23-2C17-4AB9-8BE7-0E36B0BA2989}" type="presParOf" srcId="{584B694C-F7ED-4857-8A9E-CAC040FEE2F3}" destId="{B2317C27-E6DB-4EA4-B0D0-8DC9963FADA1}" srcOrd="3" destOrd="0" presId="urn:microsoft.com/office/officeart/2005/8/layout/arrow2"/>
    <dgm:cxn modelId="{9FFE1DD5-1435-4406-AA08-C1E602D7859A}" type="presParOf" srcId="{584B694C-F7ED-4857-8A9E-CAC040FEE2F3}" destId="{426ACE68-03AF-4D49-B8A4-27B44C0A78C0}" srcOrd="4" destOrd="0" presId="urn:microsoft.com/office/officeart/2005/8/layout/arrow2"/>
    <dgm:cxn modelId="{57A52C2D-9103-448B-ACCF-ECB41116DD03}" type="presParOf" srcId="{584B694C-F7ED-4857-8A9E-CAC040FEE2F3}" destId="{2951362C-DA46-4652-9C6A-91D9343C51D5}" srcOrd="5" destOrd="0" presId="urn:microsoft.com/office/officeart/2005/8/layout/arrow2"/>
    <dgm:cxn modelId="{E09D41F3-6AE6-4723-88BE-D471B95349ED}" type="presParOf" srcId="{584B694C-F7ED-4857-8A9E-CAC040FEE2F3}" destId="{56327137-B9F1-4EEB-8376-C49435E423F5}" srcOrd="6" destOrd="0" presId="urn:microsoft.com/office/officeart/2005/8/layout/arrow2"/>
    <dgm:cxn modelId="{E505B24A-70E2-4007-9BB9-5DAF48F31F58}" type="presParOf" srcId="{584B694C-F7ED-4857-8A9E-CAC040FEE2F3}" destId="{02A33A2D-C65A-48F3-9EB9-5C0E7B141C15}" srcOrd="7" destOrd="0" presId="urn:microsoft.com/office/officeart/2005/8/layout/arrow2"/>
    <dgm:cxn modelId="{83979822-DCEF-4206-9C7C-9727CBEC95A5}" type="presParOf" srcId="{584B694C-F7ED-4857-8A9E-CAC040FEE2F3}" destId="{0F992AA8-6A8C-41FC-B06C-EDF06FC411DB}" srcOrd="8" destOrd="0" presId="urn:microsoft.com/office/officeart/2005/8/layout/arrow2"/>
    <dgm:cxn modelId="{040DAA02-C618-4C19-A062-F5BB46FC22B3}" type="presParOf" srcId="{584B694C-F7ED-4857-8A9E-CAC040FEE2F3}" destId="{E72357D2-DA29-45AD-AE80-37D0EB3ACA64}" srcOrd="9" destOrd="0" presId="urn:microsoft.com/office/officeart/2005/8/layout/arrow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553077-39B3-46BD-88F3-366058EA9169}" type="doc">
      <dgm:prSet loTypeId="urn:microsoft.com/office/officeart/2005/8/layout/gear1" loCatId="cycle" qsTypeId="urn:microsoft.com/office/officeart/2005/8/quickstyle/simple1" qsCatId="simple" csTypeId="urn:microsoft.com/office/officeart/2005/8/colors/accent1_2" csCatId="accent1" phldr="1"/>
      <dgm:spPr/>
    </dgm:pt>
    <dgm:pt modelId="{CE425942-ACB7-41BF-8F0E-F74504E67C3F}">
      <dgm:prSet phldrT="[Texto]"/>
      <dgm:spPr/>
      <dgm:t>
        <a:bodyPr/>
        <a:lstStyle/>
        <a:p>
          <a:r>
            <a:rPr lang="es-AR" dirty="0" smtClean="0"/>
            <a:t> </a:t>
          </a:r>
          <a:endParaRPr lang="es-AR" dirty="0"/>
        </a:p>
      </dgm:t>
    </dgm:pt>
    <dgm:pt modelId="{DA9B1885-FC20-4096-A892-C45A35759452}" type="parTrans" cxnId="{141378AD-0534-460A-B08D-288CCA6AF36D}">
      <dgm:prSet/>
      <dgm:spPr/>
      <dgm:t>
        <a:bodyPr/>
        <a:lstStyle/>
        <a:p>
          <a:endParaRPr lang="es-AR"/>
        </a:p>
      </dgm:t>
    </dgm:pt>
    <dgm:pt modelId="{B6F72BA6-7A97-45BE-BE06-CAB83AA1BA16}" type="sibTrans" cxnId="{141378AD-0534-460A-B08D-288CCA6AF36D}">
      <dgm:prSet>
        <dgm:style>
          <a:lnRef idx="0">
            <a:schemeClr val="accent1"/>
          </a:lnRef>
          <a:fillRef idx="3">
            <a:schemeClr val="accent1"/>
          </a:fillRef>
          <a:effectRef idx="3">
            <a:schemeClr val="accent1"/>
          </a:effectRef>
          <a:fontRef idx="minor">
            <a:schemeClr val="lt1"/>
          </a:fontRef>
        </dgm:style>
      </dgm:prSet>
      <dgm:spPr/>
      <dgm:t>
        <a:bodyPr/>
        <a:lstStyle/>
        <a:p>
          <a:endParaRPr lang="es-AR"/>
        </a:p>
      </dgm:t>
    </dgm:pt>
    <dgm:pt modelId="{3E06C274-4AFD-4486-8C22-A2A056A2CE3F}" type="pres">
      <dgm:prSet presAssocID="{C9553077-39B3-46BD-88F3-366058EA9169}" presName="composite" presStyleCnt="0">
        <dgm:presLayoutVars>
          <dgm:chMax val="3"/>
          <dgm:animLvl val="lvl"/>
          <dgm:resizeHandles val="exact"/>
        </dgm:presLayoutVars>
      </dgm:prSet>
      <dgm:spPr/>
    </dgm:pt>
    <dgm:pt modelId="{35CA65FB-0B6D-454F-8B4B-2F81CB0C2089}" type="pres">
      <dgm:prSet presAssocID="{CE425942-ACB7-41BF-8F0E-F74504E67C3F}" presName="gear1" presStyleLbl="node1" presStyleIdx="0" presStyleCnt="1">
        <dgm:presLayoutVars>
          <dgm:chMax val="1"/>
          <dgm:bulletEnabled val="1"/>
        </dgm:presLayoutVars>
      </dgm:prSet>
      <dgm:spPr/>
      <dgm:t>
        <a:bodyPr/>
        <a:lstStyle/>
        <a:p>
          <a:endParaRPr lang="es-AR"/>
        </a:p>
      </dgm:t>
    </dgm:pt>
    <dgm:pt modelId="{28369B11-D8D1-4871-BCFE-08D3F19EE394}" type="pres">
      <dgm:prSet presAssocID="{CE425942-ACB7-41BF-8F0E-F74504E67C3F}" presName="gear1srcNode" presStyleLbl="node1" presStyleIdx="0" presStyleCnt="1"/>
      <dgm:spPr/>
      <dgm:t>
        <a:bodyPr/>
        <a:lstStyle/>
        <a:p>
          <a:endParaRPr lang="es-AR"/>
        </a:p>
      </dgm:t>
    </dgm:pt>
    <dgm:pt modelId="{B584CE7A-9EEC-4C98-B497-577436F069FF}" type="pres">
      <dgm:prSet presAssocID="{CE425942-ACB7-41BF-8F0E-F74504E67C3F}" presName="gear1dstNode" presStyleLbl="node1" presStyleIdx="0" presStyleCnt="1"/>
      <dgm:spPr/>
      <dgm:t>
        <a:bodyPr/>
        <a:lstStyle/>
        <a:p>
          <a:endParaRPr lang="es-AR"/>
        </a:p>
      </dgm:t>
    </dgm:pt>
    <dgm:pt modelId="{DEB2E6E1-E45C-45B9-88EA-D288B9BB31A4}" type="pres">
      <dgm:prSet presAssocID="{B6F72BA6-7A97-45BE-BE06-CAB83AA1BA16}" presName="connector1" presStyleLbl="sibTrans2D1" presStyleIdx="0" presStyleCnt="1"/>
      <dgm:spPr/>
      <dgm:t>
        <a:bodyPr/>
        <a:lstStyle/>
        <a:p>
          <a:endParaRPr lang="es-AR"/>
        </a:p>
      </dgm:t>
    </dgm:pt>
  </dgm:ptLst>
  <dgm:cxnLst>
    <dgm:cxn modelId="{41530D3C-81DE-4933-8000-C7EABE89C70C}" type="presOf" srcId="{CE425942-ACB7-41BF-8F0E-F74504E67C3F}" destId="{B584CE7A-9EEC-4C98-B497-577436F069FF}" srcOrd="2" destOrd="0" presId="urn:microsoft.com/office/officeart/2005/8/layout/gear1"/>
    <dgm:cxn modelId="{141378AD-0534-460A-B08D-288CCA6AF36D}" srcId="{C9553077-39B3-46BD-88F3-366058EA9169}" destId="{CE425942-ACB7-41BF-8F0E-F74504E67C3F}" srcOrd="0" destOrd="0" parTransId="{DA9B1885-FC20-4096-A892-C45A35759452}" sibTransId="{B6F72BA6-7A97-45BE-BE06-CAB83AA1BA16}"/>
    <dgm:cxn modelId="{4728419A-737B-4C3C-8E7E-4F2E2B644346}" type="presOf" srcId="{CE425942-ACB7-41BF-8F0E-F74504E67C3F}" destId="{28369B11-D8D1-4871-BCFE-08D3F19EE394}" srcOrd="1" destOrd="0" presId="urn:microsoft.com/office/officeart/2005/8/layout/gear1"/>
    <dgm:cxn modelId="{2E681489-DA0D-4FE0-9D7E-56E7A5060F30}" type="presOf" srcId="{B6F72BA6-7A97-45BE-BE06-CAB83AA1BA16}" destId="{DEB2E6E1-E45C-45B9-88EA-D288B9BB31A4}" srcOrd="0" destOrd="0" presId="urn:microsoft.com/office/officeart/2005/8/layout/gear1"/>
    <dgm:cxn modelId="{865660E7-E446-4143-B067-21B90BD0F804}" type="presOf" srcId="{CE425942-ACB7-41BF-8F0E-F74504E67C3F}" destId="{35CA65FB-0B6D-454F-8B4B-2F81CB0C2089}" srcOrd="0" destOrd="0" presId="urn:microsoft.com/office/officeart/2005/8/layout/gear1"/>
    <dgm:cxn modelId="{6C461FC3-E106-4EB0-B21B-902453DFED18}" type="presOf" srcId="{C9553077-39B3-46BD-88F3-366058EA9169}" destId="{3E06C274-4AFD-4486-8C22-A2A056A2CE3F}" srcOrd="0" destOrd="0" presId="urn:microsoft.com/office/officeart/2005/8/layout/gear1"/>
    <dgm:cxn modelId="{3FAC1800-CB73-4C9E-9A05-E3514AB554B5}" type="presParOf" srcId="{3E06C274-4AFD-4486-8C22-A2A056A2CE3F}" destId="{35CA65FB-0B6D-454F-8B4B-2F81CB0C2089}" srcOrd="0" destOrd="0" presId="urn:microsoft.com/office/officeart/2005/8/layout/gear1"/>
    <dgm:cxn modelId="{09FDB691-E30D-489C-B827-795A48499485}" type="presParOf" srcId="{3E06C274-4AFD-4486-8C22-A2A056A2CE3F}" destId="{28369B11-D8D1-4871-BCFE-08D3F19EE394}" srcOrd="1" destOrd="0" presId="urn:microsoft.com/office/officeart/2005/8/layout/gear1"/>
    <dgm:cxn modelId="{44155E54-E472-4857-AF44-06B091962128}" type="presParOf" srcId="{3E06C274-4AFD-4486-8C22-A2A056A2CE3F}" destId="{B584CE7A-9EEC-4C98-B497-577436F069FF}" srcOrd="2" destOrd="0" presId="urn:microsoft.com/office/officeart/2005/8/layout/gear1"/>
    <dgm:cxn modelId="{36B2DA02-0D4F-446B-9240-33240665610C}" type="presParOf" srcId="{3E06C274-4AFD-4486-8C22-A2A056A2CE3F}" destId="{DEB2E6E1-E45C-45B9-88EA-D288B9BB31A4}" srcOrd="3" destOrd="0" presId="urn:microsoft.com/office/officeart/2005/8/layout/gear1"/>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ABE93A-9EDD-4D27-A254-5B3368054A07}" type="doc">
      <dgm:prSet loTypeId="urn:microsoft.com/office/officeart/2005/8/layout/gear1" loCatId="cycle" qsTypeId="urn:microsoft.com/office/officeart/2005/8/quickstyle/simple1" qsCatId="simple" csTypeId="urn:microsoft.com/office/officeart/2005/8/colors/accent1_2" csCatId="accent1" phldr="1"/>
      <dgm:spPr/>
    </dgm:pt>
    <dgm:pt modelId="{37173778-DD7A-4540-8419-E2FC93FB1E39}">
      <dgm:prSet phldrT="[Texto]"/>
      <dgm:spPr/>
      <dgm:t>
        <a:bodyPr/>
        <a:lstStyle/>
        <a:p>
          <a:r>
            <a:rPr lang="es-AR" dirty="0" smtClean="0"/>
            <a:t>Trabajo Quincenal</a:t>
          </a:r>
          <a:endParaRPr lang="es-AR" dirty="0"/>
        </a:p>
      </dgm:t>
    </dgm:pt>
    <dgm:pt modelId="{00A5A48C-599C-4577-B451-B6A2172134E0}" type="parTrans" cxnId="{8B53BC60-5DCE-438D-940A-E21FE5E95B55}">
      <dgm:prSet/>
      <dgm:spPr/>
      <dgm:t>
        <a:bodyPr/>
        <a:lstStyle/>
        <a:p>
          <a:endParaRPr lang="es-AR"/>
        </a:p>
      </dgm:t>
    </dgm:pt>
    <dgm:pt modelId="{DD879E19-A1AC-4CE0-BDFE-895646E03C80}" type="sibTrans" cxnId="{8B53BC60-5DCE-438D-940A-E21FE5E95B55}">
      <dgm:prSet/>
      <dgm:spPr/>
      <dgm:t>
        <a:bodyPr/>
        <a:lstStyle/>
        <a:p>
          <a:endParaRPr lang="es-AR"/>
        </a:p>
      </dgm:t>
    </dgm:pt>
    <dgm:pt modelId="{E73AA2E5-7A18-46C9-9F57-FC82E04774C3}">
      <dgm:prSet phldrT="[Texto]"/>
      <dgm:spPr/>
      <dgm:t>
        <a:bodyPr/>
        <a:lstStyle/>
        <a:p>
          <a:r>
            <a:rPr lang="es-AR" dirty="0" smtClean="0"/>
            <a:t>Trabajo Diario</a:t>
          </a:r>
          <a:endParaRPr lang="es-AR" dirty="0"/>
        </a:p>
      </dgm:t>
    </dgm:pt>
    <dgm:pt modelId="{9EDACD1B-6742-46A9-8E32-13226C5EFA23}" type="parTrans" cxnId="{51D78737-1806-4DA7-A65D-DE696C5D40F5}">
      <dgm:prSet/>
      <dgm:spPr/>
      <dgm:t>
        <a:bodyPr/>
        <a:lstStyle/>
        <a:p>
          <a:endParaRPr lang="es-AR"/>
        </a:p>
      </dgm:t>
    </dgm:pt>
    <dgm:pt modelId="{674937FA-F31F-4956-BF62-38467B0748E0}" type="sibTrans" cxnId="{51D78737-1806-4DA7-A65D-DE696C5D40F5}">
      <dgm:prSet/>
      <dgm:spPr/>
      <dgm:t>
        <a:bodyPr/>
        <a:lstStyle/>
        <a:p>
          <a:endParaRPr lang="es-AR"/>
        </a:p>
      </dgm:t>
    </dgm:pt>
    <dgm:pt modelId="{08A9B3BB-6681-46AD-9B12-B24B04E313E0}" type="pres">
      <dgm:prSet presAssocID="{42ABE93A-9EDD-4D27-A254-5B3368054A07}" presName="composite" presStyleCnt="0">
        <dgm:presLayoutVars>
          <dgm:chMax val="3"/>
          <dgm:animLvl val="lvl"/>
          <dgm:resizeHandles val="exact"/>
        </dgm:presLayoutVars>
      </dgm:prSet>
      <dgm:spPr/>
    </dgm:pt>
    <dgm:pt modelId="{FB6CCBE3-C15A-4917-938E-7CA0BE7DCB67}" type="pres">
      <dgm:prSet presAssocID="{37173778-DD7A-4540-8419-E2FC93FB1E39}" presName="gear1" presStyleLbl="node1" presStyleIdx="0" presStyleCnt="2">
        <dgm:presLayoutVars>
          <dgm:chMax val="1"/>
          <dgm:bulletEnabled val="1"/>
        </dgm:presLayoutVars>
      </dgm:prSet>
      <dgm:spPr/>
      <dgm:t>
        <a:bodyPr/>
        <a:lstStyle/>
        <a:p>
          <a:endParaRPr lang="es-AR"/>
        </a:p>
      </dgm:t>
    </dgm:pt>
    <dgm:pt modelId="{E537CCC0-5267-425E-9679-440B6D46DBA0}" type="pres">
      <dgm:prSet presAssocID="{37173778-DD7A-4540-8419-E2FC93FB1E39}" presName="gear1srcNode" presStyleLbl="node1" presStyleIdx="0" presStyleCnt="2"/>
      <dgm:spPr/>
      <dgm:t>
        <a:bodyPr/>
        <a:lstStyle/>
        <a:p>
          <a:endParaRPr lang="es-AR"/>
        </a:p>
      </dgm:t>
    </dgm:pt>
    <dgm:pt modelId="{66CC31E6-A518-43D0-A2C1-3FD9A041DB5C}" type="pres">
      <dgm:prSet presAssocID="{37173778-DD7A-4540-8419-E2FC93FB1E39}" presName="gear1dstNode" presStyleLbl="node1" presStyleIdx="0" presStyleCnt="2"/>
      <dgm:spPr/>
      <dgm:t>
        <a:bodyPr/>
        <a:lstStyle/>
        <a:p>
          <a:endParaRPr lang="es-AR"/>
        </a:p>
      </dgm:t>
    </dgm:pt>
    <dgm:pt modelId="{62CC4358-38EA-4AC0-BA9B-71EA077F9E8A}" type="pres">
      <dgm:prSet presAssocID="{E73AA2E5-7A18-46C9-9F57-FC82E04774C3}" presName="gear2" presStyleLbl="node1" presStyleIdx="1" presStyleCnt="2">
        <dgm:presLayoutVars>
          <dgm:chMax val="1"/>
          <dgm:bulletEnabled val="1"/>
        </dgm:presLayoutVars>
      </dgm:prSet>
      <dgm:spPr/>
      <dgm:t>
        <a:bodyPr/>
        <a:lstStyle/>
        <a:p>
          <a:endParaRPr lang="es-AR"/>
        </a:p>
      </dgm:t>
    </dgm:pt>
    <dgm:pt modelId="{A11B115B-BC13-4547-A1ED-0435C9ED370F}" type="pres">
      <dgm:prSet presAssocID="{E73AA2E5-7A18-46C9-9F57-FC82E04774C3}" presName="gear2srcNode" presStyleLbl="node1" presStyleIdx="1" presStyleCnt="2"/>
      <dgm:spPr/>
      <dgm:t>
        <a:bodyPr/>
        <a:lstStyle/>
        <a:p>
          <a:endParaRPr lang="es-AR"/>
        </a:p>
      </dgm:t>
    </dgm:pt>
    <dgm:pt modelId="{16B94690-6CE8-480E-BF8E-09C2467971D6}" type="pres">
      <dgm:prSet presAssocID="{E73AA2E5-7A18-46C9-9F57-FC82E04774C3}" presName="gear2dstNode" presStyleLbl="node1" presStyleIdx="1" presStyleCnt="2"/>
      <dgm:spPr/>
      <dgm:t>
        <a:bodyPr/>
        <a:lstStyle/>
        <a:p>
          <a:endParaRPr lang="es-AR"/>
        </a:p>
      </dgm:t>
    </dgm:pt>
    <dgm:pt modelId="{6204DA25-9BC1-415D-866F-CA4F2B1D0101}" type="pres">
      <dgm:prSet presAssocID="{DD879E19-A1AC-4CE0-BDFE-895646E03C80}" presName="connector1" presStyleLbl="sibTrans2D1" presStyleIdx="0" presStyleCnt="2"/>
      <dgm:spPr/>
      <dgm:t>
        <a:bodyPr/>
        <a:lstStyle/>
        <a:p>
          <a:endParaRPr lang="es-AR"/>
        </a:p>
      </dgm:t>
    </dgm:pt>
    <dgm:pt modelId="{E9953676-A073-48BE-901D-4D67973462ED}" type="pres">
      <dgm:prSet presAssocID="{674937FA-F31F-4956-BF62-38467B0748E0}" presName="connector2" presStyleLbl="sibTrans2D1" presStyleIdx="1" presStyleCnt="2"/>
      <dgm:spPr/>
      <dgm:t>
        <a:bodyPr/>
        <a:lstStyle/>
        <a:p>
          <a:endParaRPr lang="es-AR"/>
        </a:p>
      </dgm:t>
    </dgm:pt>
  </dgm:ptLst>
  <dgm:cxnLst>
    <dgm:cxn modelId="{DE101F78-C2D8-4998-935D-F785C3F9B23D}" type="presOf" srcId="{DD879E19-A1AC-4CE0-BDFE-895646E03C80}" destId="{6204DA25-9BC1-415D-866F-CA4F2B1D0101}" srcOrd="0" destOrd="0" presId="urn:microsoft.com/office/officeart/2005/8/layout/gear1"/>
    <dgm:cxn modelId="{51D78737-1806-4DA7-A65D-DE696C5D40F5}" srcId="{42ABE93A-9EDD-4D27-A254-5B3368054A07}" destId="{E73AA2E5-7A18-46C9-9F57-FC82E04774C3}" srcOrd="1" destOrd="0" parTransId="{9EDACD1B-6742-46A9-8E32-13226C5EFA23}" sibTransId="{674937FA-F31F-4956-BF62-38467B0748E0}"/>
    <dgm:cxn modelId="{87FFB99F-CAFC-46D5-92B0-8805554DDECF}" type="presOf" srcId="{E73AA2E5-7A18-46C9-9F57-FC82E04774C3}" destId="{A11B115B-BC13-4547-A1ED-0435C9ED370F}" srcOrd="1" destOrd="0" presId="urn:microsoft.com/office/officeart/2005/8/layout/gear1"/>
    <dgm:cxn modelId="{8B53BC60-5DCE-438D-940A-E21FE5E95B55}" srcId="{42ABE93A-9EDD-4D27-A254-5B3368054A07}" destId="{37173778-DD7A-4540-8419-E2FC93FB1E39}" srcOrd="0" destOrd="0" parTransId="{00A5A48C-599C-4577-B451-B6A2172134E0}" sibTransId="{DD879E19-A1AC-4CE0-BDFE-895646E03C80}"/>
    <dgm:cxn modelId="{4FD6FECA-E2E9-43E0-B1B1-D1FEFAD307BE}" type="presOf" srcId="{37173778-DD7A-4540-8419-E2FC93FB1E39}" destId="{66CC31E6-A518-43D0-A2C1-3FD9A041DB5C}" srcOrd="2" destOrd="0" presId="urn:microsoft.com/office/officeart/2005/8/layout/gear1"/>
    <dgm:cxn modelId="{AFF6D0DC-9019-4BDE-8F83-FB883E954FC6}" type="presOf" srcId="{42ABE93A-9EDD-4D27-A254-5B3368054A07}" destId="{08A9B3BB-6681-46AD-9B12-B24B04E313E0}" srcOrd="0" destOrd="0" presId="urn:microsoft.com/office/officeart/2005/8/layout/gear1"/>
    <dgm:cxn modelId="{D13DE08D-2CA4-4629-8717-81BA798BD96F}" type="presOf" srcId="{37173778-DD7A-4540-8419-E2FC93FB1E39}" destId="{E537CCC0-5267-425E-9679-440B6D46DBA0}" srcOrd="1" destOrd="0" presId="urn:microsoft.com/office/officeart/2005/8/layout/gear1"/>
    <dgm:cxn modelId="{AA5041EB-12F9-4BE6-9041-5FBC71C0CDB3}" type="presOf" srcId="{674937FA-F31F-4956-BF62-38467B0748E0}" destId="{E9953676-A073-48BE-901D-4D67973462ED}" srcOrd="0" destOrd="0" presId="urn:microsoft.com/office/officeart/2005/8/layout/gear1"/>
    <dgm:cxn modelId="{5DDFB721-22E2-4633-B9F7-85DB44A4BFF0}" type="presOf" srcId="{37173778-DD7A-4540-8419-E2FC93FB1E39}" destId="{FB6CCBE3-C15A-4917-938E-7CA0BE7DCB67}" srcOrd="0" destOrd="0" presId="urn:microsoft.com/office/officeart/2005/8/layout/gear1"/>
    <dgm:cxn modelId="{6B7B147F-FB39-439B-A78A-D15B9DC1147F}" type="presOf" srcId="{E73AA2E5-7A18-46C9-9F57-FC82E04774C3}" destId="{62CC4358-38EA-4AC0-BA9B-71EA077F9E8A}" srcOrd="0" destOrd="0" presId="urn:microsoft.com/office/officeart/2005/8/layout/gear1"/>
    <dgm:cxn modelId="{8F61787D-59D4-4C15-972D-65085A6E216C}" type="presOf" srcId="{E73AA2E5-7A18-46C9-9F57-FC82E04774C3}" destId="{16B94690-6CE8-480E-BF8E-09C2467971D6}" srcOrd="2" destOrd="0" presId="urn:microsoft.com/office/officeart/2005/8/layout/gear1"/>
    <dgm:cxn modelId="{33D0A7E0-1629-434E-92DC-2C80462A7F90}" type="presParOf" srcId="{08A9B3BB-6681-46AD-9B12-B24B04E313E0}" destId="{FB6CCBE3-C15A-4917-938E-7CA0BE7DCB67}" srcOrd="0" destOrd="0" presId="urn:microsoft.com/office/officeart/2005/8/layout/gear1"/>
    <dgm:cxn modelId="{A92DD24B-091D-40C7-892F-E17442F780F2}" type="presParOf" srcId="{08A9B3BB-6681-46AD-9B12-B24B04E313E0}" destId="{E537CCC0-5267-425E-9679-440B6D46DBA0}" srcOrd="1" destOrd="0" presId="urn:microsoft.com/office/officeart/2005/8/layout/gear1"/>
    <dgm:cxn modelId="{B83ADB28-55BE-460C-9C4C-FE6AEA4AE62C}" type="presParOf" srcId="{08A9B3BB-6681-46AD-9B12-B24B04E313E0}" destId="{66CC31E6-A518-43D0-A2C1-3FD9A041DB5C}" srcOrd="2" destOrd="0" presId="urn:microsoft.com/office/officeart/2005/8/layout/gear1"/>
    <dgm:cxn modelId="{F2E09BBF-EEAC-4537-9899-069285C1A96B}" type="presParOf" srcId="{08A9B3BB-6681-46AD-9B12-B24B04E313E0}" destId="{62CC4358-38EA-4AC0-BA9B-71EA077F9E8A}" srcOrd="3" destOrd="0" presId="urn:microsoft.com/office/officeart/2005/8/layout/gear1"/>
    <dgm:cxn modelId="{01496307-6FD5-45B3-8125-2C5865B657AD}" type="presParOf" srcId="{08A9B3BB-6681-46AD-9B12-B24B04E313E0}" destId="{A11B115B-BC13-4547-A1ED-0435C9ED370F}" srcOrd="4" destOrd="0" presId="urn:microsoft.com/office/officeart/2005/8/layout/gear1"/>
    <dgm:cxn modelId="{B4B8B8D2-B073-4157-9B62-B315A397F44B}" type="presParOf" srcId="{08A9B3BB-6681-46AD-9B12-B24B04E313E0}" destId="{16B94690-6CE8-480E-BF8E-09C2467971D6}" srcOrd="5" destOrd="0" presId="urn:microsoft.com/office/officeart/2005/8/layout/gear1"/>
    <dgm:cxn modelId="{38CEC53A-92A1-4DED-8CC8-0A6D3E0F483C}" type="presParOf" srcId="{08A9B3BB-6681-46AD-9B12-B24B04E313E0}" destId="{6204DA25-9BC1-415D-866F-CA4F2B1D0101}" srcOrd="6" destOrd="0" presId="urn:microsoft.com/office/officeart/2005/8/layout/gear1"/>
    <dgm:cxn modelId="{50BAF9EF-6B4A-42FE-91F8-40488612A7B2}" type="presParOf" srcId="{08A9B3BB-6681-46AD-9B12-B24B04E313E0}" destId="{E9953676-A073-48BE-901D-4D67973462ED}" srcOrd="7" destOrd="0" presId="urn:microsoft.com/office/officeart/2005/8/layout/gear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810BB1-6475-4E8E-8C6D-57CE9ECCBC2E}">
      <dsp:nvSpPr>
        <dsp:cNvPr id="0" name=""/>
        <dsp:cNvSpPr/>
      </dsp:nvSpPr>
      <dsp:spPr>
        <a:xfrm>
          <a:off x="3838930" y="2279145"/>
          <a:ext cx="1518885" cy="1405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err="1" smtClean="0"/>
            <a:t>InteliMed</a:t>
          </a:r>
          <a:endParaRPr lang="es-AR" sz="1800" kern="1200" dirty="0"/>
        </a:p>
      </dsp:txBody>
      <dsp:txXfrm>
        <a:off x="3838930" y="2279145"/>
        <a:ext cx="1518885" cy="1405630"/>
      </dsp:txXfrm>
    </dsp:sp>
    <dsp:sp modelId="{0695CA8D-E70C-4CB1-887E-F4D99DAE6931}">
      <dsp:nvSpPr>
        <dsp:cNvPr id="0" name=""/>
        <dsp:cNvSpPr/>
      </dsp:nvSpPr>
      <dsp:spPr>
        <a:xfrm rot="16157533">
          <a:off x="4428355" y="1725566"/>
          <a:ext cx="315538" cy="529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AR" sz="2200" kern="1200"/>
        </a:p>
      </dsp:txBody>
      <dsp:txXfrm rot="16157533">
        <a:off x="4428355" y="1725566"/>
        <a:ext cx="315538" cy="529798"/>
      </dsp:txXfrm>
    </dsp:sp>
    <dsp:sp modelId="{FB3E0D77-7FDD-4115-B944-70293B74E0DC}">
      <dsp:nvSpPr>
        <dsp:cNvPr id="0" name=""/>
        <dsp:cNvSpPr/>
      </dsp:nvSpPr>
      <dsp:spPr>
        <a:xfrm>
          <a:off x="3359409" y="160640"/>
          <a:ext cx="2427037" cy="15232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AR" sz="2000" kern="1200" dirty="0" smtClean="0"/>
            <a:t>Bajo costo de mantenimiento</a:t>
          </a:r>
          <a:endParaRPr lang="es-AR" sz="2000" kern="1200" dirty="0"/>
        </a:p>
      </dsp:txBody>
      <dsp:txXfrm>
        <a:off x="3359409" y="160640"/>
        <a:ext cx="2427037" cy="1523263"/>
      </dsp:txXfrm>
    </dsp:sp>
    <dsp:sp modelId="{CA687993-5A52-49D1-940B-7BE65607637E}">
      <dsp:nvSpPr>
        <dsp:cNvPr id="0" name=""/>
        <dsp:cNvSpPr/>
      </dsp:nvSpPr>
      <dsp:spPr>
        <a:xfrm rot="21519718">
          <a:off x="5555733" y="2689121"/>
          <a:ext cx="477671" cy="529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AR" sz="2200" kern="1200"/>
        </a:p>
      </dsp:txBody>
      <dsp:txXfrm rot="21519718">
        <a:off x="5555733" y="2689121"/>
        <a:ext cx="477671" cy="529798"/>
      </dsp:txXfrm>
    </dsp:sp>
    <dsp:sp modelId="{BEA0D7D4-C298-48FE-85BD-1149FAD9A4E2}">
      <dsp:nvSpPr>
        <dsp:cNvPr id="0" name=""/>
        <dsp:cNvSpPr/>
      </dsp:nvSpPr>
      <dsp:spPr>
        <a:xfrm>
          <a:off x="6258167" y="1967244"/>
          <a:ext cx="2243914" cy="18994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AR" sz="2000" kern="1200" dirty="0" smtClean="0"/>
            <a:t>Decisiones rápidas y repetibles</a:t>
          </a:r>
          <a:endParaRPr lang="es-AR" sz="2000" kern="1200" dirty="0"/>
        </a:p>
      </dsp:txBody>
      <dsp:txXfrm>
        <a:off x="6258167" y="1967244"/>
        <a:ext cx="2243914" cy="1899482"/>
      </dsp:txXfrm>
    </dsp:sp>
    <dsp:sp modelId="{E54E40E5-95C4-4D60-86D8-B30ED04D9B22}">
      <dsp:nvSpPr>
        <dsp:cNvPr id="0" name=""/>
        <dsp:cNvSpPr/>
      </dsp:nvSpPr>
      <dsp:spPr>
        <a:xfrm rot="5400000">
          <a:off x="4446669" y="3697522"/>
          <a:ext cx="303406" cy="529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AR" sz="2200" kern="1200"/>
        </a:p>
      </dsp:txBody>
      <dsp:txXfrm rot="5400000">
        <a:off x="4446669" y="3697522"/>
        <a:ext cx="303406" cy="529798"/>
      </dsp:txXfrm>
    </dsp:sp>
    <dsp:sp modelId="{45E52433-A6BA-4A58-9753-0C8B37CD3481}">
      <dsp:nvSpPr>
        <dsp:cNvPr id="0" name=""/>
        <dsp:cNvSpPr/>
      </dsp:nvSpPr>
      <dsp:spPr>
        <a:xfrm>
          <a:off x="3410300" y="4257241"/>
          <a:ext cx="2376145" cy="1578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AR" sz="2000" kern="1200" dirty="0" smtClean="0"/>
            <a:t>Alta disponibilidad y vida ilimitada</a:t>
          </a:r>
          <a:endParaRPr lang="es-AR" sz="2000" kern="1200" dirty="0"/>
        </a:p>
      </dsp:txBody>
      <dsp:txXfrm>
        <a:off x="3410300" y="4257241"/>
        <a:ext cx="2376145" cy="1578690"/>
      </dsp:txXfrm>
    </dsp:sp>
    <dsp:sp modelId="{8D6981EC-6971-4FA8-AB98-0EB6E4CCFF59}">
      <dsp:nvSpPr>
        <dsp:cNvPr id="0" name=""/>
        <dsp:cNvSpPr/>
      </dsp:nvSpPr>
      <dsp:spPr>
        <a:xfrm rot="10837754">
          <a:off x="3162069" y="2703914"/>
          <a:ext cx="478371" cy="529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AR" sz="2200" kern="1200"/>
        </a:p>
      </dsp:txBody>
      <dsp:txXfrm rot="10837754">
        <a:off x="3162069" y="2703914"/>
        <a:ext cx="478371" cy="529798"/>
      </dsp:txXfrm>
    </dsp:sp>
    <dsp:sp modelId="{9CAE3C79-BF40-43CF-B3A0-F8DEED286D67}">
      <dsp:nvSpPr>
        <dsp:cNvPr id="0" name=""/>
        <dsp:cNvSpPr/>
      </dsp:nvSpPr>
      <dsp:spPr>
        <a:xfrm>
          <a:off x="587130" y="1885454"/>
          <a:ext cx="2349406" cy="21307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Manejo y procesamiento de grandes cantidades de información</a:t>
          </a:r>
          <a:endParaRPr lang="es-AR" sz="1600" kern="1200" dirty="0"/>
        </a:p>
      </dsp:txBody>
      <dsp:txXfrm>
        <a:off x="587130" y="1885454"/>
        <a:ext cx="2349406" cy="213070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A27F83-62D6-47A2-86CE-D7AAE51F84C7}">
      <dsp:nvSpPr>
        <dsp:cNvPr id="0" name=""/>
        <dsp:cNvSpPr/>
      </dsp:nvSpPr>
      <dsp:spPr>
        <a:xfrm>
          <a:off x="0" y="26130"/>
          <a:ext cx="857256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AR" sz="3300" kern="1200" dirty="0" err="1" smtClean="0"/>
            <a:t>CaDet</a:t>
          </a:r>
          <a:endParaRPr lang="es-AR" sz="3300" kern="1200" dirty="0"/>
        </a:p>
      </dsp:txBody>
      <dsp:txXfrm>
        <a:off x="0" y="26130"/>
        <a:ext cx="8572560" cy="791505"/>
      </dsp:txXfrm>
    </dsp:sp>
    <dsp:sp modelId="{A72A43ED-9650-4A83-A058-CDAE651293C4}">
      <dsp:nvSpPr>
        <dsp:cNvPr id="0" name=""/>
        <dsp:cNvSpPr/>
      </dsp:nvSpPr>
      <dsp:spPr>
        <a:xfrm>
          <a:off x="0" y="817635"/>
          <a:ext cx="857256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79"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AR" sz="2600" kern="1200" dirty="0" smtClean="0"/>
            <a:t>Diseñado para la detección temprana de cáncer</a:t>
          </a:r>
          <a:endParaRPr lang="es-AR" sz="2600" kern="1200" dirty="0"/>
        </a:p>
        <a:p>
          <a:pPr marL="228600" lvl="1" indent="-228600" algn="l" defTabSz="1155700">
            <a:lnSpc>
              <a:spcPct val="90000"/>
            </a:lnSpc>
            <a:spcBef>
              <a:spcPct val="0"/>
            </a:spcBef>
            <a:spcAft>
              <a:spcPct val="20000"/>
            </a:spcAft>
            <a:buChar char="••"/>
          </a:pPr>
          <a:r>
            <a:rPr lang="es-AR" sz="2600" kern="1200" dirty="0" smtClean="0"/>
            <a:t>Identifica zonas de riesgo a partir de un cuestionario</a:t>
          </a:r>
          <a:endParaRPr lang="es-AR" sz="2600" kern="1200" dirty="0"/>
        </a:p>
      </dsp:txBody>
      <dsp:txXfrm>
        <a:off x="0" y="817635"/>
        <a:ext cx="8572560" cy="905107"/>
      </dsp:txXfrm>
    </dsp:sp>
    <dsp:sp modelId="{95507369-342A-42F5-96BE-00376A414B25}">
      <dsp:nvSpPr>
        <dsp:cNvPr id="0" name=""/>
        <dsp:cNvSpPr/>
      </dsp:nvSpPr>
      <dsp:spPr>
        <a:xfrm>
          <a:off x="0" y="1722743"/>
          <a:ext cx="857256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AR" sz="3300" kern="1200" dirty="0" err="1" smtClean="0"/>
            <a:t>DXPlain</a:t>
          </a:r>
          <a:endParaRPr lang="es-AR" sz="3300" kern="1200" dirty="0"/>
        </a:p>
      </dsp:txBody>
      <dsp:txXfrm>
        <a:off x="0" y="1722743"/>
        <a:ext cx="8572560" cy="791505"/>
      </dsp:txXfrm>
    </dsp:sp>
    <dsp:sp modelId="{41085494-8E52-4636-A81E-D2FE6379C6F4}">
      <dsp:nvSpPr>
        <dsp:cNvPr id="0" name=""/>
        <dsp:cNvSpPr/>
      </dsp:nvSpPr>
      <dsp:spPr>
        <a:xfrm>
          <a:off x="0" y="2514248"/>
          <a:ext cx="8572560" cy="126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79"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AR" sz="2600" kern="1200" dirty="0" smtClean="0"/>
            <a:t>Desarrollado en el </a:t>
          </a:r>
          <a:r>
            <a:rPr lang="es-AR" sz="2600" b="0" i="0" kern="1200" dirty="0" smtClean="0"/>
            <a:t>Massachusetts General Hospital y usado ampliamente en las escuelas de medicina</a:t>
          </a:r>
          <a:endParaRPr lang="es-AR" sz="2600" kern="1200" dirty="0"/>
        </a:p>
        <a:p>
          <a:pPr marL="228600" lvl="1" indent="-228600" algn="l" defTabSz="1155700">
            <a:lnSpc>
              <a:spcPct val="90000"/>
            </a:lnSpc>
            <a:spcBef>
              <a:spcPct val="0"/>
            </a:spcBef>
            <a:spcAft>
              <a:spcPct val="20000"/>
            </a:spcAft>
            <a:buChar char="••"/>
          </a:pPr>
          <a:r>
            <a:rPr lang="es-AR" sz="2600" kern="1200" dirty="0" smtClean="0"/>
            <a:t>Diseñado para asistir en el proceso de diagnóstico</a:t>
          </a:r>
          <a:endParaRPr lang="es-AR" sz="2600" kern="1200" dirty="0"/>
        </a:p>
      </dsp:txBody>
      <dsp:txXfrm>
        <a:off x="0" y="2514248"/>
        <a:ext cx="8572560" cy="1263735"/>
      </dsp:txXfrm>
    </dsp:sp>
    <dsp:sp modelId="{A9300D79-C85C-4429-ABAC-74EBAD88E880}">
      <dsp:nvSpPr>
        <dsp:cNvPr id="0" name=""/>
        <dsp:cNvSpPr/>
      </dsp:nvSpPr>
      <dsp:spPr>
        <a:xfrm>
          <a:off x="0" y="3777983"/>
          <a:ext cx="857256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AR" sz="3300" kern="1200" dirty="0" smtClean="0"/>
            <a:t>PUFF</a:t>
          </a:r>
          <a:endParaRPr lang="es-AR" sz="3300" kern="1200" dirty="0"/>
        </a:p>
      </dsp:txBody>
      <dsp:txXfrm>
        <a:off x="0" y="3777983"/>
        <a:ext cx="8572560" cy="791505"/>
      </dsp:txXfrm>
    </dsp:sp>
    <dsp:sp modelId="{045D2158-30BC-4AB2-AFB8-0DCDB3436313}">
      <dsp:nvSpPr>
        <dsp:cNvPr id="0" name=""/>
        <dsp:cNvSpPr/>
      </dsp:nvSpPr>
      <dsp:spPr>
        <a:xfrm>
          <a:off x="0" y="4569488"/>
          <a:ext cx="857256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79"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AR" sz="2600" kern="1200" dirty="0" smtClean="0"/>
            <a:t>Diseñado para la detección de enfermedades pulmonares</a:t>
          </a:r>
          <a:endParaRPr lang="es-AR" sz="2600" kern="1200" dirty="0"/>
        </a:p>
        <a:p>
          <a:pPr marL="228600" lvl="1" indent="-228600" algn="l" defTabSz="1155700">
            <a:lnSpc>
              <a:spcPct val="90000"/>
            </a:lnSpc>
            <a:spcBef>
              <a:spcPct val="0"/>
            </a:spcBef>
            <a:spcAft>
              <a:spcPct val="20000"/>
            </a:spcAft>
            <a:buChar char="••"/>
          </a:pPr>
          <a:r>
            <a:rPr lang="es-AR" sz="2600" kern="1200" dirty="0" smtClean="0"/>
            <a:t>Desarrollado en la Universidad de </a:t>
          </a:r>
          <a:r>
            <a:rPr lang="es-AR" sz="2600" kern="1200" dirty="0" err="1" smtClean="0"/>
            <a:t>Standford</a:t>
          </a:r>
          <a:endParaRPr lang="es-AR" sz="2600" kern="1200" dirty="0"/>
        </a:p>
      </dsp:txBody>
      <dsp:txXfrm>
        <a:off x="0" y="4569488"/>
        <a:ext cx="8572560" cy="90510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BAE3AD-7B85-4679-B69B-E1540164EBCD}">
      <dsp:nvSpPr>
        <dsp:cNvPr id="0" name=""/>
        <dsp:cNvSpPr/>
      </dsp:nvSpPr>
      <dsp:spPr>
        <a:xfrm>
          <a:off x="2500320" y="285445"/>
          <a:ext cx="3481400" cy="12090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2FAC35-34DB-4D4C-A3C3-DCBC6C7F5459}">
      <dsp:nvSpPr>
        <dsp:cNvPr id="0" name=""/>
        <dsp:cNvSpPr/>
      </dsp:nvSpPr>
      <dsp:spPr>
        <a:xfrm>
          <a:off x="3877497" y="3356322"/>
          <a:ext cx="674690" cy="431801"/>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DDCBA1-DF3A-407D-8357-89B7FCADD7A1}">
      <dsp:nvSpPr>
        <dsp:cNvPr id="0" name=""/>
        <dsp:cNvSpPr/>
      </dsp:nvSpPr>
      <dsp:spPr>
        <a:xfrm>
          <a:off x="1805502" y="3603353"/>
          <a:ext cx="4766798" cy="809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endParaRPr lang="es-AR" sz="2800" kern="1200" dirty="0"/>
        </a:p>
      </dsp:txBody>
      <dsp:txXfrm>
        <a:off x="1805502" y="3603353"/>
        <a:ext cx="4766798" cy="809628"/>
      </dsp:txXfrm>
    </dsp:sp>
    <dsp:sp modelId="{E3122B0F-27D8-4E64-8ECC-3C8CF5725013}">
      <dsp:nvSpPr>
        <dsp:cNvPr id="0" name=""/>
        <dsp:cNvSpPr/>
      </dsp:nvSpPr>
      <dsp:spPr>
        <a:xfrm>
          <a:off x="2532408" y="1269706"/>
          <a:ext cx="1682439" cy="10715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AR" sz="1500" kern="1200" dirty="0" smtClean="0"/>
            <a:t>Enfermedades Previas</a:t>
          </a:r>
          <a:endParaRPr lang="es-AR" sz="1500" kern="1200" dirty="0"/>
        </a:p>
      </dsp:txBody>
      <dsp:txXfrm>
        <a:off x="2532408" y="1269706"/>
        <a:ext cx="1682439" cy="1071562"/>
      </dsp:txXfrm>
    </dsp:sp>
    <dsp:sp modelId="{B1A3500F-388D-4A7D-99CD-598D392F039D}">
      <dsp:nvSpPr>
        <dsp:cNvPr id="0" name=""/>
        <dsp:cNvSpPr/>
      </dsp:nvSpPr>
      <dsp:spPr>
        <a:xfrm>
          <a:off x="4143401" y="1785963"/>
          <a:ext cx="1928837" cy="10715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Características del Paciente</a:t>
          </a:r>
          <a:endParaRPr lang="es-AR" sz="1600" kern="1200" dirty="0"/>
        </a:p>
      </dsp:txBody>
      <dsp:txXfrm>
        <a:off x="4143401" y="1785963"/>
        <a:ext cx="1928837" cy="1071562"/>
      </dsp:txXfrm>
    </dsp:sp>
    <dsp:sp modelId="{CD4E8BDA-0941-41AD-A639-96C440DB89F2}">
      <dsp:nvSpPr>
        <dsp:cNvPr id="0" name=""/>
        <dsp:cNvSpPr/>
      </dsp:nvSpPr>
      <dsp:spPr>
        <a:xfrm>
          <a:off x="4286276" y="785818"/>
          <a:ext cx="1928825" cy="9287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Síntomas</a:t>
          </a:r>
          <a:endParaRPr lang="es-AR" sz="1200" kern="1200" dirty="0"/>
        </a:p>
      </dsp:txBody>
      <dsp:txXfrm>
        <a:off x="4286276" y="785818"/>
        <a:ext cx="1928825" cy="928708"/>
      </dsp:txXfrm>
    </dsp:sp>
    <dsp:sp modelId="{DE2429CB-683D-46DB-A206-C0BB1C8FCCB1}">
      <dsp:nvSpPr>
        <dsp:cNvPr id="0" name=""/>
        <dsp:cNvSpPr/>
      </dsp:nvSpPr>
      <dsp:spPr>
        <a:xfrm>
          <a:off x="642927" y="-126697"/>
          <a:ext cx="7143828" cy="3904065"/>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F48600-A3F2-48B7-83F7-39717B95F34A}">
      <dsp:nvSpPr>
        <dsp:cNvPr id="0" name=""/>
        <dsp:cNvSpPr/>
      </dsp:nvSpPr>
      <dsp:spPr>
        <a:xfrm>
          <a:off x="321470" y="392908"/>
          <a:ext cx="707236" cy="70723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AR" sz="2200" kern="1200" dirty="0" smtClean="0"/>
            <a:t> </a:t>
          </a:r>
          <a:endParaRPr lang="es-AR" sz="2200" kern="1200" dirty="0"/>
        </a:p>
      </dsp:txBody>
      <dsp:txXfrm>
        <a:off x="321470" y="392908"/>
        <a:ext cx="707236" cy="707236"/>
      </dsp:txXfrm>
    </dsp:sp>
    <dsp:sp modelId="{8648BD1F-12B1-41B1-AB1A-E8400AE79DBF}">
      <dsp:nvSpPr>
        <dsp:cNvPr id="0" name=""/>
        <dsp:cNvSpPr/>
      </dsp:nvSpPr>
      <dsp:spPr>
        <a:xfrm>
          <a:off x="304675" y="299069"/>
          <a:ext cx="869900" cy="869900"/>
        </a:xfrm>
        <a:prstGeom prst="circularArrow">
          <a:avLst>
            <a:gd name="adj1" fmla="val 4878"/>
            <a:gd name="adj2" fmla="val 312630"/>
            <a:gd name="adj3" fmla="val 2740874"/>
            <a:gd name="adj4" fmla="val 15890557"/>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9B977C-694F-4E2E-9D8F-0FB9465E6308}">
      <dsp:nvSpPr>
        <dsp:cNvPr id="0" name=""/>
        <dsp:cNvSpPr/>
      </dsp:nvSpPr>
      <dsp:spPr>
        <a:xfrm>
          <a:off x="660383" y="0"/>
          <a:ext cx="7823232" cy="488952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1BE0D-7D5C-4F73-AE79-FC2CFFE40520}">
      <dsp:nvSpPr>
        <dsp:cNvPr id="0" name=""/>
        <dsp:cNvSpPr/>
      </dsp:nvSpPr>
      <dsp:spPr>
        <a:xfrm>
          <a:off x="1430972" y="3635847"/>
          <a:ext cx="179934" cy="1799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7AEE65-9B7D-43C3-BF1A-7B490A8A687F}">
      <dsp:nvSpPr>
        <dsp:cNvPr id="0" name=""/>
        <dsp:cNvSpPr/>
      </dsp:nvSpPr>
      <dsp:spPr>
        <a:xfrm>
          <a:off x="1566416" y="3725814"/>
          <a:ext cx="1505382" cy="116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3" tIns="0" rIns="0" bIns="0" numCol="1" spcCol="1270" anchor="t" anchorCtr="0">
          <a:noAutofit/>
        </a:bodyPr>
        <a:lstStyle/>
        <a:p>
          <a:pPr lvl="0" algn="l" defTabSz="889000">
            <a:lnSpc>
              <a:spcPct val="90000"/>
            </a:lnSpc>
            <a:spcBef>
              <a:spcPct val="0"/>
            </a:spcBef>
            <a:spcAft>
              <a:spcPct val="35000"/>
            </a:spcAft>
          </a:pPr>
          <a:r>
            <a:rPr lang="es-AR" sz="2000" kern="1200" dirty="0" smtClean="0"/>
            <a:t>Propuesta del sistema</a:t>
          </a:r>
          <a:endParaRPr lang="es-AR" sz="2000" kern="1200" dirty="0"/>
        </a:p>
      </dsp:txBody>
      <dsp:txXfrm>
        <a:off x="1566416" y="3725814"/>
        <a:ext cx="1505382" cy="1163705"/>
      </dsp:txXfrm>
    </dsp:sp>
    <dsp:sp modelId="{3A0CCE52-E8AC-4664-B0C7-164AD8452296}">
      <dsp:nvSpPr>
        <dsp:cNvPr id="0" name=""/>
        <dsp:cNvSpPr/>
      </dsp:nvSpPr>
      <dsp:spPr>
        <a:xfrm>
          <a:off x="2404964" y="2699992"/>
          <a:ext cx="281636" cy="28163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17C27-E6DB-4EA4-B0D0-8DC9963FADA1}">
      <dsp:nvSpPr>
        <dsp:cNvPr id="0" name=""/>
        <dsp:cNvSpPr/>
      </dsp:nvSpPr>
      <dsp:spPr>
        <a:xfrm>
          <a:off x="2545782" y="2840811"/>
          <a:ext cx="1298656" cy="2048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33" tIns="0" rIns="0" bIns="0" numCol="1" spcCol="1270" anchor="t" anchorCtr="0">
          <a:noAutofit/>
        </a:bodyPr>
        <a:lstStyle/>
        <a:p>
          <a:pPr lvl="0" algn="l" defTabSz="889000">
            <a:lnSpc>
              <a:spcPct val="90000"/>
            </a:lnSpc>
            <a:spcBef>
              <a:spcPct val="0"/>
            </a:spcBef>
            <a:spcAft>
              <a:spcPct val="35000"/>
            </a:spcAft>
          </a:pPr>
          <a:r>
            <a:rPr lang="es-AR" sz="2000" kern="1200" dirty="0" smtClean="0"/>
            <a:t>Prototipo Funcional</a:t>
          </a:r>
          <a:endParaRPr lang="es-AR" sz="2000" kern="1200" dirty="0"/>
        </a:p>
      </dsp:txBody>
      <dsp:txXfrm>
        <a:off x="2545782" y="2840811"/>
        <a:ext cx="1298656" cy="2048708"/>
      </dsp:txXfrm>
    </dsp:sp>
    <dsp:sp modelId="{426ACE68-03AF-4D49-B8A4-27B44C0A78C0}">
      <dsp:nvSpPr>
        <dsp:cNvPr id="0" name=""/>
        <dsp:cNvSpPr/>
      </dsp:nvSpPr>
      <dsp:spPr>
        <a:xfrm>
          <a:off x="3656681" y="1953852"/>
          <a:ext cx="375515" cy="375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51362C-DA46-4652-9C6A-91D9343C51D5}">
      <dsp:nvSpPr>
        <dsp:cNvPr id="0" name=""/>
        <dsp:cNvSpPr/>
      </dsp:nvSpPr>
      <dsp:spPr>
        <a:xfrm>
          <a:off x="3844439" y="2141609"/>
          <a:ext cx="1509883" cy="2747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78" tIns="0" rIns="0" bIns="0" numCol="1" spcCol="1270" anchor="t" anchorCtr="0">
          <a:noAutofit/>
        </a:bodyPr>
        <a:lstStyle/>
        <a:p>
          <a:pPr lvl="0" algn="l" defTabSz="889000">
            <a:lnSpc>
              <a:spcPct val="90000"/>
            </a:lnSpc>
            <a:spcBef>
              <a:spcPct val="0"/>
            </a:spcBef>
            <a:spcAft>
              <a:spcPct val="35000"/>
            </a:spcAft>
          </a:pPr>
          <a:r>
            <a:rPr lang="es-AR" sz="2000" kern="1200" dirty="0" smtClean="0"/>
            <a:t>Versión Estable</a:t>
          </a:r>
          <a:endParaRPr lang="es-AR" sz="2000" kern="1200" dirty="0"/>
        </a:p>
      </dsp:txBody>
      <dsp:txXfrm>
        <a:off x="3844439" y="2141609"/>
        <a:ext cx="1509883" cy="2747910"/>
      </dsp:txXfrm>
    </dsp:sp>
    <dsp:sp modelId="{56327137-B9F1-4EEB-8376-C49435E423F5}">
      <dsp:nvSpPr>
        <dsp:cNvPr id="0" name=""/>
        <dsp:cNvSpPr/>
      </dsp:nvSpPr>
      <dsp:spPr>
        <a:xfrm>
          <a:off x="5111803" y="1371021"/>
          <a:ext cx="485040" cy="485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33A2D-C65A-48F3-9EB9-5C0E7B141C15}">
      <dsp:nvSpPr>
        <dsp:cNvPr id="0" name=""/>
        <dsp:cNvSpPr/>
      </dsp:nvSpPr>
      <dsp:spPr>
        <a:xfrm>
          <a:off x="5354323" y="1613541"/>
          <a:ext cx="1564646" cy="3275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013" tIns="0" rIns="0" bIns="0" numCol="1" spcCol="1270" anchor="t" anchorCtr="0">
          <a:noAutofit/>
        </a:bodyPr>
        <a:lstStyle/>
        <a:p>
          <a:pPr lvl="0" algn="l" defTabSz="889000">
            <a:lnSpc>
              <a:spcPct val="90000"/>
            </a:lnSpc>
            <a:spcBef>
              <a:spcPct val="0"/>
            </a:spcBef>
            <a:spcAft>
              <a:spcPct val="35000"/>
            </a:spcAft>
          </a:pPr>
          <a:r>
            <a:rPr lang="es-AR" sz="2000" kern="1200" dirty="0" smtClean="0"/>
            <a:t>Puesta en Producción</a:t>
          </a:r>
          <a:endParaRPr lang="es-AR" sz="2000" kern="1200" dirty="0"/>
        </a:p>
      </dsp:txBody>
      <dsp:txXfrm>
        <a:off x="5354323" y="1613541"/>
        <a:ext cx="1564646" cy="3275978"/>
      </dsp:txXfrm>
    </dsp:sp>
    <dsp:sp modelId="{0F992AA8-6A8C-41FC-B06C-EDF06FC411DB}">
      <dsp:nvSpPr>
        <dsp:cNvPr id="0" name=""/>
        <dsp:cNvSpPr/>
      </dsp:nvSpPr>
      <dsp:spPr>
        <a:xfrm>
          <a:off x="6500825" y="888992"/>
          <a:ext cx="618035" cy="6180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357D2-DA29-45AD-AE80-37D0EB3ACA64}">
      <dsp:nvSpPr>
        <dsp:cNvPr id="0" name=""/>
        <dsp:cNvSpPr/>
      </dsp:nvSpPr>
      <dsp:spPr>
        <a:xfrm>
          <a:off x="7072336" y="1290833"/>
          <a:ext cx="1564646" cy="359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484" tIns="0" rIns="0" bIns="0" numCol="1" spcCol="1270" anchor="t" anchorCtr="0">
          <a:noAutofit/>
        </a:bodyPr>
        <a:lstStyle/>
        <a:p>
          <a:pPr lvl="0" algn="l" defTabSz="711200">
            <a:lnSpc>
              <a:spcPct val="90000"/>
            </a:lnSpc>
            <a:spcBef>
              <a:spcPct val="0"/>
            </a:spcBef>
            <a:spcAft>
              <a:spcPct val="35000"/>
            </a:spcAft>
          </a:pPr>
          <a:r>
            <a:rPr lang="es-AR" sz="1600" kern="1200" dirty="0" smtClean="0"/>
            <a:t>Estabilización</a:t>
          </a:r>
          <a:endParaRPr lang="es-AR" sz="1600" kern="1200" dirty="0"/>
        </a:p>
      </dsp:txBody>
      <dsp:txXfrm>
        <a:off x="7072336" y="1290833"/>
        <a:ext cx="1564646" cy="359868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CA65FB-0B6D-454F-8B4B-2F81CB0C2089}">
      <dsp:nvSpPr>
        <dsp:cNvPr id="0" name=""/>
        <dsp:cNvSpPr/>
      </dsp:nvSpPr>
      <dsp:spPr>
        <a:xfrm>
          <a:off x="398851" y="339330"/>
          <a:ext cx="746527" cy="746527"/>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s-AR" sz="2300" kern="1200" dirty="0" smtClean="0"/>
            <a:t> </a:t>
          </a:r>
          <a:endParaRPr lang="es-AR" sz="2300" kern="1200" dirty="0"/>
        </a:p>
      </dsp:txBody>
      <dsp:txXfrm>
        <a:off x="398851" y="339330"/>
        <a:ext cx="746527" cy="746527"/>
      </dsp:txXfrm>
    </dsp:sp>
    <dsp:sp modelId="{DEB2E6E1-E45C-45B9-88EA-D288B9BB31A4}">
      <dsp:nvSpPr>
        <dsp:cNvPr id="0" name=""/>
        <dsp:cNvSpPr/>
      </dsp:nvSpPr>
      <dsp:spPr>
        <a:xfrm>
          <a:off x="383932" y="238815"/>
          <a:ext cx="918228" cy="918228"/>
        </a:xfrm>
        <a:prstGeom prst="circularArrow">
          <a:avLst>
            <a:gd name="adj1" fmla="val 4878"/>
            <a:gd name="adj2" fmla="val 312630"/>
            <a:gd name="adj3" fmla="val 2760356"/>
            <a:gd name="adj4" fmla="val 15850101"/>
            <a:gd name="adj5" fmla="val 5691"/>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6CCBE3-C15A-4917-938E-7CA0BE7DCB67}">
      <dsp:nvSpPr>
        <dsp:cNvPr id="0" name=""/>
        <dsp:cNvSpPr/>
      </dsp:nvSpPr>
      <dsp:spPr>
        <a:xfrm>
          <a:off x="2844800" y="1422399"/>
          <a:ext cx="2235200" cy="223520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AR" sz="1900" kern="1200" dirty="0" smtClean="0"/>
            <a:t>Trabajo Semanal</a:t>
          </a:r>
          <a:endParaRPr lang="es-AR" sz="1900" kern="1200" dirty="0"/>
        </a:p>
      </dsp:txBody>
      <dsp:txXfrm>
        <a:off x="2844800" y="1422399"/>
        <a:ext cx="2235200" cy="2235200"/>
      </dsp:txXfrm>
    </dsp:sp>
    <dsp:sp modelId="{62CC4358-38EA-4AC0-BA9B-71EA077F9E8A}">
      <dsp:nvSpPr>
        <dsp:cNvPr id="0" name=""/>
        <dsp:cNvSpPr/>
      </dsp:nvSpPr>
      <dsp:spPr>
        <a:xfrm>
          <a:off x="1544320" y="894079"/>
          <a:ext cx="1625600" cy="162560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AR" sz="1900" kern="1200" dirty="0" smtClean="0"/>
            <a:t>Trabajo Diario</a:t>
          </a:r>
          <a:endParaRPr lang="es-AR" sz="1900" kern="1200" dirty="0"/>
        </a:p>
      </dsp:txBody>
      <dsp:txXfrm>
        <a:off x="1544320" y="894079"/>
        <a:ext cx="1625600" cy="1625600"/>
      </dsp:txXfrm>
    </dsp:sp>
    <dsp:sp modelId="{6204DA25-9BC1-415D-866F-CA4F2B1D0101}">
      <dsp:nvSpPr>
        <dsp:cNvPr id="0" name=""/>
        <dsp:cNvSpPr/>
      </dsp:nvSpPr>
      <dsp:spPr>
        <a:xfrm>
          <a:off x="2944297" y="1043710"/>
          <a:ext cx="2749296" cy="2749296"/>
        </a:xfrm>
        <a:prstGeom prst="circularArrow">
          <a:avLst>
            <a:gd name="adj1" fmla="val 4878"/>
            <a:gd name="adj2" fmla="val 312630"/>
            <a:gd name="adj3" fmla="val 3133259"/>
            <a:gd name="adj4" fmla="val 15234156"/>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953676-A073-48BE-901D-4D67973462ED}">
      <dsp:nvSpPr>
        <dsp:cNvPr id="0" name=""/>
        <dsp:cNvSpPr/>
      </dsp:nvSpPr>
      <dsp:spPr>
        <a:xfrm>
          <a:off x="1256429" y="534955"/>
          <a:ext cx="2078736" cy="207873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CE339D-EEE9-4E8B-8167-5B97A007188F}" type="datetimeFigureOut">
              <a:rPr lang="es-AR" smtClean="0"/>
              <a:pPr/>
              <a:t>27/08/2009</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67FDD-E0AA-460E-90C7-AB7D519788F1}"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smtClean="0"/>
              <a:t>Speaker:</a:t>
            </a:r>
            <a:r>
              <a:rPr lang="es-AR" b="1" baseline="0" dirty="0" smtClean="0"/>
              <a:t> Seba</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Mari</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Como dijimos</a:t>
            </a:r>
            <a:r>
              <a:rPr lang="es-AR" baseline="0" dirty="0" smtClean="0"/>
              <a:t> antes, t</a:t>
            </a:r>
            <a:r>
              <a:rPr lang="es-AR" dirty="0" smtClean="0"/>
              <a:t>oda</a:t>
            </a:r>
            <a:r>
              <a:rPr lang="es-AR" baseline="0" dirty="0" smtClean="0"/>
              <a:t> la información de entrada se llama Evidencia. Ésta constituye la información proporcionada al sistema experto para sacar conclusiones. Una vez realizado el Encuentro, el médico registra el diagnóstico real del paciente, creando así lo que llamamos un ‘Caso’. </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Los casos constituyen un diagnóstico comprobado dada cierta evidencia. Existen casos predefinidos y generados por el funcionamiento del sistema a lo largo del tiempo. Los primeros son la base de conocimiento proporcionada al sistema para un funcionamiento básico al entrar en producción, tratándose de casos representativos de la población y proporcionados por especialistas. Los segundos son los que alimentan al sistema a lo largo del tiempo y permiten su aprendizaje.</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Mucho énfasis en que el sistema aprende!</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Lo mencionado anteriormente constituye la primer forma de aprendizaje de </a:t>
            </a:r>
            <a:r>
              <a:rPr lang="es-AR" baseline="0" dirty="0" err="1" smtClean="0"/>
              <a:t>Intelimed</a:t>
            </a:r>
            <a:r>
              <a:rPr lang="es-AR" baseline="0" dirty="0" smtClean="0"/>
              <a:t>, la segunda constituye el caso de uso mediante el cual el usuario administrador tiene la posibilidad de revisar las sugerencias del sistema en cuanto a evidencias relevantes de la enfermedades dadas de alta (bajándose en los casos ingresados). Al revisar las sugerencias puede aceptar como relevantes nuevas evidencias para ciertas enfermedades y </a:t>
            </a:r>
            <a:r>
              <a:rPr lang="es-AR" baseline="0" dirty="0" err="1" smtClean="0"/>
              <a:t>asi</a:t>
            </a:r>
            <a:r>
              <a:rPr lang="es-AR" baseline="0" dirty="0" smtClean="0"/>
              <a:t> se conforma un nuevo universo de casos para esa enfermedad, todas las combinaciones de todas las evidencias relevantes.</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Mari</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Un caso se compone entonces de un conjunto de evidencias, una enfermedad diagnosticada y un cierto número de ocurrencias. En este </a:t>
            </a:r>
            <a:r>
              <a:rPr lang="es-AR" baseline="0" dirty="0" err="1" smtClean="0"/>
              <a:t>slide</a:t>
            </a:r>
            <a:r>
              <a:rPr lang="es-AR" baseline="0" dirty="0" smtClean="0"/>
              <a:t> vemos gráficamente la extracción de un caso compuesto por:</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Evidencia: </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Vómitos y Pérdida de pedo</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Enfermedad:</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err="1" smtClean="0"/>
              <a:t>Adenocarcinoma</a:t>
            </a:r>
            <a:r>
              <a:rPr lang="es-AR" baseline="0" dirty="0" smtClean="0"/>
              <a:t> gástrico</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Ocurrencias:</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95</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InteliMed</a:t>
            </a:r>
            <a:r>
              <a:rPr lang="es-AR" dirty="0" smtClean="0"/>
              <a:t> permite almacenar</a:t>
            </a:r>
            <a:r>
              <a:rPr lang="es-AR" baseline="0" dirty="0" smtClean="0"/>
              <a:t> información de los pacientes, que será utilizada cada vez que se genere un diagnóstico.</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dirty="0" smtClean="0"/>
              <a:t>El</a:t>
            </a:r>
            <a:r>
              <a:rPr lang="es-AR" baseline="0" dirty="0" smtClean="0"/>
              <a:t> médico habla con el paciente para obtener sus características.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baseline="0" dirty="0" smtClean="0"/>
              <a:t>El médico ingresa las características en el sistema</a:t>
            </a: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características</a:t>
            </a:r>
            <a:r>
              <a:rPr lang="es-AR" baseline="0" dirty="0" smtClean="0"/>
              <a:t> del paciente se utilizan para los diagnósticos en todos los encuentros.</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s-AR" dirty="0" smtClean="0"/>
              <a:t>[Presentación</a:t>
            </a:r>
            <a:r>
              <a:rPr lang="es-AR" baseline="0" dirty="0" smtClean="0"/>
              <a:t> Animada]</a:t>
            </a:r>
            <a:endParaRPr lang="es-AR"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Se recoge</a:t>
            </a:r>
            <a:r>
              <a:rPr lang="es-AR" baseline="0" dirty="0" smtClean="0"/>
              <a:t> la evidencia entre el médico y el paciente. También se toman características del paciente.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baseline="0" dirty="0" smtClean="0"/>
              <a:t>El médico carga la evidencia en el sistema.</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baseline="0" dirty="0" smtClean="0"/>
              <a:t>El sistema almacena la información del encuentro y devuelve un diagnóstico.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baseline="0" dirty="0" smtClean="0"/>
              <a:t>El médico decide cual es el mejor diagnóstico en base a la respuesta del sistema y define el tratamiento.</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13</a:t>
            </a:fld>
            <a:endParaRPr lang="es-A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s-AR" dirty="0" smtClean="0"/>
              <a:t>[Presentación</a:t>
            </a:r>
            <a:r>
              <a:rPr lang="es-AR" baseline="0" dirty="0" smtClean="0"/>
              <a:t> Animada]</a:t>
            </a:r>
            <a:endParaRPr lang="es-AR"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baseline="0" dirty="0" smtClean="0"/>
              <a:t>El medico ingresa el diagnóstico comprobado.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baseline="0" dirty="0" smtClean="0"/>
              <a:t>El sistema aprende con el diagnóstico.</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14</a:t>
            </a:fld>
            <a:endParaRPr lang="es-A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Decir</a:t>
            </a:r>
            <a:r>
              <a:rPr lang="es-AR" baseline="0" dirty="0" smtClean="0"/>
              <a:t> que el sistema es totalmente configurable.</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El médico puede</a:t>
            </a:r>
            <a:r>
              <a:rPr lang="es-AR" baseline="0" dirty="0" smtClean="0"/>
              <a:t> usar el sistema desde cualquier computadora con acceso a internet. El médico puede usar la aplicación desde su casa o desde la clínica con la misma facilidad.</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solidFill>
                  <a:srgbClr val="FF0000"/>
                </a:solidFill>
              </a:rPr>
              <a:t>Speaker:</a:t>
            </a:r>
            <a:r>
              <a:rPr lang="es-AR" b="1" baseline="0" dirty="0" smtClean="0">
                <a:solidFill>
                  <a:srgbClr val="FF0000"/>
                </a:solidFill>
              </a:rPr>
              <a:t> </a:t>
            </a:r>
            <a:r>
              <a:rPr lang="es-AR" b="1" baseline="0" dirty="0" err="1" smtClean="0">
                <a:solidFill>
                  <a:srgbClr val="FF0000"/>
                </a:solidFill>
              </a:rPr>
              <a:t>Sebastian</a:t>
            </a:r>
            <a:endParaRPr lang="es-AR" b="1"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El plan de desarrollo es iniciar con una propuesta y hacer un proceso de análisis y diseño inicial para </a:t>
            </a:r>
            <a:r>
              <a:rPr lang="es-AR" b="1" baseline="0" dirty="0" smtClean="0"/>
              <a:t>llegar a un prototipo funcional</a:t>
            </a:r>
            <a:r>
              <a:rPr lang="es-AR" baseline="0" dirty="0" smtClean="0"/>
              <a:t>. Este es el punto donde estamos hoy.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Se continua el proceso de desarrollo hasta llegar a la primera versión estable que se </a:t>
            </a:r>
            <a:r>
              <a:rPr lang="es-AR" b="1" baseline="0" dirty="0" smtClean="0"/>
              <a:t>libera a un grupo de usuarios reducidos</a:t>
            </a:r>
            <a:r>
              <a:rPr lang="es-AR" baseline="0" dirty="0" smtClean="0"/>
              <a:t> para iniciar la fase de aprendizaje.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Cuando se considera que el sistema llego a un </a:t>
            </a:r>
            <a:r>
              <a:rPr lang="es-AR" b="1" baseline="0" dirty="0" smtClean="0"/>
              <a:t>mínimo de estabilidad</a:t>
            </a:r>
            <a:r>
              <a:rPr lang="es-AR" baseline="0" dirty="0" smtClean="0"/>
              <a:t>, se puede poner en producción y continuar </a:t>
            </a:r>
            <a:r>
              <a:rPr lang="es-AR" baseline="0" dirty="0" err="1" smtClean="0"/>
              <a:t>estabilizandolo</a:t>
            </a:r>
            <a:r>
              <a:rPr lang="es-AR" baseline="0" dirty="0" smtClean="0"/>
              <a:t> en base al </a:t>
            </a:r>
            <a:r>
              <a:rPr lang="es-AR" baseline="0" dirty="0" err="1" smtClean="0"/>
              <a:t>feedback</a:t>
            </a:r>
            <a:r>
              <a:rPr lang="es-AR" baseline="0" dirty="0" smtClean="0"/>
              <a:t> de los usuarios.</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17</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solidFill>
                  <a:srgbClr val="FF0000"/>
                </a:solidFill>
              </a:rPr>
              <a:t>Speaker:</a:t>
            </a:r>
            <a:r>
              <a:rPr lang="es-AR" b="1" baseline="0" dirty="0" smtClean="0">
                <a:solidFill>
                  <a:srgbClr val="FF0000"/>
                </a:solidFill>
              </a:rPr>
              <a:t> </a:t>
            </a:r>
            <a:r>
              <a:rPr lang="es-AR" b="1" baseline="0" dirty="0" err="1" smtClean="0">
                <a:solidFill>
                  <a:srgbClr val="FF0000"/>
                </a:solidFill>
              </a:rPr>
              <a:t>Sebastian</a:t>
            </a:r>
            <a:endParaRPr lang="es-AR" b="1"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b="1"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b="0" baseline="0" dirty="0" smtClean="0">
                <a:solidFill>
                  <a:srgbClr val="FF0000"/>
                </a:solidFill>
              </a:rPr>
              <a:t>Metodología orientada a lo ágil.</a:t>
            </a:r>
            <a:endParaRPr lang="es-AR" b="0" dirty="0">
              <a:solidFill>
                <a:srgbClr val="FF0000"/>
              </a:solidFill>
            </a:endParaRP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18</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solidFill>
                  <a:srgbClr val="FF0000"/>
                </a:solidFill>
              </a:rPr>
              <a:t>Speaker:</a:t>
            </a:r>
            <a:r>
              <a:rPr lang="es-AR" b="1" baseline="0" dirty="0" smtClean="0">
                <a:solidFill>
                  <a:srgbClr val="FF0000"/>
                </a:solidFill>
              </a:rPr>
              <a:t> </a:t>
            </a:r>
            <a:r>
              <a:rPr lang="es-AR" b="1" baseline="0" dirty="0" err="1" smtClean="0">
                <a:solidFill>
                  <a:srgbClr val="FF0000"/>
                </a:solidFill>
              </a:rPr>
              <a:t>Sebastian</a:t>
            </a:r>
            <a:endParaRPr lang="es-AR"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dirty="0" smtClean="0"/>
              <a:t>Recalcar</a:t>
            </a:r>
            <a:r>
              <a:rPr lang="es-AR" baseline="0" dirty="0" smtClean="0"/>
              <a:t> la presencia del médico dentro del equipo de trabajo.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Es una propuesta inicial, el equipo se puede modificar a medida que avanza el </a:t>
            </a:r>
            <a:r>
              <a:rPr lang="es-AR" baseline="0" smtClean="0"/>
              <a:t>desarrollo.</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19</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t>
            </a:r>
            <a:r>
              <a:rPr lang="es-AR" b="1" baseline="0" dirty="0" smtClean="0"/>
              <a:t>Seba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1"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Descripción del problema planteado, y como nuestro sistema va a ayudarnos.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Infraestructura o </a:t>
            </a:r>
            <a:r>
              <a:rPr lang="es-AR" b="0" baseline="0" dirty="0" err="1" smtClean="0"/>
              <a:t>desplige</a:t>
            </a:r>
            <a:r>
              <a:rPr lang="es-AR" b="0" baseline="0" dirty="0" smtClean="0"/>
              <a:t> del sistema. Como se va a acceder.</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Luego una propuesta de un plan para su desarrollo y finalmente responderemos preguntas.</a:t>
            </a:r>
            <a:endParaRPr lang="es-AR" b="0" dirty="0" smtClean="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baseline="0" dirty="0" smtClean="0"/>
              <a:t>Speaker:  Seba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tarea diaria de un médico consiste en revisar los síntomas de los pacientes y en base a esto decidir un diagnóstico junto con un adecuado tratamiento.</a:t>
            </a:r>
            <a:endParaRPr lang="es-AR" dirty="0" smtClean="0"/>
          </a:p>
          <a:p>
            <a:r>
              <a:rPr lang="es-AR" dirty="0" smtClean="0"/>
              <a:t>Como</a:t>
            </a:r>
            <a:r>
              <a:rPr lang="es-AR" baseline="0" dirty="0" smtClean="0"/>
              <a:t> ayudar entonces al médico en esta tarea diaria? </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baseline="0" dirty="0" smtClean="0"/>
              <a:t>Speaker:  Seba</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a:t>
            </a:r>
            <a:r>
              <a:rPr lang="es-AR" baseline="0" dirty="0" smtClean="0"/>
              <a:t> idea es proveer al médico de un sistema experto para ayudar en el diagnóstico médico. </a:t>
            </a:r>
            <a:r>
              <a:rPr lang="es-AR" sz="1200" kern="1200" dirty="0" smtClean="0">
                <a:solidFill>
                  <a:schemeClr val="tx1"/>
                </a:solidFill>
                <a:latin typeface="+mn-lt"/>
                <a:ea typeface="+mn-ea"/>
                <a:cs typeface="+mn-cs"/>
              </a:rPr>
              <a:t>Un sistema experto puede </a:t>
            </a:r>
            <a:r>
              <a:rPr lang="es-AR" sz="1200" kern="1200" dirty="0" err="1" smtClean="0">
                <a:solidFill>
                  <a:schemeClr val="tx1"/>
                </a:solidFill>
                <a:latin typeface="+mn-lt"/>
                <a:ea typeface="+mn-ea"/>
                <a:cs typeface="+mn-cs"/>
              </a:rPr>
              <a:t>deﬁnirse</a:t>
            </a:r>
            <a:r>
              <a:rPr lang="es-AR" sz="1200" kern="1200" dirty="0" smtClean="0">
                <a:solidFill>
                  <a:schemeClr val="tx1"/>
                </a:solidFill>
                <a:latin typeface="+mn-lt"/>
                <a:ea typeface="+mn-ea"/>
                <a:cs typeface="+mn-cs"/>
              </a:rPr>
              <a:t> como un sistema informático (hardware y software) que simula a los expertos humanos en un área de especialización dada.</a:t>
            </a: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Decir que mas</a:t>
            </a:r>
            <a:r>
              <a:rPr lang="es-AR" baseline="0" dirty="0" smtClean="0"/>
              <a:t> adelante vamos a ver que se ingresan no solo los síntomas.</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Cristian</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1" dirty="0" smtClean="0"/>
              <a:t>Bajo costo: cuando el experto transmitió</a:t>
            </a:r>
            <a:r>
              <a:rPr lang="es-ES_tradnl" b="1" baseline="0" dirty="0" smtClean="0"/>
              <a:t> todo su conocimiento, puedo disponer de la aplicación todas las veces que desee.</a:t>
            </a:r>
            <a:endParaRPr lang="es-ES_tradnl"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1" dirty="0" smtClean="0"/>
              <a:t>Decisiones rápidas:</a:t>
            </a:r>
            <a:r>
              <a:rPr lang="es-ES_tradnl" b="1" baseline="0" dirty="0" smtClean="0"/>
              <a:t> por ser una aplicación informática, el sistema experto goza de velocidad y </a:t>
            </a:r>
            <a:r>
              <a:rPr lang="es-ES_tradnl" b="1" baseline="0" dirty="0" err="1" smtClean="0"/>
              <a:t>repetibilidad</a:t>
            </a:r>
            <a:endParaRPr lang="es-ES_trad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1" baseline="0" dirty="0" smtClean="0"/>
              <a:t>Manejo : la memoria y la capacidad de análisis de un experto es incomparable con la memoria que dispone una aplicación, con respecto a cantidades.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1" baseline="0" dirty="0" smtClean="0"/>
              <a:t>Alta disponibilidad: el experto suele estar muy ocupado, dispone de poco tiempo. En cambio un sistema experto siempre esta disponible para quien lo quiera usar.</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1" baseline="0" dirty="0" smtClean="0"/>
              <a:t>Otras ventajas: el sistema es portable y se podría hacer accesible desde cualquier PC con acceso a internet.</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Cristian</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Se destacan 3</a:t>
            </a:r>
            <a:r>
              <a:rPr lang="es-ES_tradnl" baseline="0" dirty="0" smtClean="0"/>
              <a:t> principalmente, los 2 primeros sobresalen principalmente por el resultado monetario que presentan.</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Cristian</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Mari</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Para englobar todo lo que</a:t>
            </a:r>
            <a:r>
              <a:rPr lang="es-AR" baseline="0" dirty="0" smtClean="0"/>
              <a:t> influye en el diagnóstico del paciente, llamamos evidencia a todos los síntomas (dolencias, malestar) que presenta el paciente, las características personales que influyan para diagnosticar una enfermedad (características del paciente, sexo, hábitos, edad, etc.), parámetros clínicos (presión, temperatura, etc.) y también enfermedades que el paciente haya registrado en su historia clínica.</a:t>
            </a: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Explicar que son los parámetros clínicos.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sym typeface="Wingdings" pitchFamily="2" charset="2"/>
              </a:rPr>
              <a:t> </a:t>
            </a:r>
            <a:r>
              <a:rPr lang="es-AR" baseline="0" dirty="0" smtClean="0"/>
              <a:t>Veamos de que se compone el diagnóstico que devuelve el sistema.</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Mari</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El sistema experto va a devolver al médico una serie de enfermedades y probabilidades, las mismas indican la probabilidad de que el paciente tenga cierta enfermedad basándonos en los casos registrados y en el conjunto de evidencia proporcionada. </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Cada probabilidad indica qué tan probable es que el paciente tenga la enfermedad y (1-prob) indica la probabilidad de que no tenga la enfermedad. Por esta razón la suma de probabilidades no cierra a 1.</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Una vez visualizado el diagnóstico y almacenado el encuentro, el médico tiene que decidir cuál es el diagnóstico indicado, haciendo caso o no a las sugerencias del sistema. </a:t>
            </a:r>
            <a:r>
              <a:rPr lang="es-AR" dirty="0" smtClean="0"/>
              <a:t>Esta intervención permitirá al sistema perfeccionar a lo largo del tiempo su performance.</a:t>
            </a: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sym typeface="Wingdings" pitchFamily="2" charset="2"/>
              </a:rPr>
              <a:t> Vamos un poco mas en detalle con el funcionamiento del sistema experto.</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AB7F481-BB63-486A-BAA2-F206236C23C5}"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A7B3408-82C6-4BAE-BFEB-F27C32C47657}"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D2DD362C-9383-4087-9163-6C4FED16849C}"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F391E72F-1448-40AC-AA0C-A38A08A777AE}"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35D2D9B-3D38-44CE-98C7-438D1B74DB2B}"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E2998A70-37BD-4DBB-B756-894783C42D3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3F7D875C-CD9B-4033-B1E4-8815819B1BE4}"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07719983-9A21-4F50-A367-076DC5569B81}"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B023910F-A5E9-463C-8EA6-49EE2CC22C1E}"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4AFAD83-98B8-4080-9C0D-71EAEAA53E7F}"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76A9D8D5-55F1-4398-A3D5-0D119234E8E6}"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6739BA6-0781-448E-BD3B-90C902596545}"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Data" Target="../diagrams/data5.xml"/><Relationship Id="rId7" Type="http://schemas.openxmlformats.org/officeDocument/2006/relationships/diagramData" Target="../diagrams/data6.xml"/><Relationship Id="rId12"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microsoft.com/office/2007/relationships/diagramDrawing" Target="../diagrams/drawing5.xml"/><Relationship Id="rId5" Type="http://schemas.openxmlformats.org/officeDocument/2006/relationships/diagramQuickStyle" Target="../diagrams/quickStyle5.xml"/><Relationship Id="rId10" Type="http://schemas.openxmlformats.org/officeDocument/2006/relationships/diagramColors" Target="../diagrams/colors6.xml"/><Relationship Id="rId4" Type="http://schemas.openxmlformats.org/officeDocument/2006/relationships/diagramLayout" Target="../diagrams/layout5.xml"/><Relationship Id="rId9"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diagramData" Target="../diagrams/data7.xml"/><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a:xfrm>
            <a:off x="642910" y="1714488"/>
            <a:ext cx="7772400" cy="1470025"/>
          </a:xfrm>
        </p:spPr>
        <p:txBody>
          <a:bodyPr/>
          <a:lstStyle/>
          <a:p>
            <a:r>
              <a:rPr lang="es-AR" dirty="0" err="1" smtClean="0">
                <a:ln w="18415" cmpd="sng">
                  <a:solidFill>
                    <a:srgbClr val="FFFFFF"/>
                  </a:solidFill>
                  <a:prstDash val="solid"/>
                </a:ln>
                <a:solidFill>
                  <a:srgbClr val="FFFFFF"/>
                </a:solidFill>
                <a:effectLst>
                  <a:outerShdw blurRad="38100" dist="38100" dir="2700000" algn="tl">
                    <a:srgbClr val="000000">
                      <a:alpha val="43137"/>
                    </a:srgbClr>
                  </a:outerShdw>
                </a:effectLst>
              </a:rPr>
              <a:t>InteliMed</a:t>
            </a:r>
            <a:r>
              <a:rPr lang="es-AR" dirty="0" smtClean="0">
                <a:ln w="18415" cmpd="sng">
                  <a:solidFill>
                    <a:srgbClr val="FFFFFF"/>
                  </a:solidFill>
                  <a:prstDash val="solid"/>
                </a:ln>
                <a:solidFill>
                  <a:srgbClr val="FFFFFF"/>
                </a:solidFill>
                <a:effectLst>
                  <a:outerShdw blurRad="38100" dist="38100" dir="2700000" algn="tl">
                    <a:srgbClr val="000000">
                      <a:alpha val="43137"/>
                    </a:srgbClr>
                  </a:outerShdw>
                </a:effectLst>
              </a:rPr>
              <a:t/>
            </a:r>
            <a:br>
              <a:rPr lang="es-AR" dirty="0" smtClean="0">
                <a:ln w="18415" cmpd="sng">
                  <a:solidFill>
                    <a:srgbClr val="FFFFFF"/>
                  </a:solidFill>
                  <a:prstDash val="solid"/>
                </a:ln>
                <a:solidFill>
                  <a:srgbClr val="FFFFFF"/>
                </a:solidFill>
                <a:effectLst>
                  <a:outerShdw blurRad="38100" dist="38100" dir="2700000" algn="tl">
                    <a:srgbClr val="000000">
                      <a:alpha val="43137"/>
                    </a:srgbClr>
                  </a:outerShdw>
                </a:effectLst>
              </a:rPr>
            </a:br>
            <a:r>
              <a:rPr lang="es-AR" sz="3200" dirty="0" smtClean="0">
                <a:ln w="18415" cmpd="sng">
                  <a:solidFill>
                    <a:srgbClr val="FFFFFF"/>
                  </a:solidFill>
                  <a:prstDash val="solid"/>
                </a:ln>
                <a:solidFill>
                  <a:srgbClr val="FFFFFF"/>
                </a:solidFill>
                <a:effectLst>
                  <a:outerShdw blurRad="38100" dist="38100" dir="2700000" algn="tl">
                    <a:srgbClr val="000000">
                      <a:alpha val="43137"/>
                    </a:srgbClr>
                  </a:outerShdw>
                </a:effectLst>
              </a:rPr>
              <a:t>Sistema de Diagnóstico Médico</a:t>
            </a:r>
            <a:endParaRPr lang="es-AR"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
        <p:nvSpPr>
          <p:cNvPr id="7" name="6 Subtítulo"/>
          <p:cNvSpPr>
            <a:spLocks noGrp="1"/>
          </p:cNvSpPr>
          <p:nvPr>
            <p:ph type="subTitle" idx="1"/>
          </p:nvPr>
        </p:nvSpPr>
        <p:spPr>
          <a:xfrm>
            <a:off x="1371600" y="4676796"/>
            <a:ext cx="6400800" cy="1752600"/>
          </a:xfrm>
        </p:spPr>
        <p:txBody>
          <a:bodyPr/>
          <a:lstStyle/>
          <a:p>
            <a:r>
              <a:rPr lang="es-AR" dirty="0" smtClean="0">
                <a:ln w="19050">
                  <a:solidFill>
                    <a:schemeClr val="tx2">
                      <a:lumMod val="20000"/>
                      <a:lumOff val="80000"/>
                    </a:schemeClr>
                  </a:solidFill>
                </a:ln>
                <a:solidFill>
                  <a:schemeClr val="bg1">
                    <a:lumMod val="85000"/>
                  </a:schemeClr>
                </a:solidFill>
                <a:effectLst>
                  <a:outerShdw blurRad="38100" dist="38100" dir="2700000" algn="tl">
                    <a:srgbClr val="000000">
                      <a:alpha val="43137"/>
                    </a:srgbClr>
                  </a:outerShdw>
                </a:effectLst>
              </a:rPr>
              <a:t>- Inteligencia al Servicio de la Salud -</a:t>
            </a:r>
            <a:endParaRPr lang="es-AR" dirty="0">
              <a:ln w="19050">
                <a:solidFill>
                  <a:schemeClr val="tx2">
                    <a:lumMod val="20000"/>
                    <a:lumOff val="80000"/>
                  </a:schemeClr>
                </a:solidFill>
              </a:ln>
              <a:solidFill>
                <a:schemeClr val="bg1">
                  <a:lumMod val="85000"/>
                </a:schemeClr>
              </a:solidFill>
              <a:effectLst>
                <a:outerShdw blurRad="38100" dist="38100" dir="2700000" algn="tl">
                  <a:srgbClr val="000000">
                    <a:alpha val="43137"/>
                  </a:srgbClr>
                </a:outerShdw>
              </a:effectLst>
            </a:endParaRPr>
          </a:p>
        </p:txBody>
      </p:sp>
      <p:pic>
        <p:nvPicPr>
          <p:cNvPr id="2050" name="Picture 2" descr="C:\Users\Familia Compaq\Documents\Disenio\medical\Health-care-shield-256.png"/>
          <p:cNvPicPr>
            <a:picLocks noChangeAspect="1" noChangeArrowheads="1"/>
          </p:cNvPicPr>
          <p:nvPr/>
        </p:nvPicPr>
        <p:blipFill>
          <a:blip r:embed="rId3" cstate="print"/>
          <a:srcRect/>
          <a:stretch>
            <a:fillRect/>
          </a:stretch>
        </p:blipFill>
        <p:spPr bwMode="auto">
          <a:xfrm>
            <a:off x="4071942" y="3357546"/>
            <a:ext cx="1000116" cy="100011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3" name="22 Rectángulo"/>
          <p:cNvSpPr/>
          <p:nvPr/>
        </p:nvSpPr>
        <p:spPr>
          <a:xfrm>
            <a:off x="3500430" y="2000240"/>
            <a:ext cx="2000264" cy="1785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err="1" smtClean="0"/>
              <a:t>InteliMed</a:t>
            </a:r>
            <a:endParaRPr lang="es-AR" dirty="0"/>
          </a:p>
        </p:txBody>
      </p:sp>
      <p:sp>
        <p:nvSpPr>
          <p:cNvPr id="2" name="1 Título"/>
          <p:cNvSpPr>
            <a:spLocks noGrp="1"/>
          </p:cNvSpPr>
          <p:nvPr>
            <p:ph type="title"/>
          </p:nvPr>
        </p:nvSpPr>
        <p:spPr>
          <a:xfrm>
            <a:off x="685800" y="285736"/>
            <a:ext cx="7772400" cy="928686"/>
          </a:xfrm>
        </p:spPr>
        <p:txBody>
          <a:bodyPr/>
          <a:lstStyle/>
          <a:p>
            <a:r>
              <a:rPr lang="es-AR" b="1" dirty="0" smtClean="0"/>
              <a:t>Información para el Diagnóstico</a:t>
            </a:r>
            <a:endParaRPr lang="es-AR" b="1" dirty="0"/>
          </a:p>
        </p:txBody>
      </p:sp>
      <p:sp>
        <p:nvSpPr>
          <p:cNvPr id="31" name="30 CuadroTexto"/>
          <p:cNvSpPr txBox="1"/>
          <p:nvPr/>
        </p:nvSpPr>
        <p:spPr>
          <a:xfrm>
            <a:off x="214282" y="2643182"/>
            <a:ext cx="2000264"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dirty="0" smtClean="0"/>
              <a:t>Evidencia</a:t>
            </a:r>
            <a:endParaRPr lang="es-AR" dirty="0"/>
          </a:p>
        </p:txBody>
      </p:sp>
      <p:cxnSp>
        <p:nvCxnSpPr>
          <p:cNvPr id="33" name="32 Conector recto de flecha"/>
          <p:cNvCxnSpPr>
            <a:stCxn id="31" idx="3"/>
            <a:endCxn id="23" idx="1"/>
          </p:cNvCxnSpPr>
          <p:nvPr/>
        </p:nvCxnSpPr>
        <p:spPr>
          <a:xfrm>
            <a:off x="2214546" y="2874015"/>
            <a:ext cx="1285884" cy="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38 Conector recto de flecha"/>
          <p:cNvCxnSpPr>
            <a:stCxn id="40" idx="3"/>
            <a:endCxn id="23" idx="2"/>
          </p:cNvCxnSpPr>
          <p:nvPr/>
        </p:nvCxnSpPr>
        <p:spPr>
          <a:xfrm flipV="1">
            <a:off x="3071802" y="3786190"/>
            <a:ext cx="1428760" cy="19156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39 CuadroTexto"/>
          <p:cNvSpPr txBox="1"/>
          <p:nvPr/>
        </p:nvSpPr>
        <p:spPr>
          <a:xfrm>
            <a:off x="1071538" y="5286388"/>
            <a:ext cx="2000264"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dirty="0" smtClean="0"/>
              <a:t>Casos Predefinidos</a:t>
            </a:r>
          </a:p>
        </p:txBody>
      </p:sp>
      <p:sp>
        <p:nvSpPr>
          <p:cNvPr id="21" name="20 Esquina doblada"/>
          <p:cNvSpPr/>
          <p:nvPr/>
        </p:nvSpPr>
        <p:spPr>
          <a:xfrm>
            <a:off x="6786578" y="2000240"/>
            <a:ext cx="1714512" cy="17859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Diagnóstico</a:t>
            </a:r>
            <a:endParaRPr lang="es-AR" dirty="0"/>
          </a:p>
        </p:txBody>
      </p:sp>
      <p:pic>
        <p:nvPicPr>
          <p:cNvPr id="30" name="Picture 2" descr="C:\Users\Familia Compaq\Documents\Disenio\medical\Health-care-shield-256.png"/>
          <p:cNvPicPr>
            <a:picLocks noChangeAspect="1" noChangeArrowheads="1"/>
          </p:cNvPicPr>
          <p:nvPr/>
        </p:nvPicPr>
        <p:blipFill>
          <a:blip r:embed="rId3" cstate="print"/>
          <a:srcRect/>
          <a:stretch>
            <a:fillRect/>
          </a:stretch>
        </p:blipFill>
        <p:spPr bwMode="auto">
          <a:xfrm>
            <a:off x="5214942" y="1785958"/>
            <a:ext cx="550040" cy="500034"/>
          </a:xfrm>
          <a:prstGeom prst="rect">
            <a:avLst/>
          </a:prstGeom>
          <a:noFill/>
        </p:spPr>
      </p:pic>
      <p:sp>
        <p:nvSpPr>
          <p:cNvPr id="12" name="11 CuadroTexto"/>
          <p:cNvSpPr txBox="1"/>
          <p:nvPr/>
        </p:nvSpPr>
        <p:spPr>
          <a:xfrm>
            <a:off x="5143504" y="5286388"/>
            <a:ext cx="2000264"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dirty="0" smtClean="0"/>
              <a:t>Casos Pacientes</a:t>
            </a:r>
          </a:p>
        </p:txBody>
      </p:sp>
      <p:cxnSp>
        <p:nvCxnSpPr>
          <p:cNvPr id="14" name="13 Conector recto de flecha"/>
          <p:cNvCxnSpPr>
            <a:stCxn id="12" idx="1"/>
            <a:endCxn id="23" idx="2"/>
          </p:cNvCxnSpPr>
          <p:nvPr/>
        </p:nvCxnSpPr>
        <p:spPr>
          <a:xfrm rot="10800000">
            <a:off x="4500562" y="3786191"/>
            <a:ext cx="642942" cy="19156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1" idx="2"/>
            <a:endCxn id="12" idx="3"/>
          </p:cNvCxnSpPr>
          <p:nvPr/>
        </p:nvCxnSpPr>
        <p:spPr>
          <a:xfrm rot="5400000">
            <a:off x="6435953" y="4494005"/>
            <a:ext cx="1915697"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24 Conector recto de flecha"/>
          <p:cNvCxnSpPr>
            <a:stCxn id="23" idx="3"/>
            <a:endCxn id="21" idx="1"/>
          </p:cNvCxnSpPr>
          <p:nvPr/>
        </p:nvCxnSpPr>
        <p:spPr>
          <a:xfrm>
            <a:off x="5500694" y="2893215"/>
            <a:ext cx="128588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15 CuadroTexto"/>
          <p:cNvSpPr txBox="1"/>
          <p:nvPr/>
        </p:nvSpPr>
        <p:spPr>
          <a:xfrm>
            <a:off x="5429256" y="3929066"/>
            <a:ext cx="1428760" cy="1104607"/>
          </a:xfrm>
          <a:prstGeom prst="rect">
            <a:avLst/>
          </a:prstGeom>
          <a:noFill/>
        </p:spPr>
        <p:txBody>
          <a:bodyPr wrap="square" rtlCol="0">
            <a:prstTxWarp prst="textArchDown">
              <a:avLst>
                <a:gd name="adj" fmla="val 20374047"/>
              </a:avLst>
            </a:prstTxWarp>
            <a:spAutoFit/>
          </a:bodyPr>
          <a:lstStyle/>
          <a:p>
            <a:pPr algn="ctr"/>
            <a:r>
              <a:rPr lang="es-AR" dirty="0" smtClean="0">
                <a:latin typeface="+mj-lt"/>
              </a:rPr>
              <a:t>Realimentación</a:t>
            </a:r>
            <a:endParaRPr lang="es-AR" dirty="0">
              <a:latin typeface="+mj-lt"/>
            </a:endParaRPr>
          </a:p>
        </p:txBody>
      </p:sp>
      <p:graphicFrame>
        <p:nvGraphicFramePr>
          <p:cNvPr id="18" name="17 Diagrama"/>
          <p:cNvGraphicFramePr/>
          <p:nvPr/>
        </p:nvGraphicFramePr>
        <p:xfrm>
          <a:off x="5429256" y="3714752"/>
          <a:ext cx="1285884" cy="1428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85736"/>
            <a:ext cx="7772400" cy="928686"/>
          </a:xfrm>
        </p:spPr>
        <p:txBody>
          <a:bodyPr/>
          <a:lstStyle/>
          <a:p>
            <a:r>
              <a:rPr lang="es-AR" b="1" dirty="0" smtClean="0"/>
              <a:t>Información para el Diagnóstico</a:t>
            </a:r>
            <a:endParaRPr lang="es-AR" b="1" dirty="0"/>
          </a:p>
        </p:txBody>
      </p:sp>
      <p:sp>
        <p:nvSpPr>
          <p:cNvPr id="15" name="14 CuadroTexto"/>
          <p:cNvSpPr txBox="1"/>
          <p:nvPr/>
        </p:nvSpPr>
        <p:spPr>
          <a:xfrm>
            <a:off x="0" y="1214422"/>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¿Cómo se compone un caso?</a:t>
            </a:r>
          </a:p>
        </p:txBody>
      </p:sp>
      <p:pic>
        <p:nvPicPr>
          <p:cNvPr id="1026" name="Picture 2"/>
          <p:cNvPicPr>
            <a:picLocks noChangeAspect="1" noChangeArrowheads="1"/>
          </p:cNvPicPr>
          <p:nvPr/>
        </p:nvPicPr>
        <p:blipFill>
          <a:blip r:embed="rId3" cstate="print"/>
          <a:srcRect/>
          <a:stretch>
            <a:fillRect/>
          </a:stretch>
        </p:blipFill>
        <p:spPr bwMode="auto">
          <a:xfrm>
            <a:off x="2964677" y="1857364"/>
            <a:ext cx="3214710" cy="3199617"/>
          </a:xfrm>
          <a:prstGeom prst="rect">
            <a:avLst/>
          </a:prstGeom>
          <a:noFill/>
          <a:ln w="9525">
            <a:noFill/>
            <a:miter lim="800000"/>
            <a:headEnd/>
            <a:tailEnd/>
          </a:ln>
          <a:effectLst/>
        </p:spPr>
      </p:pic>
      <p:cxnSp>
        <p:nvCxnSpPr>
          <p:cNvPr id="19" name="18 Conector recto de flecha"/>
          <p:cNvCxnSpPr>
            <a:stCxn id="20" idx="3"/>
          </p:cNvCxnSpPr>
          <p:nvPr/>
        </p:nvCxnSpPr>
        <p:spPr>
          <a:xfrm>
            <a:off x="2071702" y="2088198"/>
            <a:ext cx="1357322" cy="565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19 CuadroTexto"/>
          <p:cNvSpPr txBox="1"/>
          <p:nvPr/>
        </p:nvSpPr>
        <p:spPr>
          <a:xfrm>
            <a:off x="285752" y="1857365"/>
            <a:ext cx="1785950" cy="461665"/>
          </a:xfrm>
          <a:prstGeom prst="rect">
            <a:avLst/>
          </a:prstGeom>
          <a:noFill/>
        </p:spPr>
        <p:txBody>
          <a:bodyPr wrap="square" rtlCol="0">
            <a:spAutoFit/>
          </a:bodyPr>
          <a:lstStyle/>
          <a:p>
            <a:r>
              <a:rPr lang="es-AR" dirty="0" smtClean="0">
                <a:latin typeface="+mj-lt"/>
              </a:rPr>
              <a:t>Enfermedad</a:t>
            </a:r>
            <a:endParaRPr lang="es-AR" dirty="0">
              <a:latin typeface="+mj-lt"/>
            </a:endParaRPr>
          </a:p>
        </p:txBody>
      </p:sp>
      <p:cxnSp>
        <p:nvCxnSpPr>
          <p:cNvPr id="27" name="26 Conector recto de flecha"/>
          <p:cNvCxnSpPr>
            <a:stCxn id="29" idx="3"/>
          </p:cNvCxnSpPr>
          <p:nvPr/>
        </p:nvCxnSpPr>
        <p:spPr>
          <a:xfrm flipV="1">
            <a:off x="2000264" y="2643183"/>
            <a:ext cx="1643074" cy="6594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28 CuadroTexto"/>
          <p:cNvSpPr txBox="1"/>
          <p:nvPr/>
        </p:nvSpPr>
        <p:spPr>
          <a:xfrm>
            <a:off x="714380" y="3071811"/>
            <a:ext cx="1285884" cy="461665"/>
          </a:xfrm>
          <a:prstGeom prst="rect">
            <a:avLst/>
          </a:prstGeom>
          <a:noFill/>
        </p:spPr>
        <p:txBody>
          <a:bodyPr wrap="square" rtlCol="0">
            <a:spAutoFit/>
          </a:bodyPr>
          <a:lstStyle/>
          <a:p>
            <a:r>
              <a:rPr lang="es-AR" dirty="0" smtClean="0">
                <a:latin typeface="+mj-lt"/>
              </a:rPr>
              <a:t>Síntoma</a:t>
            </a:r>
            <a:endParaRPr lang="es-AR" dirty="0">
              <a:latin typeface="+mj-lt"/>
            </a:endParaRPr>
          </a:p>
        </p:txBody>
      </p:sp>
      <p:cxnSp>
        <p:nvCxnSpPr>
          <p:cNvPr id="36" name="35 Conector recto de flecha"/>
          <p:cNvCxnSpPr>
            <a:stCxn id="43" idx="1"/>
          </p:cNvCxnSpPr>
          <p:nvPr/>
        </p:nvCxnSpPr>
        <p:spPr>
          <a:xfrm rot="10800000" flipV="1">
            <a:off x="5857916" y="2344301"/>
            <a:ext cx="1000100" cy="156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42 CuadroTexto"/>
          <p:cNvSpPr txBox="1"/>
          <p:nvPr/>
        </p:nvSpPr>
        <p:spPr>
          <a:xfrm>
            <a:off x="6858016" y="1928803"/>
            <a:ext cx="2286016" cy="830997"/>
          </a:xfrm>
          <a:prstGeom prst="rect">
            <a:avLst/>
          </a:prstGeom>
          <a:noFill/>
        </p:spPr>
        <p:txBody>
          <a:bodyPr wrap="square" rtlCol="0">
            <a:spAutoFit/>
          </a:bodyPr>
          <a:lstStyle/>
          <a:p>
            <a:pPr algn="ctr"/>
            <a:r>
              <a:rPr lang="es-AR" dirty="0" smtClean="0">
                <a:latin typeface="+mj-lt"/>
              </a:rPr>
              <a:t>Pacientes con la enfermedad</a:t>
            </a:r>
            <a:endParaRPr lang="es-AR" dirty="0">
              <a:latin typeface="+mj-lt"/>
            </a:endParaRPr>
          </a:p>
        </p:txBody>
      </p:sp>
      <p:cxnSp>
        <p:nvCxnSpPr>
          <p:cNvPr id="45" name="44 Conector recto de flecha"/>
          <p:cNvCxnSpPr>
            <a:stCxn id="26" idx="0"/>
          </p:cNvCxnSpPr>
          <p:nvPr/>
        </p:nvCxnSpPr>
        <p:spPr>
          <a:xfrm rot="16200000" flipV="1">
            <a:off x="5018488" y="3911206"/>
            <a:ext cx="1357322" cy="18216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15 CuadroTexto"/>
          <p:cNvSpPr txBox="1"/>
          <p:nvPr/>
        </p:nvSpPr>
        <p:spPr>
          <a:xfrm>
            <a:off x="6858016" y="3643315"/>
            <a:ext cx="2286016" cy="830997"/>
          </a:xfrm>
          <a:prstGeom prst="rect">
            <a:avLst/>
          </a:prstGeom>
          <a:noFill/>
        </p:spPr>
        <p:txBody>
          <a:bodyPr wrap="square" rtlCol="0">
            <a:spAutoFit/>
          </a:bodyPr>
          <a:lstStyle/>
          <a:p>
            <a:pPr algn="ctr"/>
            <a:r>
              <a:rPr lang="es-AR" dirty="0" smtClean="0">
                <a:latin typeface="+mj-lt"/>
              </a:rPr>
              <a:t>Pacientes sin la enfermedad</a:t>
            </a:r>
            <a:endParaRPr lang="es-AR" dirty="0">
              <a:latin typeface="+mj-lt"/>
            </a:endParaRPr>
          </a:p>
        </p:txBody>
      </p:sp>
      <p:cxnSp>
        <p:nvCxnSpPr>
          <p:cNvPr id="18" name="17 Conector recto de flecha"/>
          <p:cNvCxnSpPr>
            <a:stCxn id="16" idx="1"/>
          </p:cNvCxnSpPr>
          <p:nvPr/>
        </p:nvCxnSpPr>
        <p:spPr>
          <a:xfrm rot="10800000" flipV="1">
            <a:off x="5715040" y="4058814"/>
            <a:ext cx="1142976" cy="13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Rectángulo"/>
          <p:cNvSpPr/>
          <p:nvPr/>
        </p:nvSpPr>
        <p:spPr>
          <a:xfrm>
            <a:off x="2857488" y="5500702"/>
            <a:ext cx="2071702"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 Vómitos</a:t>
            </a:r>
          </a:p>
          <a:p>
            <a:pPr algn="ctr"/>
            <a:r>
              <a:rPr lang="es-AR" dirty="0" smtClean="0"/>
              <a:t>* Pérdida Peso</a:t>
            </a:r>
            <a:endParaRPr lang="es-AR" dirty="0"/>
          </a:p>
        </p:txBody>
      </p:sp>
      <p:sp>
        <p:nvSpPr>
          <p:cNvPr id="26" name="25 Rectángulo"/>
          <p:cNvSpPr/>
          <p:nvPr/>
        </p:nvSpPr>
        <p:spPr>
          <a:xfrm>
            <a:off x="5572132" y="5500702"/>
            <a:ext cx="2071702"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95 Pacientes</a:t>
            </a:r>
            <a:endParaRPr lang="es-AR" dirty="0"/>
          </a:p>
        </p:txBody>
      </p:sp>
      <p:sp>
        <p:nvSpPr>
          <p:cNvPr id="30" name="29 CuadroTexto"/>
          <p:cNvSpPr txBox="1"/>
          <p:nvPr/>
        </p:nvSpPr>
        <p:spPr>
          <a:xfrm>
            <a:off x="5072066" y="5715016"/>
            <a:ext cx="285752" cy="523220"/>
          </a:xfrm>
          <a:prstGeom prst="rect">
            <a:avLst/>
          </a:prstGeom>
          <a:noFill/>
        </p:spPr>
        <p:txBody>
          <a:bodyPr wrap="square" rtlCol="0">
            <a:spAutoFit/>
          </a:bodyPr>
          <a:lstStyle/>
          <a:p>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32" name="31 Cerrar llave"/>
          <p:cNvSpPr/>
          <p:nvPr/>
        </p:nvSpPr>
        <p:spPr>
          <a:xfrm rot="10800000">
            <a:off x="2214545" y="5393513"/>
            <a:ext cx="500066" cy="125019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33" name="32 CuadroTexto"/>
          <p:cNvSpPr txBox="1"/>
          <p:nvPr/>
        </p:nvSpPr>
        <p:spPr>
          <a:xfrm>
            <a:off x="928661" y="5750703"/>
            <a:ext cx="1357322" cy="523220"/>
          </a:xfrm>
          <a:prstGeom prst="rect">
            <a:avLst/>
          </a:prstGeom>
          <a:noFill/>
        </p:spPr>
        <p:txBody>
          <a:bodyPr wrap="square" rtlCol="0">
            <a:spAutoFit/>
          </a:bodyPr>
          <a:lstStyle/>
          <a:p>
            <a:pPr algn="ctr"/>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Caso</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32" name="Picture 2" descr="C:\Users\Familia Compaq\Documents\Disenio\medico2.png"/>
          <p:cNvPicPr>
            <a:picLocks noChangeAspect="1" noChangeArrowheads="1"/>
          </p:cNvPicPr>
          <p:nvPr/>
        </p:nvPicPr>
        <p:blipFill>
          <a:blip r:embed="rId3" cstate="print"/>
          <a:srcRect/>
          <a:stretch>
            <a:fillRect/>
          </a:stretch>
        </p:blipFill>
        <p:spPr bwMode="auto">
          <a:xfrm>
            <a:off x="3428991" y="3143280"/>
            <a:ext cx="1000133" cy="1000132"/>
          </a:xfrm>
          <a:prstGeom prst="rect">
            <a:avLst/>
          </a:prstGeom>
          <a:noFill/>
        </p:spPr>
      </p:pic>
      <p:pic>
        <p:nvPicPr>
          <p:cNvPr id="34"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498877" y="3131138"/>
            <a:ext cx="715505" cy="857256"/>
          </a:xfrm>
          <a:prstGeom prst="rect">
            <a:avLst/>
          </a:prstGeom>
          <a:noFill/>
        </p:spPr>
      </p:pic>
      <p:cxnSp>
        <p:nvCxnSpPr>
          <p:cNvPr id="38" name="37 Conector recto de flecha"/>
          <p:cNvCxnSpPr/>
          <p:nvPr/>
        </p:nvCxnSpPr>
        <p:spPr>
          <a:xfrm>
            <a:off x="1357290" y="3643314"/>
            <a:ext cx="2071702" cy="1588"/>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39" name="38 Rectángulo redondeado"/>
          <p:cNvSpPr/>
          <p:nvPr/>
        </p:nvSpPr>
        <p:spPr>
          <a:xfrm>
            <a:off x="6215074" y="2428868"/>
            <a:ext cx="2357454" cy="23574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          </a:t>
            </a:r>
            <a:r>
              <a:rPr lang="es-AR" dirty="0" err="1" smtClean="0"/>
              <a:t>InteliMed</a:t>
            </a:r>
            <a:endParaRPr lang="es-AR" dirty="0"/>
          </a:p>
        </p:txBody>
      </p:sp>
      <p:cxnSp>
        <p:nvCxnSpPr>
          <p:cNvPr id="44" name="43 Conector recto de flecha"/>
          <p:cNvCxnSpPr/>
          <p:nvPr/>
        </p:nvCxnSpPr>
        <p:spPr>
          <a:xfrm>
            <a:off x="4429124" y="3643314"/>
            <a:ext cx="15716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45 Elipse"/>
          <p:cNvSpPr/>
          <p:nvPr/>
        </p:nvSpPr>
        <p:spPr>
          <a:xfrm>
            <a:off x="2245026" y="345948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1</a:t>
            </a:r>
          </a:p>
        </p:txBody>
      </p:sp>
      <p:sp>
        <p:nvSpPr>
          <p:cNvPr id="47" name="46 Elipse"/>
          <p:cNvSpPr/>
          <p:nvPr/>
        </p:nvSpPr>
        <p:spPr>
          <a:xfrm>
            <a:off x="5011106" y="3461084"/>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2</a:t>
            </a:r>
          </a:p>
        </p:txBody>
      </p:sp>
      <p:sp>
        <p:nvSpPr>
          <p:cNvPr id="55" name="54 CuadroTexto"/>
          <p:cNvSpPr txBox="1"/>
          <p:nvPr/>
        </p:nvSpPr>
        <p:spPr>
          <a:xfrm>
            <a:off x="214282" y="3916956"/>
            <a:ext cx="1500166" cy="369332"/>
          </a:xfrm>
          <a:prstGeom prst="rect">
            <a:avLst/>
          </a:prstGeom>
          <a:noFill/>
        </p:spPr>
        <p:txBody>
          <a:bodyPr wrap="square" rtlCol="0">
            <a:spAutoFit/>
          </a:bodyPr>
          <a:lstStyle/>
          <a:p>
            <a:pPr algn="ctr"/>
            <a:r>
              <a:rPr lang="es-AR" sz="1800" dirty="0" smtClean="0">
                <a:latin typeface="+mj-lt"/>
              </a:rPr>
              <a:t>Paciente</a:t>
            </a:r>
            <a:endParaRPr lang="es-AR" sz="1800" dirty="0">
              <a:latin typeface="+mj-lt"/>
            </a:endParaRPr>
          </a:p>
        </p:txBody>
      </p:sp>
      <p:sp>
        <p:nvSpPr>
          <p:cNvPr id="66" name="65 CuadroTexto"/>
          <p:cNvSpPr txBox="1"/>
          <p:nvPr/>
        </p:nvSpPr>
        <p:spPr>
          <a:xfrm>
            <a:off x="0" y="1214422"/>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Almacenando Información de Pacientes</a:t>
            </a:r>
          </a:p>
        </p:txBody>
      </p:sp>
      <p:sp>
        <p:nvSpPr>
          <p:cNvPr id="67" name="66 CuadroTexto"/>
          <p:cNvSpPr txBox="1"/>
          <p:nvPr/>
        </p:nvSpPr>
        <p:spPr>
          <a:xfrm>
            <a:off x="4143372" y="3143248"/>
            <a:ext cx="2071702" cy="307777"/>
          </a:xfrm>
          <a:prstGeom prst="rect">
            <a:avLst/>
          </a:prstGeom>
          <a:noFill/>
        </p:spPr>
        <p:txBody>
          <a:bodyPr wrap="square" rtlCol="0">
            <a:spAutoFit/>
          </a:bodyPr>
          <a:lstStyle/>
          <a:p>
            <a:pPr algn="ctr"/>
            <a:r>
              <a:rPr lang="es-AR" sz="1400" i="1" dirty="0" smtClean="0">
                <a:latin typeface="+mj-lt"/>
              </a:rPr>
              <a:t>Características Paciente</a:t>
            </a:r>
            <a:endParaRPr lang="es-AR" sz="1400" i="1" dirty="0">
              <a:latin typeface="+mj-lt"/>
            </a:endParaRPr>
          </a:p>
        </p:txBody>
      </p:sp>
      <p:pic>
        <p:nvPicPr>
          <p:cNvPr id="68" name="Picture 2" descr="C:\Users\Familia Compaq\Documents\Disenio\medical\Health-care-shield-256.png"/>
          <p:cNvPicPr>
            <a:picLocks noChangeAspect="1" noChangeArrowheads="1"/>
          </p:cNvPicPr>
          <p:nvPr/>
        </p:nvPicPr>
        <p:blipFill>
          <a:blip r:embed="rId5" cstate="print"/>
          <a:srcRect/>
          <a:stretch>
            <a:fillRect/>
          </a:stretch>
        </p:blipFill>
        <p:spPr bwMode="auto">
          <a:xfrm>
            <a:off x="8143900" y="2285992"/>
            <a:ext cx="550040" cy="500034"/>
          </a:xfrm>
          <a:prstGeom prst="rect">
            <a:avLst/>
          </a:prstGeom>
          <a:noFill/>
        </p:spPr>
      </p:pic>
      <p:cxnSp>
        <p:nvCxnSpPr>
          <p:cNvPr id="69" name="70 Conector curvado"/>
          <p:cNvCxnSpPr>
            <a:stCxn id="70" idx="4"/>
            <a:endCxn id="70" idx="0"/>
          </p:cNvCxnSpPr>
          <p:nvPr/>
        </p:nvCxnSpPr>
        <p:spPr>
          <a:xfrm rot="5400000" flipH="1">
            <a:off x="6572264" y="3678239"/>
            <a:ext cx="357190" cy="1588"/>
          </a:xfrm>
          <a:prstGeom prst="curvedConnector5">
            <a:avLst>
              <a:gd name="adj1" fmla="val -64000"/>
              <a:gd name="adj2" fmla="val 25642003"/>
              <a:gd name="adj3" fmla="val 164000"/>
            </a:avLst>
          </a:prstGeom>
          <a:ln>
            <a:tailEnd type="arrow"/>
          </a:ln>
        </p:spPr>
        <p:style>
          <a:lnRef idx="3">
            <a:schemeClr val="accent1"/>
          </a:lnRef>
          <a:fillRef idx="0">
            <a:schemeClr val="accent1"/>
          </a:fillRef>
          <a:effectRef idx="2">
            <a:schemeClr val="accent1"/>
          </a:effectRef>
          <a:fontRef idx="minor">
            <a:schemeClr val="tx1"/>
          </a:fontRef>
        </p:style>
      </p:cxnSp>
      <p:sp>
        <p:nvSpPr>
          <p:cNvPr id="70" name="69 Elipse"/>
          <p:cNvSpPr/>
          <p:nvPr/>
        </p:nvSpPr>
        <p:spPr>
          <a:xfrm>
            <a:off x="6572264" y="3499644"/>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2</a:t>
            </a:r>
          </a:p>
        </p:txBody>
      </p:sp>
      <p:sp>
        <p:nvSpPr>
          <p:cNvPr id="18" name="17 Cerrar llave"/>
          <p:cNvSpPr/>
          <p:nvPr/>
        </p:nvSpPr>
        <p:spPr>
          <a:xfrm rot="16200000">
            <a:off x="2178827" y="1178735"/>
            <a:ext cx="500066" cy="31432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9" name="18 CuadroTexto"/>
          <p:cNvSpPr txBox="1"/>
          <p:nvPr/>
        </p:nvSpPr>
        <p:spPr>
          <a:xfrm>
            <a:off x="857224" y="2100228"/>
            <a:ext cx="3143272" cy="400110"/>
          </a:xfrm>
          <a:prstGeom prst="rect">
            <a:avLst/>
          </a:prstGeom>
          <a:noFill/>
        </p:spPr>
        <p:txBody>
          <a:bodyPr wrap="square" rtlCol="0">
            <a:spAutoFit/>
          </a:bodyPr>
          <a:lstStyle/>
          <a:p>
            <a:pPr algn="ctr"/>
            <a:r>
              <a:rPr lang="es-AR"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Primer Encuentro</a:t>
            </a:r>
            <a:endParaRPr lang="es-A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21" name="1 Título"/>
          <p:cNvSpPr>
            <a:spLocks noGrp="1"/>
          </p:cNvSpPr>
          <p:nvPr>
            <p:ph type="title"/>
          </p:nvPr>
        </p:nvSpPr>
        <p:spPr>
          <a:xfrm>
            <a:off x="0" y="285736"/>
            <a:ext cx="9144000" cy="928686"/>
          </a:xfrm>
        </p:spPr>
        <p:txBody>
          <a:bodyPr/>
          <a:lstStyle/>
          <a:p>
            <a:r>
              <a:rPr lang="es-AR" b="1" dirty="0" err="1" smtClean="0"/>
              <a:t>InteliMed</a:t>
            </a:r>
            <a:r>
              <a:rPr lang="es-AR" b="1" dirty="0" smtClean="0"/>
              <a:t> en Acción</a:t>
            </a:r>
            <a:endParaRPr lang="es-A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10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childTnLst>
                                </p:cTn>
                              </p:par>
                              <p:par>
                                <p:cTn id="19" presetID="10"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10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0" y="285736"/>
            <a:ext cx="9144000" cy="928686"/>
          </a:xfrm>
        </p:spPr>
        <p:txBody>
          <a:bodyPr/>
          <a:lstStyle/>
          <a:p>
            <a:r>
              <a:rPr lang="es-AR" b="1" dirty="0" err="1" smtClean="0"/>
              <a:t>InteliMed</a:t>
            </a:r>
            <a:r>
              <a:rPr lang="es-AR" b="1" dirty="0" smtClean="0"/>
              <a:t> en Acción</a:t>
            </a:r>
            <a:endParaRPr lang="es-AR" b="1" dirty="0"/>
          </a:p>
        </p:txBody>
      </p:sp>
      <p:pic>
        <p:nvPicPr>
          <p:cNvPr id="11" name="Picture 2" descr="C:\Users\Familia Compaq\Documents\Disenio\medico2.png"/>
          <p:cNvPicPr>
            <a:picLocks noChangeAspect="1" noChangeArrowheads="1"/>
          </p:cNvPicPr>
          <p:nvPr/>
        </p:nvPicPr>
        <p:blipFill>
          <a:blip r:embed="rId3" cstate="print"/>
          <a:srcRect/>
          <a:stretch>
            <a:fillRect/>
          </a:stretch>
        </p:blipFill>
        <p:spPr bwMode="auto">
          <a:xfrm>
            <a:off x="3428991" y="3143280"/>
            <a:ext cx="1000133" cy="1000132"/>
          </a:xfrm>
          <a:prstGeom prst="rect">
            <a:avLst/>
          </a:prstGeom>
          <a:noFill/>
        </p:spPr>
      </p:pic>
      <p:pic>
        <p:nvPicPr>
          <p:cNvPr id="12"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498877" y="3131138"/>
            <a:ext cx="715505" cy="857256"/>
          </a:xfrm>
          <a:prstGeom prst="rect">
            <a:avLst/>
          </a:prstGeom>
          <a:noFill/>
        </p:spPr>
      </p:pic>
      <p:cxnSp>
        <p:nvCxnSpPr>
          <p:cNvPr id="18" name="17 Conector recto de flecha"/>
          <p:cNvCxnSpPr/>
          <p:nvPr/>
        </p:nvCxnSpPr>
        <p:spPr>
          <a:xfrm>
            <a:off x="1357290" y="3429032"/>
            <a:ext cx="2071702" cy="1588"/>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20 Rectángulo redondeado"/>
          <p:cNvSpPr/>
          <p:nvPr/>
        </p:nvSpPr>
        <p:spPr>
          <a:xfrm>
            <a:off x="6215074" y="2428868"/>
            <a:ext cx="2357454" cy="23574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         </a:t>
            </a:r>
            <a:r>
              <a:rPr lang="es-AR" dirty="0" err="1" smtClean="0"/>
              <a:t>InteliMed</a:t>
            </a:r>
            <a:endParaRPr lang="es-AR" dirty="0"/>
          </a:p>
        </p:txBody>
      </p:sp>
      <p:cxnSp>
        <p:nvCxnSpPr>
          <p:cNvPr id="24" name="23 Conector recto de flecha"/>
          <p:cNvCxnSpPr/>
          <p:nvPr/>
        </p:nvCxnSpPr>
        <p:spPr>
          <a:xfrm>
            <a:off x="4418646" y="3444240"/>
            <a:ext cx="15716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25 Conector recto de flecha"/>
          <p:cNvCxnSpPr/>
          <p:nvPr/>
        </p:nvCxnSpPr>
        <p:spPr>
          <a:xfrm>
            <a:off x="4383404" y="3831910"/>
            <a:ext cx="1571636"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30 Elipse"/>
          <p:cNvSpPr/>
          <p:nvPr/>
        </p:nvSpPr>
        <p:spPr>
          <a:xfrm>
            <a:off x="2285984" y="3214718"/>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1</a:t>
            </a:r>
          </a:p>
        </p:txBody>
      </p:sp>
      <p:sp>
        <p:nvSpPr>
          <p:cNvPr id="32" name="31 Elipse"/>
          <p:cNvSpPr/>
          <p:nvPr/>
        </p:nvSpPr>
        <p:spPr>
          <a:xfrm>
            <a:off x="5000628" y="3229926"/>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2</a:t>
            </a:r>
          </a:p>
        </p:txBody>
      </p:sp>
      <p:cxnSp>
        <p:nvCxnSpPr>
          <p:cNvPr id="43" name="42 Conector recto de flecha"/>
          <p:cNvCxnSpPr/>
          <p:nvPr/>
        </p:nvCxnSpPr>
        <p:spPr>
          <a:xfrm>
            <a:off x="1357290" y="3835603"/>
            <a:ext cx="2071702"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5" name="44 Elipse"/>
          <p:cNvSpPr/>
          <p:nvPr/>
        </p:nvSpPr>
        <p:spPr>
          <a:xfrm>
            <a:off x="5000628" y="3643314"/>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3</a:t>
            </a:r>
          </a:p>
        </p:txBody>
      </p:sp>
      <p:cxnSp>
        <p:nvCxnSpPr>
          <p:cNvPr id="50" name="70 Conector curvado"/>
          <p:cNvCxnSpPr>
            <a:stCxn id="51" idx="4"/>
            <a:endCxn id="51" idx="0"/>
          </p:cNvCxnSpPr>
          <p:nvPr/>
        </p:nvCxnSpPr>
        <p:spPr>
          <a:xfrm rot="5400000" flipH="1">
            <a:off x="6500826" y="3606801"/>
            <a:ext cx="357190" cy="1588"/>
          </a:xfrm>
          <a:prstGeom prst="curvedConnector5">
            <a:avLst>
              <a:gd name="adj1" fmla="val -64000"/>
              <a:gd name="adj2" fmla="val 25642003"/>
              <a:gd name="adj3" fmla="val 164000"/>
            </a:avLst>
          </a:prstGeom>
          <a:ln>
            <a:tailEnd type="arrow"/>
          </a:ln>
        </p:spPr>
        <p:style>
          <a:lnRef idx="3">
            <a:schemeClr val="accent1"/>
          </a:lnRef>
          <a:fillRef idx="0">
            <a:schemeClr val="accent1"/>
          </a:fillRef>
          <a:effectRef idx="2">
            <a:schemeClr val="accent1"/>
          </a:effectRef>
          <a:fontRef idx="minor">
            <a:schemeClr val="tx1"/>
          </a:fontRef>
        </p:style>
      </p:cxnSp>
      <p:sp>
        <p:nvSpPr>
          <p:cNvPr id="51" name="50 Elipse"/>
          <p:cNvSpPr/>
          <p:nvPr/>
        </p:nvSpPr>
        <p:spPr>
          <a:xfrm>
            <a:off x="6500826" y="3428206"/>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3</a:t>
            </a:r>
          </a:p>
        </p:txBody>
      </p:sp>
      <p:sp>
        <p:nvSpPr>
          <p:cNvPr id="53" name="52 Elipse"/>
          <p:cNvSpPr/>
          <p:nvPr/>
        </p:nvSpPr>
        <p:spPr>
          <a:xfrm>
            <a:off x="2285984" y="3692727"/>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4</a:t>
            </a:r>
          </a:p>
        </p:txBody>
      </p:sp>
      <p:sp>
        <p:nvSpPr>
          <p:cNvPr id="54" name="53 CuadroTexto"/>
          <p:cNvSpPr txBox="1"/>
          <p:nvPr/>
        </p:nvSpPr>
        <p:spPr>
          <a:xfrm>
            <a:off x="214314" y="3916956"/>
            <a:ext cx="1500166" cy="369332"/>
          </a:xfrm>
          <a:prstGeom prst="rect">
            <a:avLst/>
          </a:prstGeom>
          <a:noFill/>
        </p:spPr>
        <p:txBody>
          <a:bodyPr wrap="square" rtlCol="0">
            <a:spAutoFit/>
          </a:bodyPr>
          <a:lstStyle/>
          <a:p>
            <a:pPr algn="ctr"/>
            <a:r>
              <a:rPr lang="es-AR" sz="1800" dirty="0" smtClean="0">
                <a:latin typeface="+mj-lt"/>
              </a:rPr>
              <a:t>Paciente</a:t>
            </a:r>
            <a:endParaRPr lang="es-AR" sz="1800" dirty="0">
              <a:latin typeface="+mj-lt"/>
            </a:endParaRPr>
          </a:p>
        </p:txBody>
      </p:sp>
      <p:sp>
        <p:nvSpPr>
          <p:cNvPr id="55" name="54 CuadroTexto"/>
          <p:cNvSpPr txBox="1"/>
          <p:nvPr/>
        </p:nvSpPr>
        <p:spPr>
          <a:xfrm>
            <a:off x="1214414" y="3978479"/>
            <a:ext cx="2571768" cy="307777"/>
          </a:xfrm>
          <a:prstGeom prst="rect">
            <a:avLst/>
          </a:prstGeom>
          <a:noFill/>
        </p:spPr>
        <p:txBody>
          <a:bodyPr wrap="square" rtlCol="0">
            <a:spAutoFit/>
          </a:bodyPr>
          <a:lstStyle/>
          <a:p>
            <a:pPr algn="ctr"/>
            <a:r>
              <a:rPr lang="es-AR" sz="1400" i="1" dirty="0" smtClean="0">
                <a:latin typeface="+mj-lt"/>
              </a:rPr>
              <a:t>Diagnóstico + Tratamiento</a:t>
            </a:r>
            <a:endParaRPr lang="es-AR" sz="1400" i="1" dirty="0">
              <a:latin typeface="+mj-lt"/>
            </a:endParaRPr>
          </a:p>
        </p:txBody>
      </p:sp>
      <p:sp>
        <p:nvSpPr>
          <p:cNvPr id="57" name="56 CuadroTexto"/>
          <p:cNvSpPr txBox="1"/>
          <p:nvPr/>
        </p:nvSpPr>
        <p:spPr>
          <a:xfrm>
            <a:off x="4127606" y="2915283"/>
            <a:ext cx="2071702" cy="307777"/>
          </a:xfrm>
          <a:prstGeom prst="rect">
            <a:avLst/>
          </a:prstGeom>
          <a:noFill/>
        </p:spPr>
        <p:txBody>
          <a:bodyPr wrap="square" rtlCol="0">
            <a:spAutoFit/>
          </a:bodyPr>
          <a:lstStyle/>
          <a:p>
            <a:pPr algn="ctr"/>
            <a:r>
              <a:rPr lang="es-AR" sz="1400" i="1" dirty="0" smtClean="0">
                <a:latin typeface="+mj-lt"/>
              </a:rPr>
              <a:t>Evidencia</a:t>
            </a:r>
            <a:endParaRPr lang="es-AR" sz="1400" i="1" dirty="0">
              <a:latin typeface="+mj-lt"/>
            </a:endParaRPr>
          </a:p>
        </p:txBody>
      </p:sp>
      <p:sp>
        <p:nvSpPr>
          <p:cNvPr id="64" name="63 Cerrar llave"/>
          <p:cNvSpPr/>
          <p:nvPr/>
        </p:nvSpPr>
        <p:spPr>
          <a:xfrm rot="16200000">
            <a:off x="2178827" y="1178735"/>
            <a:ext cx="500066" cy="31432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65" name="64 CuadroTexto"/>
          <p:cNvSpPr txBox="1"/>
          <p:nvPr/>
        </p:nvSpPr>
        <p:spPr>
          <a:xfrm>
            <a:off x="857224" y="2100228"/>
            <a:ext cx="3143272" cy="400110"/>
          </a:xfrm>
          <a:prstGeom prst="rect">
            <a:avLst/>
          </a:prstGeom>
          <a:noFill/>
        </p:spPr>
        <p:txBody>
          <a:bodyPr wrap="square" rtlCol="0">
            <a:spAutoFit/>
          </a:bodyPr>
          <a:lstStyle/>
          <a:p>
            <a:pPr algn="ctr"/>
            <a:r>
              <a:rPr lang="es-AR"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Encuentro</a:t>
            </a:r>
            <a:endParaRPr lang="es-A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52" name="51 CuadroTexto"/>
          <p:cNvSpPr txBox="1"/>
          <p:nvPr/>
        </p:nvSpPr>
        <p:spPr>
          <a:xfrm>
            <a:off x="0" y="1214422"/>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Obteniendo un Diagnóstico</a:t>
            </a:r>
          </a:p>
        </p:txBody>
      </p:sp>
      <p:pic>
        <p:nvPicPr>
          <p:cNvPr id="28" name="Picture 2" descr="C:\Users\Familia Compaq\Documents\Disenio\medical\Health-care-shield-256.png"/>
          <p:cNvPicPr>
            <a:picLocks noChangeAspect="1" noChangeArrowheads="1"/>
          </p:cNvPicPr>
          <p:nvPr/>
        </p:nvPicPr>
        <p:blipFill>
          <a:blip r:embed="rId5" cstate="print"/>
          <a:srcRect/>
          <a:stretch>
            <a:fillRect/>
          </a:stretch>
        </p:blipFill>
        <p:spPr bwMode="auto">
          <a:xfrm>
            <a:off x="8143900" y="2285992"/>
            <a:ext cx="550040" cy="500034"/>
          </a:xfrm>
          <a:prstGeom prst="rect">
            <a:avLst/>
          </a:prstGeom>
          <a:noFill/>
        </p:spPr>
      </p:pic>
      <p:sp>
        <p:nvSpPr>
          <p:cNvPr id="29" name="28 CuadroTexto"/>
          <p:cNvSpPr txBox="1"/>
          <p:nvPr/>
        </p:nvSpPr>
        <p:spPr>
          <a:xfrm>
            <a:off x="0" y="5572140"/>
            <a:ext cx="9144000" cy="400110"/>
          </a:xfrm>
          <a:prstGeom prst="rect">
            <a:avLst/>
          </a:prstGeom>
          <a:noFill/>
        </p:spPr>
        <p:txBody>
          <a:bodyPr wrap="square" rtlCol="0">
            <a:spAutoFit/>
          </a:bodyPr>
          <a:lstStyle/>
          <a:p>
            <a:pPr algn="ctr"/>
            <a:r>
              <a:rPr lang="es-AR" sz="2000" dirty="0" smtClean="0">
                <a:latin typeface="+mj-lt"/>
              </a:rPr>
              <a:t>El médico puede utilizar la información de encuentros anteriores.</a:t>
            </a:r>
            <a:endParaRPr lang="es-AR" sz="2000" dirty="0">
              <a:latin typeface="+mj-lt"/>
            </a:endParaRPr>
          </a:p>
        </p:txBody>
      </p:sp>
      <p:sp>
        <p:nvSpPr>
          <p:cNvPr id="33" name="32 CuadroTexto"/>
          <p:cNvSpPr txBox="1"/>
          <p:nvPr/>
        </p:nvSpPr>
        <p:spPr>
          <a:xfrm>
            <a:off x="3857620" y="3929066"/>
            <a:ext cx="2571768" cy="307777"/>
          </a:xfrm>
          <a:prstGeom prst="rect">
            <a:avLst/>
          </a:prstGeom>
          <a:noFill/>
        </p:spPr>
        <p:txBody>
          <a:bodyPr wrap="square" rtlCol="0">
            <a:spAutoFit/>
          </a:bodyPr>
          <a:lstStyle/>
          <a:p>
            <a:pPr algn="ctr"/>
            <a:r>
              <a:rPr lang="es-AR" sz="1400" i="1" dirty="0" smtClean="0">
                <a:latin typeface="+mj-lt"/>
              </a:rPr>
              <a:t>Diagnósticos Probables</a:t>
            </a:r>
            <a:endParaRPr lang="es-AR" sz="1400" i="1" dirty="0">
              <a:latin typeface="+mj-lt"/>
            </a:endParaRPr>
          </a:p>
        </p:txBody>
      </p:sp>
      <p:sp>
        <p:nvSpPr>
          <p:cNvPr id="27" name="26 CuadroTexto"/>
          <p:cNvSpPr txBox="1"/>
          <p:nvPr/>
        </p:nvSpPr>
        <p:spPr>
          <a:xfrm>
            <a:off x="1428728" y="2913168"/>
            <a:ext cx="2071702" cy="307777"/>
          </a:xfrm>
          <a:prstGeom prst="rect">
            <a:avLst/>
          </a:prstGeom>
          <a:noFill/>
        </p:spPr>
        <p:txBody>
          <a:bodyPr wrap="square" rtlCol="0">
            <a:spAutoFit/>
          </a:bodyPr>
          <a:lstStyle/>
          <a:p>
            <a:pPr algn="ctr"/>
            <a:r>
              <a:rPr lang="es-AR" sz="1400" i="1" dirty="0" smtClean="0">
                <a:latin typeface="+mj-lt"/>
              </a:rPr>
              <a:t>Evidencia</a:t>
            </a:r>
            <a:endParaRPr lang="es-AR" sz="1400" i="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1000"/>
                                        <p:tgtEl>
                                          <p:spTgt spid="29"/>
                                        </p:tgtEl>
                                      </p:cBhvr>
                                    </p:animEffect>
                                    <p:set>
                                      <p:cBhvr>
                                        <p:cTn id="32" dur="1" fill="hold">
                                          <p:stCondLst>
                                            <p:cond delay="999"/>
                                          </p:stCondLst>
                                        </p:cTn>
                                        <p:tgtEl>
                                          <p:spTgt spid="29"/>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0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20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20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20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10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5" grpId="0" animBg="1"/>
      <p:bldP spid="51" grpId="0" animBg="1"/>
      <p:bldP spid="53" grpId="0" animBg="1"/>
      <p:bldP spid="55" grpId="0"/>
      <p:bldP spid="57" grpId="0"/>
      <p:bldP spid="29" grpId="0"/>
      <p:bldP spid="29" grpId="1"/>
      <p:bldP spid="33"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0" y="285736"/>
            <a:ext cx="9144000" cy="928686"/>
          </a:xfrm>
        </p:spPr>
        <p:txBody>
          <a:bodyPr/>
          <a:lstStyle/>
          <a:p>
            <a:r>
              <a:rPr lang="es-AR" b="1" dirty="0" err="1" smtClean="0"/>
              <a:t>InteliMed</a:t>
            </a:r>
            <a:r>
              <a:rPr lang="es-AR" b="1" dirty="0" smtClean="0"/>
              <a:t> en Acción</a:t>
            </a:r>
            <a:endParaRPr lang="es-AR" b="1" dirty="0"/>
          </a:p>
        </p:txBody>
      </p:sp>
      <p:pic>
        <p:nvPicPr>
          <p:cNvPr id="11" name="Picture 2" descr="C:\Users\Familia Compaq\Documents\Disenio\medico2.png"/>
          <p:cNvPicPr>
            <a:picLocks noChangeAspect="1" noChangeArrowheads="1"/>
          </p:cNvPicPr>
          <p:nvPr/>
        </p:nvPicPr>
        <p:blipFill>
          <a:blip r:embed="rId3" cstate="print"/>
          <a:srcRect/>
          <a:stretch>
            <a:fillRect/>
          </a:stretch>
        </p:blipFill>
        <p:spPr bwMode="auto">
          <a:xfrm>
            <a:off x="3428991" y="3143280"/>
            <a:ext cx="1000133" cy="1000132"/>
          </a:xfrm>
          <a:prstGeom prst="rect">
            <a:avLst/>
          </a:prstGeom>
          <a:noFill/>
        </p:spPr>
      </p:pic>
      <p:pic>
        <p:nvPicPr>
          <p:cNvPr id="12"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498877" y="3131138"/>
            <a:ext cx="715505" cy="857256"/>
          </a:xfrm>
          <a:prstGeom prst="rect">
            <a:avLst/>
          </a:prstGeom>
          <a:noFill/>
        </p:spPr>
      </p:pic>
      <p:cxnSp>
        <p:nvCxnSpPr>
          <p:cNvPr id="18" name="17 Conector recto de flecha"/>
          <p:cNvCxnSpPr/>
          <p:nvPr/>
        </p:nvCxnSpPr>
        <p:spPr>
          <a:xfrm>
            <a:off x="1357290" y="3643314"/>
            <a:ext cx="2071702" cy="1588"/>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20 Rectángulo redondeado"/>
          <p:cNvSpPr/>
          <p:nvPr/>
        </p:nvSpPr>
        <p:spPr>
          <a:xfrm>
            <a:off x="6215074" y="2428868"/>
            <a:ext cx="2357454" cy="23574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         </a:t>
            </a:r>
            <a:r>
              <a:rPr lang="es-AR" dirty="0" err="1" smtClean="0"/>
              <a:t>InteliMed</a:t>
            </a:r>
            <a:endParaRPr lang="es-AR" dirty="0"/>
          </a:p>
        </p:txBody>
      </p:sp>
      <p:sp>
        <p:nvSpPr>
          <p:cNvPr id="31" name="30 Elipse"/>
          <p:cNvSpPr/>
          <p:nvPr/>
        </p:nvSpPr>
        <p:spPr>
          <a:xfrm>
            <a:off x="2285984" y="342900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5</a:t>
            </a:r>
          </a:p>
        </p:txBody>
      </p:sp>
      <p:cxnSp>
        <p:nvCxnSpPr>
          <p:cNvPr id="44" name="43 Conector recto de flecha"/>
          <p:cNvCxnSpPr/>
          <p:nvPr/>
        </p:nvCxnSpPr>
        <p:spPr>
          <a:xfrm>
            <a:off x="4429124" y="3643314"/>
            <a:ext cx="15716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47 Elipse"/>
          <p:cNvSpPr/>
          <p:nvPr/>
        </p:nvSpPr>
        <p:spPr>
          <a:xfrm>
            <a:off x="5000628" y="3500438"/>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6</a:t>
            </a:r>
          </a:p>
        </p:txBody>
      </p:sp>
      <p:sp>
        <p:nvSpPr>
          <p:cNvPr id="54" name="53 CuadroTexto"/>
          <p:cNvSpPr txBox="1"/>
          <p:nvPr/>
        </p:nvSpPr>
        <p:spPr>
          <a:xfrm>
            <a:off x="214314" y="3916956"/>
            <a:ext cx="1500166" cy="369332"/>
          </a:xfrm>
          <a:prstGeom prst="rect">
            <a:avLst/>
          </a:prstGeom>
          <a:noFill/>
        </p:spPr>
        <p:txBody>
          <a:bodyPr wrap="square" rtlCol="0">
            <a:spAutoFit/>
          </a:bodyPr>
          <a:lstStyle/>
          <a:p>
            <a:pPr algn="ctr"/>
            <a:r>
              <a:rPr lang="es-AR" sz="1800" dirty="0" smtClean="0">
                <a:latin typeface="+mj-lt"/>
              </a:rPr>
              <a:t>Paciente</a:t>
            </a:r>
            <a:endParaRPr lang="es-AR" sz="1800" dirty="0">
              <a:latin typeface="+mj-lt"/>
            </a:endParaRPr>
          </a:p>
        </p:txBody>
      </p:sp>
      <p:sp>
        <p:nvSpPr>
          <p:cNvPr id="55" name="54 CuadroTexto"/>
          <p:cNvSpPr txBox="1"/>
          <p:nvPr/>
        </p:nvSpPr>
        <p:spPr>
          <a:xfrm>
            <a:off x="1214414" y="3835603"/>
            <a:ext cx="2571768" cy="307777"/>
          </a:xfrm>
          <a:prstGeom prst="rect">
            <a:avLst/>
          </a:prstGeom>
          <a:noFill/>
        </p:spPr>
        <p:txBody>
          <a:bodyPr wrap="square" rtlCol="0">
            <a:spAutoFit/>
          </a:bodyPr>
          <a:lstStyle/>
          <a:p>
            <a:pPr algn="ctr"/>
            <a:r>
              <a:rPr lang="es-AR" sz="1400" i="1" dirty="0" smtClean="0">
                <a:latin typeface="+mj-lt"/>
              </a:rPr>
              <a:t>Comprobar Diagnóstico</a:t>
            </a:r>
            <a:endParaRPr lang="es-AR" sz="1400" i="1" dirty="0">
              <a:latin typeface="+mj-lt"/>
            </a:endParaRPr>
          </a:p>
        </p:txBody>
      </p:sp>
      <p:sp>
        <p:nvSpPr>
          <p:cNvPr id="56" name="55 CuadroTexto"/>
          <p:cNvSpPr txBox="1"/>
          <p:nvPr/>
        </p:nvSpPr>
        <p:spPr>
          <a:xfrm>
            <a:off x="4214810" y="3835603"/>
            <a:ext cx="2071702" cy="307777"/>
          </a:xfrm>
          <a:prstGeom prst="rect">
            <a:avLst/>
          </a:prstGeom>
          <a:noFill/>
        </p:spPr>
        <p:txBody>
          <a:bodyPr wrap="square" rtlCol="0">
            <a:spAutoFit/>
          </a:bodyPr>
          <a:lstStyle/>
          <a:p>
            <a:pPr algn="ctr"/>
            <a:r>
              <a:rPr lang="es-AR" sz="1400" i="1" dirty="0" smtClean="0">
                <a:latin typeface="+mj-lt"/>
              </a:rPr>
              <a:t>Diagnóstico Comprobado</a:t>
            </a:r>
            <a:endParaRPr lang="es-AR" sz="1400" i="1" dirty="0">
              <a:latin typeface="+mj-lt"/>
            </a:endParaRPr>
          </a:p>
        </p:txBody>
      </p:sp>
      <p:sp>
        <p:nvSpPr>
          <p:cNvPr id="64" name="63 Cerrar llave"/>
          <p:cNvSpPr/>
          <p:nvPr/>
        </p:nvSpPr>
        <p:spPr>
          <a:xfrm rot="16200000">
            <a:off x="2178827" y="1178735"/>
            <a:ext cx="500066" cy="31432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65" name="64 CuadroTexto"/>
          <p:cNvSpPr txBox="1"/>
          <p:nvPr/>
        </p:nvSpPr>
        <p:spPr>
          <a:xfrm>
            <a:off x="857224" y="2100228"/>
            <a:ext cx="3143272" cy="400110"/>
          </a:xfrm>
          <a:prstGeom prst="rect">
            <a:avLst/>
          </a:prstGeom>
          <a:noFill/>
        </p:spPr>
        <p:txBody>
          <a:bodyPr wrap="square" rtlCol="0">
            <a:spAutoFit/>
          </a:bodyPr>
          <a:lstStyle/>
          <a:p>
            <a:pPr algn="ctr"/>
            <a:r>
              <a:rPr lang="es-AR"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Encuentro</a:t>
            </a:r>
            <a:endParaRPr lang="es-A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cxnSp>
        <p:nvCxnSpPr>
          <p:cNvPr id="36" name="70 Conector curvado"/>
          <p:cNvCxnSpPr>
            <a:stCxn id="40" idx="4"/>
            <a:endCxn id="40" idx="0"/>
          </p:cNvCxnSpPr>
          <p:nvPr/>
        </p:nvCxnSpPr>
        <p:spPr>
          <a:xfrm rot="5400000" flipH="1">
            <a:off x="6496381" y="3607595"/>
            <a:ext cx="357190" cy="1588"/>
          </a:xfrm>
          <a:prstGeom prst="curvedConnector5">
            <a:avLst>
              <a:gd name="adj1" fmla="val -64000"/>
              <a:gd name="adj2" fmla="val 25642003"/>
              <a:gd name="adj3" fmla="val 164000"/>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39 Elipse"/>
          <p:cNvSpPr/>
          <p:nvPr/>
        </p:nvSpPr>
        <p:spPr>
          <a:xfrm>
            <a:off x="6496381" y="342900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7</a:t>
            </a:r>
          </a:p>
        </p:txBody>
      </p:sp>
      <p:pic>
        <p:nvPicPr>
          <p:cNvPr id="49" name="Picture 4" descr="C:\Users\Familia Compaq\Documents\Disenio\vista 5728 icons png\speechuxcpl.dll_I03b8_0409.png"/>
          <p:cNvPicPr>
            <a:picLocks noChangeAspect="1" noChangeArrowheads="1"/>
          </p:cNvPicPr>
          <p:nvPr/>
        </p:nvPicPr>
        <p:blipFill>
          <a:blip r:embed="rId5" cstate="print"/>
          <a:srcRect/>
          <a:stretch>
            <a:fillRect/>
          </a:stretch>
        </p:blipFill>
        <p:spPr bwMode="auto">
          <a:xfrm>
            <a:off x="7072330" y="3929066"/>
            <a:ext cx="642942" cy="642942"/>
          </a:xfrm>
          <a:prstGeom prst="rect">
            <a:avLst/>
          </a:prstGeom>
          <a:noFill/>
        </p:spPr>
      </p:pic>
      <p:sp>
        <p:nvSpPr>
          <p:cNvPr id="52" name="51 CuadroTexto"/>
          <p:cNvSpPr txBox="1"/>
          <p:nvPr/>
        </p:nvSpPr>
        <p:spPr>
          <a:xfrm>
            <a:off x="0" y="1214422"/>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Comprobando el Diagnóstico</a:t>
            </a:r>
          </a:p>
        </p:txBody>
      </p:sp>
      <p:pic>
        <p:nvPicPr>
          <p:cNvPr id="28" name="Picture 2" descr="C:\Users\Familia Compaq\Documents\Disenio\medical\Health-care-shield-256.png"/>
          <p:cNvPicPr>
            <a:picLocks noChangeAspect="1" noChangeArrowheads="1"/>
          </p:cNvPicPr>
          <p:nvPr/>
        </p:nvPicPr>
        <p:blipFill>
          <a:blip r:embed="rId6" cstate="print"/>
          <a:srcRect/>
          <a:stretch>
            <a:fillRect/>
          </a:stretch>
        </p:blipFill>
        <p:spPr bwMode="auto">
          <a:xfrm>
            <a:off x="8143900" y="2285992"/>
            <a:ext cx="550040" cy="50003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par>
                          <p:cTn id="37" fill="hold">
                            <p:stCondLst>
                              <p:cond delay="0"/>
                            </p:stCondLst>
                            <p:childTnLst>
                              <p:par>
                                <p:cTn id="38" presetID="6" presetClass="emph" presetSubtype="0" fill="hold" nodeType="afterEffect">
                                  <p:stCondLst>
                                    <p:cond delay="0"/>
                                  </p:stCondLst>
                                  <p:childTnLst>
                                    <p:animScale>
                                      <p:cBhvr>
                                        <p:cTn id="39" dur="2000" fill="hold"/>
                                        <p:tgtEl>
                                          <p:spTgt spid="49"/>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8" grpId="0" animBg="1"/>
      <p:bldP spid="55" grpId="0"/>
      <p:bldP spid="56"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4 CuadroTexto"/>
          <p:cNvSpPr txBox="1"/>
          <p:nvPr/>
        </p:nvSpPr>
        <p:spPr>
          <a:xfrm>
            <a:off x="0" y="1214422"/>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Configurando el Sistema</a:t>
            </a:r>
          </a:p>
        </p:txBody>
      </p:sp>
      <p:sp>
        <p:nvSpPr>
          <p:cNvPr id="10" name="9 Rectángulo redondeado"/>
          <p:cNvSpPr/>
          <p:nvPr/>
        </p:nvSpPr>
        <p:spPr>
          <a:xfrm>
            <a:off x="6000760" y="2714620"/>
            <a:ext cx="2357454" cy="23574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err="1" smtClean="0"/>
              <a:t>InteliMed</a:t>
            </a:r>
            <a:endParaRPr lang="es-AR" dirty="0"/>
          </a:p>
        </p:txBody>
      </p:sp>
      <p:cxnSp>
        <p:nvCxnSpPr>
          <p:cNvPr id="13" name="12 Conector recto de flecha"/>
          <p:cNvCxnSpPr>
            <a:stCxn id="20" idx="3"/>
            <a:endCxn id="10" idx="1"/>
          </p:cNvCxnSpPr>
          <p:nvPr/>
        </p:nvCxnSpPr>
        <p:spPr>
          <a:xfrm>
            <a:off x="4500562" y="3146495"/>
            <a:ext cx="1500198" cy="7468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Picture 2" descr="C:\Users\Familia Compaq\Documents\Disenio\medical\Health-care-shield-256.png"/>
          <p:cNvPicPr>
            <a:picLocks noChangeAspect="1" noChangeArrowheads="1"/>
          </p:cNvPicPr>
          <p:nvPr/>
        </p:nvPicPr>
        <p:blipFill>
          <a:blip r:embed="rId3" cstate="print"/>
          <a:srcRect/>
          <a:stretch>
            <a:fillRect/>
          </a:stretch>
        </p:blipFill>
        <p:spPr bwMode="auto">
          <a:xfrm>
            <a:off x="7951050" y="2597494"/>
            <a:ext cx="550040" cy="500034"/>
          </a:xfrm>
          <a:prstGeom prst="rect">
            <a:avLst/>
          </a:prstGeom>
          <a:noFill/>
        </p:spPr>
      </p:pic>
      <p:sp>
        <p:nvSpPr>
          <p:cNvPr id="14" name="1 Título"/>
          <p:cNvSpPr>
            <a:spLocks noGrp="1"/>
          </p:cNvSpPr>
          <p:nvPr>
            <p:ph type="title"/>
          </p:nvPr>
        </p:nvSpPr>
        <p:spPr>
          <a:xfrm>
            <a:off x="0" y="285736"/>
            <a:ext cx="9144000" cy="928686"/>
          </a:xfrm>
        </p:spPr>
        <p:txBody>
          <a:bodyPr/>
          <a:lstStyle/>
          <a:p>
            <a:r>
              <a:rPr lang="es-AR" b="1" dirty="0" err="1" smtClean="0"/>
              <a:t>InteliMed</a:t>
            </a:r>
            <a:r>
              <a:rPr lang="es-AR" b="1" dirty="0" smtClean="0"/>
              <a:t> en Acción</a:t>
            </a:r>
            <a:endParaRPr lang="es-AR" b="1" dirty="0"/>
          </a:p>
        </p:txBody>
      </p:sp>
      <p:sp>
        <p:nvSpPr>
          <p:cNvPr id="16" name="15 CuadroTexto"/>
          <p:cNvSpPr txBox="1"/>
          <p:nvPr/>
        </p:nvSpPr>
        <p:spPr>
          <a:xfrm>
            <a:off x="928662" y="1857364"/>
            <a:ext cx="2000264"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sz="2000" dirty="0" smtClean="0"/>
              <a:t>Síntomas</a:t>
            </a:r>
            <a:endParaRPr lang="es-AR" sz="2000" dirty="0"/>
          </a:p>
        </p:txBody>
      </p:sp>
      <p:sp>
        <p:nvSpPr>
          <p:cNvPr id="18" name="17 CuadroTexto"/>
          <p:cNvSpPr txBox="1"/>
          <p:nvPr/>
        </p:nvSpPr>
        <p:spPr>
          <a:xfrm>
            <a:off x="928662" y="3857628"/>
            <a:ext cx="2000264"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sz="2000" dirty="0" smtClean="0"/>
              <a:t>Características de Paciente</a:t>
            </a:r>
            <a:endParaRPr lang="es-AR" sz="2000" dirty="0"/>
          </a:p>
        </p:txBody>
      </p:sp>
      <p:sp>
        <p:nvSpPr>
          <p:cNvPr id="19" name="18 CuadroTexto"/>
          <p:cNvSpPr txBox="1"/>
          <p:nvPr/>
        </p:nvSpPr>
        <p:spPr>
          <a:xfrm>
            <a:off x="142844" y="2928934"/>
            <a:ext cx="2000264"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sz="2000" dirty="0" smtClean="0"/>
              <a:t>Enfermedades</a:t>
            </a:r>
            <a:endParaRPr lang="es-AR" sz="2000" dirty="0"/>
          </a:p>
        </p:txBody>
      </p:sp>
      <p:sp>
        <p:nvSpPr>
          <p:cNvPr id="21" name="20 CuadroTexto"/>
          <p:cNvSpPr txBox="1"/>
          <p:nvPr/>
        </p:nvSpPr>
        <p:spPr>
          <a:xfrm>
            <a:off x="1000100" y="5143512"/>
            <a:ext cx="2000264"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sz="2000" dirty="0" smtClean="0"/>
              <a:t>Parámetros Clínicos</a:t>
            </a:r>
            <a:endParaRPr lang="es-AR" sz="2000" dirty="0"/>
          </a:p>
        </p:txBody>
      </p:sp>
      <p:sp>
        <p:nvSpPr>
          <p:cNvPr id="23" name="22 CuadroTexto"/>
          <p:cNvSpPr txBox="1"/>
          <p:nvPr/>
        </p:nvSpPr>
        <p:spPr>
          <a:xfrm>
            <a:off x="2143108" y="2889738"/>
            <a:ext cx="285752" cy="523220"/>
          </a:xfrm>
          <a:prstGeom prst="rect">
            <a:avLst/>
          </a:prstGeom>
          <a:noFill/>
        </p:spPr>
        <p:txBody>
          <a:bodyPr wrap="square" rtlCol="0">
            <a:spAutoFit/>
          </a:bodyPr>
          <a:lstStyle/>
          <a:p>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cxnSp>
        <p:nvCxnSpPr>
          <p:cNvPr id="24" name="23 Conector recto de flecha"/>
          <p:cNvCxnSpPr>
            <a:stCxn id="16" idx="3"/>
            <a:endCxn id="10" idx="1"/>
          </p:cNvCxnSpPr>
          <p:nvPr/>
        </p:nvCxnSpPr>
        <p:spPr>
          <a:xfrm>
            <a:off x="2928926" y="2057419"/>
            <a:ext cx="3071834" cy="1835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26 Conector recto de flecha"/>
          <p:cNvCxnSpPr>
            <a:stCxn id="18" idx="3"/>
            <a:endCxn id="10" idx="1"/>
          </p:cNvCxnSpPr>
          <p:nvPr/>
        </p:nvCxnSpPr>
        <p:spPr>
          <a:xfrm flipV="1">
            <a:off x="2928926" y="3893347"/>
            <a:ext cx="3071834" cy="318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29 Conector recto de flecha"/>
          <p:cNvCxnSpPr>
            <a:stCxn id="21" idx="3"/>
            <a:endCxn id="10" idx="1"/>
          </p:cNvCxnSpPr>
          <p:nvPr/>
        </p:nvCxnSpPr>
        <p:spPr>
          <a:xfrm flipV="1">
            <a:off x="3000364" y="3893347"/>
            <a:ext cx="3000396" cy="1604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19 CuadroTexto"/>
          <p:cNvSpPr txBox="1"/>
          <p:nvPr/>
        </p:nvSpPr>
        <p:spPr>
          <a:xfrm>
            <a:off x="2500298" y="2792552"/>
            <a:ext cx="2000264"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AR" sz="2000" dirty="0" smtClean="0"/>
              <a:t>Evidencia Relevante</a:t>
            </a:r>
            <a:endParaRPr lang="es-AR" sz="2000" dirty="0"/>
          </a:p>
        </p:txBody>
      </p:sp>
      <p:sp>
        <p:nvSpPr>
          <p:cNvPr id="17" name="16 Cerrar llave"/>
          <p:cNvSpPr/>
          <p:nvPr/>
        </p:nvSpPr>
        <p:spPr>
          <a:xfrm rot="5400000">
            <a:off x="2393141" y="3743977"/>
            <a:ext cx="500066" cy="44291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22" name="21 CuadroTexto"/>
          <p:cNvSpPr txBox="1"/>
          <p:nvPr/>
        </p:nvSpPr>
        <p:spPr>
          <a:xfrm>
            <a:off x="428596" y="6237082"/>
            <a:ext cx="4429156" cy="400110"/>
          </a:xfrm>
          <a:prstGeom prst="rect">
            <a:avLst/>
          </a:prstGeom>
          <a:noFill/>
        </p:spPr>
        <p:txBody>
          <a:bodyPr wrap="square" rtlCol="0">
            <a:spAutoFit/>
          </a:bodyPr>
          <a:lstStyle/>
          <a:p>
            <a:pPr algn="ctr"/>
            <a:r>
              <a:rPr lang="es-AR"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Modelo Médico</a:t>
            </a:r>
            <a:endParaRPr lang="es-A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0" y="142860"/>
            <a:ext cx="9144000" cy="928686"/>
          </a:xfrm>
        </p:spPr>
        <p:txBody>
          <a:bodyPr/>
          <a:lstStyle/>
          <a:p>
            <a:r>
              <a:rPr lang="es-AR" b="1" dirty="0" smtClean="0"/>
              <a:t>Acceso al Sistema e Infraestructura</a:t>
            </a:r>
            <a:endParaRPr lang="es-AR" b="1" dirty="0"/>
          </a:p>
        </p:txBody>
      </p:sp>
      <p:sp>
        <p:nvSpPr>
          <p:cNvPr id="3" name="2 CuadroTexto"/>
          <p:cNvSpPr txBox="1"/>
          <p:nvPr/>
        </p:nvSpPr>
        <p:spPr>
          <a:xfrm>
            <a:off x="0" y="1071546"/>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Acceso a Través de Internet</a:t>
            </a:r>
          </a:p>
        </p:txBody>
      </p:sp>
      <p:graphicFrame>
        <p:nvGraphicFramePr>
          <p:cNvPr id="3085" name="Object 13"/>
          <p:cNvGraphicFramePr>
            <a:graphicFrameLocks noChangeAspect="1"/>
          </p:cNvGraphicFramePr>
          <p:nvPr/>
        </p:nvGraphicFramePr>
        <p:xfrm>
          <a:off x="1357290" y="1928802"/>
          <a:ext cx="6418262" cy="3975100"/>
        </p:xfrm>
        <a:graphic>
          <a:graphicData uri="http://schemas.openxmlformats.org/presentationml/2006/ole">
            <p:oleObj spid="_x0000_s3085" name="Visio" r:id="rId4" imgW="6417793" imgH="3975370"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14298"/>
            <a:ext cx="7772400" cy="928686"/>
          </a:xfrm>
        </p:spPr>
        <p:txBody>
          <a:bodyPr/>
          <a:lstStyle/>
          <a:p>
            <a:r>
              <a:rPr lang="es-AR" b="1" dirty="0" smtClean="0"/>
              <a:t>Fases del Proyecto</a:t>
            </a:r>
            <a:endParaRPr lang="es-AR" b="1" dirty="0"/>
          </a:p>
        </p:txBody>
      </p:sp>
      <p:graphicFrame>
        <p:nvGraphicFramePr>
          <p:cNvPr id="3" name="2 Diagrama"/>
          <p:cNvGraphicFramePr/>
          <p:nvPr/>
        </p:nvGraphicFramePr>
        <p:xfrm>
          <a:off x="0" y="1397000"/>
          <a:ext cx="9144000" cy="4889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Flecha abajo"/>
          <p:cNvSpPr/>
          <p:nvPr/>
        </p:nvSpPr>
        <p:spPr>
          <a:xfrm>
            <a:off x="2398380" y="3500438"/>
            <a:ext cx="285752" cy="50006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AR"/>
          </a:p>
        </p:txBody>
      </p:sp>
      <p:sp>
        <p:nvSpPr>
          <p:cNvPr id="8" name="7 Rectángulo"/>
          <p:cNvSpPr/>
          <p:nvPr/>
        </p:nvSpPr>
        <p:spPr>
          <a:xfrm>
            <a:off x="2071670" y="3000372"/>
            <a:ext cx="928694" cy="4286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AR" sz="1800" dirty="0" smtClean="0"/>
              <a:t>Hoy</a:t>
            </a:r>
            <a:endParaRPr lang="es-AR" sz="1800" dirty="0"/>
          </a:p>
        </p:txBody>
      </p:sp>
      <p:graphicFrame>
        <p:nvGraphicFramePr>
          <p:cNvPr id="11" name="10 Diagrama"/>
          <p:cNvGraphicFramePr/>
          <p:nvPr/>
        </p:nvGraphicFramePr>
        <p:xfrm>
          <a:off x="6048886" y="1880676"/>
          <a:ext cx="1476364" cy="1357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Metodología de Desarrollo</a:t>
            </a:r>
            <a:endParaRPr lang="es-AR" b="1" dirty="0"/>
          </a:p>
        </p:txBody>
      </p:sp>
      <p:sp>
        <p:nvSpPr>
          <p:cNvPr id="3" name="2 CuadroTexto"/>
          <p:cNvSpPr txBox="1"/>
          <p:nvPr/>
        </p:nvSpPr>
        <p:spPr>
          <a:xfrm>
            <a:off x="-32" y="1214422"/>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Desarrollo Iterativo</a:t>
            </a:r>
          </a:p>
        </p:txBody>
      </p:sp>
      <p:graphicFrame>
        <p:nvGraphicFramePr>
          <p:cNvPr id="4" name="3 Diagrama"/>
          <p:cNvGraphicFramePr/>
          <p:nvPr/>
        </p:nvGraphicFramePr>
        <p:xfrm>
          <a:off x="1785918" y="10715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Recortar rectángulo de esquina diagonal"/>
          <p:cNvSpPr/>
          <p:nvPr/>
        </p:nvSpPr>
        <p:spPr>
          <a:xfrm>
            <a:off x="6572264" y="4786322"/>
            <a:ext cx="2286016" cy="71438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Presentación de Avances</a:t>
            </a:r>
            <a:endParaRPr lang="es-AR" dirty="0"/>
          </a:p>
        </p:txBody>
      </p:sp>
      <p:pic>
        <p:nvPicPr>
          <p:cNvPr id="6" name="5 Imagen"/>
          <p:cNvPicPr/>
          <p:nvPr/>
        </p:nvPicPr>
        <p:blipFill>
          <a:blip r:embed="rId7" cstate="print"/>
          <a:srcRect/>
          <a:stretch>
            <a:fillRect/>
          </a:stretch>
        </p:blipFill>
        <p:spPr bwMode="auto">
          <a:xfrm>
            <a:off x="357158" y="4443723"/>
            <a:ext cx="3674229" cy="2057111"/>
          </a:xfrm>
          <a:prstGeom prst="rect">
            <a:avLst/>
          </a:prstGeom>
          <a:noFill/>
          <a:ln w="9525">
            <a:noFill/>
            <a:miter lim="800000"/>
            <a:headEnd/>
            <a:tailEnd/>
          </a:ln>
        </p:spPr>
      </p:pic>
      <p:sp>
        <p:nvSpPr>
          <p:cNvPr id="7" name="6 Rectángulo"/>
          <p:cNvSpPr/>
          <p:nvPr/>
        </p:nvSpPr>
        <p:spPr>
          <a:xfrm rot="19184988">
            <a:off x="852222" y="4940955"/>
            <a:ext cx="2569935" cy="923330"/>
          </a:xfrm>
          <a:prstGeom prst="rect">
            <a:avLst/>
          </a:prstGeom>
          <a:noFill/>
        </p:spPr>
        <p:txBody>
          <a:bodyPr wrap="none" lIns="91440" tIns="45720" rIns="91440" bIns="45720">
            <a:spAutoFit/>
          </a:bodyPr>
          <a:lstStyle/>
          <a:p>
            <a:pPr algn="ctr"/>
            <a:r>
              <a:rPr lang="es-ES" sz="54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Backlog</a:t>
            </a:r>
            <a:endParaRPr lang="es-E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85736"/>
            <a:ext cx="7772400" cy="928686"/>
          </a:xfrm>
        </p:spPr>
        <p:txBody>
          <a:bodyPr/>
          <a:lstStyle/>
          <a:p>
            <a:r>
              <a:rPr lang="es-AR" b="1" dirty="0" smtClean="0"/>
              <a:t>Equipo de Trabajo</a:t>
            </a:r>
            <a:endParaRPr lang="es-AR" b="1" dirty="0"/>
          </a:p>
        </p:txBody>
      </p:sp>
      <p:pic>
        <p:nvPicPr>
          <p:cNvPr id="2050" name="Picture 2" descr="C:\Users\Familia Compaq\Documents\Disenio\usuario4.png"/>
          <p:cNvPicPr>
            <a:picLocks noChangeAspect="1" noChangeArrowheads="1"/>
          </p:cNvPicPr>
          <p:nvPr/>
        </p:nvPicPr>
        <p:blipFill>
          <a:blip r:embed="rId3" cstate="print"/>
          <a:srcRect/>
          <a:stretch>
            <a:fillRect/>
          </a:stretch>
        </p:blipFill>
        <p:spPr bwMode="auto">
          <a:xfrm>
            <a:off x="3571868" y="2631040"/>
            <a:ext cx="1733550" cy="1733550"/>
          </a:xfrm>
          <a:prstGeom prst="rect">
            <a:avLst/>
          </a:prstGeom>
          <a:noFill/>
        </p:spPr>
      </p:pic>
      <p:pic>
        <p:nvPicPr>
          <p:cNvPr id="2051" name="Picture 3" descr="C:\Users\Familia Compaq\Documents\Disenio\usuario2.png"/>
          <p:cNvPicPr>
            <a:picLocks noChangeAspect="1" noChangeArrowheads="1"/>
          </p:cNvPicPr>
          <p:nvPr/>
        </p:nvPicPr>
        <p:blipFill>
          <a:blip r:embed="rId4" cstate="print"/>
          <a:srcRect/>
          <a:stretch>
            <a:fillRect/>
          </a:stretch>
        </p:blipFill>
        <p:spPr bwMode="auto">
          <a:xfrm>
            <a:off x="6357950" y="1773784"/>
            <a:ext cx="1428760" cy="1428760"/>
          </a:xfrm>
          <a:prstGeom prst="rect">
            <a:avLst/>
          </a:prstGeom>
          <a:noFill/>
        </p:spPr>
      </p:pic>
      <p:pic>
        <p:nvPicPr>
          <p:cNvPr id="2053" name="Picture 5" descr="C:\Users\Familia Compaq\Documents\Disenio\medico2.png"/>
          <p:cNvPicPr>
            <a:picLocks noChangeAspect="1" noChangeArrowheads="1"/>
          </p:cNvPicPr>
          <p:nvPr/>
        </p:nvPicPr>
        <p:blipFill>
          <a:blip r:embed="rId5" cstate="print"/>
          <a:srcRect/>
          <a:stretch>
            <a:fillRect/>
          </a:stretch>
        </p:blipFill>
        <p:spPr bwMode="auto">
          <a:xfrm>
            <a:off x="6500826" y="3988362"/>
            <a:ext cx="1317632" cy="1317633"/>
          </a:xfrm>
          <a:prstGeom prst="rect">
            <a:avLst/>
          </a:prstGeom>
          <a:noFill/>
        </p:spPr>
      </p:pic>
      <p:sp>
        <p:nvSpPr>
          <p:cNvPr id="7" name="6 CuadroTexto"/>
          <p:cNvSpPr txBox="1"/>
          <p:nvPr/>
        </p:nvSpPr>
        <p:spPr>
          <a:xfrm>
            <a:off x="5786446" y="3131106"/>
            <a:ext cx="2571768" cy="369332"/>
          </a:xfrm>
          <a:prstGeom prst="rect">
            <a:avLst/>
          </a:prstGeom>
          <a:noFill/>
        </p:spPr>
        <p:txBody>
          <a:bodyPr wrap="square" rtlCol="0">
            <a:spAutoFit/>
          </a:bodyPr>
          <a:lstStyle/>
          <a:p>
            <a:pPr algn="ctr"/>
            <a:r>
              <a:rPr lang="es-AR" sz="1800" dirty="0" smtClean="0">
                <a:latin typeface="+mj-lt"/>
              </a:rPr>
              <a:t>7 Desarrolladores/</a:t>
            </a:r>
            <a:r>
              <a:rPr lang="es-AR" sz="1800" dirty="0" err="1" smtClean="0">
                <a:latin typeface="+mj-lt"/>
              </a:rPr>
              <a:t>Testers</a:t>
            </a:r>
            <a:endParaRPr lang="es-AR" sz="1800" dirty="0">
              <a:latin typeface="+mj-lt"/>
            </a:endParaRPr>
          </a:p>
        </p:txBody>
      </p:sp>
      <p:sp>
        <p:nvSpPr>
          <p:cNvPr id="9" name="8 CuadroTexto"/>
          <p:cNvSpPr txBox="1"/>
          <p:nvPr/>
        </p:nvSpPr>
        <p:spPr>
          <a:xfrm>
            <a:off x="6143636" y="5274246"/>
            <a:ext cx="1928826" cy="369332"/>
          </a:xfrm>
          <a:prstGeom prst="rect">
            <a:avLst/>
          </a:prstGeom>
          <a:noFill/>
        </p:spPr>
        <p:txBody>
          <a:bodyPr wrap="square" rtlCol="0">
            <a:spAutoFit/>
          </a:bodyPr>
          <a:lstStyle/>
          <a:p>
            <a:pPr algn="ctr"/>
            <a:r>
              <a:rPr lang="es-AR" sz="1800" dirty="0" smtClean="0">
                <a:latin typeface="+mj-lt"/>
              </a:rPr>
              <a:t>1 Médico/Analista</a:t>
            </a:r>
            <a:endParaRPr lang="es-AR" sz="1800" dirty="0">
              <a:latin typeface="+mj-lt"/>
            </a:endParaRPr>
          </a:p>
        </p:txBody>
      </p:sp>
      <p:sp>
        <p:nvSpPr>
          <p:cNvPr id="10" name="9 CuadroTexto"/>
          <p:cNvSpPr txBox="1"/>
          <p:nvPr/>
        </p:nvSpPr>
        <p:spPr>
          <a:xfrm>
            <a:off x="3428992" y="4345552"/>
            <a:ext cx="2071702" cy="369332"/>
          </a:xfrm>
          <a:prstGeom prst="rect">
            <a:avLst/>
          </a:prstGeom>
          <a:noFill/>
        </p:spPr>
        <p:txBody>
          <a:bodyPr wrap="square" rtlCol="0">
            <a:spAutoFit/>
          </a:bodyPr>
          <a:lstStyle/>
          <a:p>
            <a:pPr algn="ctr"/>
            <a:r>
              <a:rPr lang="es-AR" sz="1800" dirty="0" smtClean="0">
                <a:latin typeface="+mj-lt"/>
              </a:rPr>
              <a:t>1 Líder de Proyecto</a:t>
            </a:r>
            <a:endParaRPr lang="es-AR" sz="1800" dirty="0">
              <a:latin typeface="+mj-lt"/>
            </a:endParaRPr>
          </a:p>
        </p:txBody>
      </p:sp>
      <p:pic>
        <p:nvPicPr>
          <p:cNvPr id="2054" name="Picture 6" descr="C:\Users\Familia Compaq\Documents\Disenio\hospital.png"/>
          <p:cNvPicPr>
            <a:picLocks noChangeAspect="1" noChangeArrowheads="1"/>
          </p:cNvPicPr>
          <p:nvPr/>
        </p:nvPicPr>
        <p:blipFill>
          <a:blip r:embed="rId6" cstate="print"/>
          <a:srcRect/>
          <a:stretch>
            <a:fillRect/>
          </a:stretch>
        </p:blipFill>
        <p:spPr bwMode="auto">
          <a:xfrm>
            <a:off x="714348" y="2904650"/>
            <a:ext cx="1219200" cy="1219200"/>
          </a:xfrm>
          <a:prstGeom prst="rect">
            <a:avLst/>
          </a:prstGeom>
          <a:noFill/>
        </p:spPr>
      </p:pic>
      <p:sp>
        <p:nvSpPr>
          <p:cNvPr id="12" name="11 CuadroTexto"/>
          <p:cNvSpPr txBox="1"/>
          <p:nvPr/>
        </p:nvSpPr>
        <p:spPr>
          <a:xfrm>
            <a:off x="285720" y="3988362"/>
            <a:ext cx="2071702" cy="369332"/>
          </a:xfrm>
          <a:prstGeom prst="rect">
            <a:avLst/>
          </a:prstGeom>
          <a:noFill/>
        </p:spPr>
        <p:txBody>
          <a:bodyPr wrap="square" rtlCol="0">
            <a:spAutoFit/>
          </a:bodyPr>
          <a:lstStyle/>
          <a:p>
            <a:pPr algn="ctr"/>
            <a:r>
              <a:rPr lang="es-AR" sz="1800" dirty="0" smtClean="0">
                <a:latin typeface="+mj-lt"/>
              </a:rPr>
              <a:t>Cliente</a:t>
            </a:r>
            <a:endParaRPr lang="es-AR" sz="1800" dirty="0">
              <a:latin typeface="+mj-lt"/>
            </a:endParaRPr>
          </a:p>
        </p:txBody>
      </p:sp>
      <p:cxnSp>
        <p:nvCxnSpPr>
          <p:cNvPr id="14" name="13 Conector recto de flecha"/>
          <p:cNvCxnSpPr>
            <a:stCxn id="2054" idx="3"/>
            <a:endCxn id="2050" idx="1"/>
          </p:cNvCxnSpPr>
          <p:nvPr/>
        </p:nvCxnSpPr>
        <p:spPr>
          <a:xfrm flipV="1">
            <a:off x="1933548" y="3497815"/>
            <a:ext cx="1638320" cy="1643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14 CuadroTexto"/>
          <p:cNvSpPr txBox="1"/>
          <p:nvPr/>
        </p:nvSpPr>
        <p:spPr>
          <a:xfrm>
            <a:off x="0" y="1214422"/>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Equipo Interdisciplinario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Agenda</a:t>
            </a:r>
            <a:endParaRPr lang="es-AR" sz="4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2 Marcador de contenido"/>
          <p:cNvSpPr>
            <a:spLocks noGrp="1"/>
          </p:cNvSpPr>
          <p:nvPr>
            <p:ph idx="1"/>
          </p:nvPr>
        </p:nvSpPr>
        <p:spPr/>
        <p:txBody>
          <a:bodyPr/>
          <a:lstStyle/>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Descripción del Problema</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Presentación del Sistema</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Funcionalidad del Sistema</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Infraestructura</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Plan de Desarrollo</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Preguntas</a:t>
            </a:r>
          </a:p>
          <a:p>
            <a:endPar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s-A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3" descr="C:\Users\Familia Compaq\Documents\Disenio\vista 5728 icons png\imageres.dll_I00a5_0409.png"/>
          <p:cNvPicPr>
            <a:picLocks noChangeAspect="1" noChangeArrowheads="1"/>
          </p:cNvPicPr>
          <p:nvPr/>
        </p:nvPicPr>
        <p:blipFill>
          <a:blip r:embed="rId3" cstate="print"/>
          <a:srcRect/>
          <a:stretch>
            <a:fillRect/>
          </a:stretch>
        </p:blipFill>
        <p:spPr bwMode="auto">
          <a:xfrm>
            <a:off x="142868" y="71438"/>
            <a:ext cx="857232" cy="85723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928802"/>
            <a:ext cx="9144000" cy="1143000"/>
          </a:xfrm>
        </p:spPr>
        <p:txBody>
          <a:bodyPr/>
          <a:lstStyle/>
          <a:p>
            <a:r>
              <a:rPr lang="es-A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Preguntas</a:t>
            </a:r>
            <a:endParaRPr lang="es-A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4" name="Picture 2" descr="C:\Users\Familia Compaq\Documents\Disenio\Icons - Illustrations\_WINDOWS VISTA ICONS\Help Question mark.png"/>
          <p:cNvPicPr>
            <a:picLocks noChangeAspect="1" noChangeArrowheads="1"/>
          </p:cNvPicPr>
          <p:nvPr/>
        </p:nvPicPr>
        <p:blipFill>
          <a:blip r:embed="rId2" cstate="print"/>
          <a:srcRect/>
          <a:stretch>
            <a:fillRect/>
          </a:stretch>
        </p:blipFill>
        <p:spPr bwMode="auto">
          <a:xfrm>
            <a:off x="3643306" y="3286124"/>
            <a:ext cx="1857388" cy="185738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928942"/>
            <a:ext cx="9144000" cy="1143000"/>
          </a:xfrm>
        </p:spPr>
        <p:txBody>
          <a:bodyPr/>
          <a:lstStyle/>
          <a:p>
            <a:r>
              <a:rPr lang="es-A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Gracias!</a:t>
            </a:r>
            <a:endParaRPr lang="es-A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Ayudando al Médico</a:t>
            </a:r>
            <a:endParaRPr lang="es-AR" b="1" dirty="0"/>
          </a:p>
        </p:txBody>
      </p:sp>
      <p:pic>
        <p:nvPicPr>
          <p:cNvPr id="3074" name="Picture 2" descr="C:\Users\Familia Compaq\Documents\Disenio\medico2.png"/>
          <p:cNvPicPr>
            <a:picLocks noChangeAspect="1" noChangeArrowheads="1"/>
          </p:cNvPicPr>
          <p:nvPr/>
        </p:nvPicPr>
        <p:blipFill>
          <a:blip r:embed="rId3" cstate="print"/>
          <a:srcRect/>
          <a:stretch>
            <a:fillRect/>
          </a:stretch>
        </p:blipFill>
        <p:spPr bwMode="auto">
          <a:xfrm>
            <a:off x="6357950" y="2928934"/>
            <a:ext cx="1643075" cy="1643074"/>
          </a:xfrm>
          <a:prstGeom prst="rect">
            <a:avLst/>
          </a:prstGeom>
          <a:noFill/>
        </p:spPr>
      </p:pic>
      <p:pic>
        <p:nvPicPr>
          <p:cNvPr id="3075"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1208316" y="2928934"/>
            <a:ext cx="1363420" cy="1633532"/>
          </a:xfrm>
          <a:prstGeom prst="rect">
            <a:avLst/>
          </a:prstGeom>
          <a:noFill/>
        </p:spPr>
      </p:pic>
      <p:sp>
        <p:nvSpPr>
          <p:cNvPr id="20" name="19 Forma libre"/>
          <p:cNvSpPr/>
          <p:nvPr/>
        </p:nvSpPr>
        <p:spPr>
          <a:xfrm>
            <a:off x="2758440" y="4297680"/>
            <a:ext cx="3489960" cy="431800"/>
          </a:xfrm>
          <a:custGeom>
            <a:avLst/>
            <a:gdLst>
              <a:gd name="connsiteX0" fmla="*/ 3489960 w 3489960"/>
              <a:gd name="connsiteY0" fmla="*/ 0 h 431800"/>
              <a:gd name="connsiteX1" fmla="*/ 1844040 w 3489960"/>
              <a:gd name="connsiteY1" fmla="*/ 426720 h 431800"/>
              <a:gd name="connsiteX2" fmla="*/ 0 w 3489960"/>
              <a:gd name="connsiteY2" fmla="*/ 30480 h 431800"/>
            </a:gdLst>
            <a:ahLst/>
            <a:cxnLst>
              <a:cxn ang="0">
                <a:pos x="connsiteX0" y="connsiteY0"/>
              </a:cxn>
              <a:cxn ang="0">
                <a:pos x="connsiteX1" y="connsiteY1"/>
              </a:cxn>
              <a:cxn ang="0">
                <a:pos x="connsiteX2" y="connsiteY2"/>
              </a:cxn>
            </a:cxnLst>
            <a:rect l="l" t="t" r="r" b="b"/>
            <a:pathLst>
              <a:path w="3489960" h="431800">
                <a:moveTo>
                  <a:pt x="3489960" y="0"/>
                </a:moveTo>
                <a:cubicBezTo>
                  <a:pt x="2957830" y="210820"/>
                  <a:pt x="2425700" y="421640"/>
                  <a:pt x="1844040" y="426720"/>
                </a:cubicBezTo>
                <a:cubicBezTo>
                  <a:pt x="1262380" y="431800"/>
                  <a:pt x="631190" y="231140"/>
                  <a:pt x="0" y="3048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21" name="20 Forma libre"/>
          <p:cNvSpPr/>
          <p:nvPr/>
        </p:nvSpPr>
        <p:spPr>
          <a:xfrm rot="10800000">
            <a:off x="2796552" y="3068637"/>
            <a:ext cx="3489960" cy="431800"/>
          </a:xfrm>
          <a:custGeom>
            <a:avLst/>
            <a:gdLst>
              <a:gd name="connsiteX0" fmla="*/ 3489960 w 3489960"/>
              <a:gd name="connsiteY0" fmla="*/ 0 h 431800"/>
              <a:gd name="connsiteX1" fmla="*/ 1844040 w 3489960"/>
              <a:gd name="connsiteY1" fmla="*/ 426720 h 431800"/>
              <a:gd name="connsiteX2" fmla="*/ 0 w 3489960"/>
              <a:gd name="connsiteY2" fmla="*/ 30480 h 431800"/>
            </a:gdLst>
            <a:ahLst/>
            <a:cxnLst>
              <a:cxn ang="0">
                <a:pos x="connsiteX0" y="connsiteY0"/>
              </a:cxn>
              <a:cxn ang="0">
                <a:pos x="connsiteX1" y="connsiteY1"/>
              </a:cxn>
              <a:cxn ang="0">
                <a:pos x="connsiteX2" y="connsiteY2"/>
              </a:cxn>
            </a:cxnLst>
            <a:rect l="l" t="t" r="r" b="b"/>
            <a:pathLst>
              <a:path w="3489960" h="431800">
                <a:moveTo>
                  <a:pt x="3489960" y="0"/>
                </a:moveTo>
                <a:cubicBezTo>
                  <a:pt x="2957830" y="210820"/>
                  <a:pt x="2425700" y="421640"/>
                  <a:pt x="1844040" y="426720"/>
                </a:cubicBezTo>
                <a:cubicBezTo>
                  <a:pt x="1262380" y="431800"/>
                  <a:pt x="631190" y="231140"/>
                  <a:pt x="0" y="3048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22" name="21 CuadroTexto"/>
          <p:cNvSpPr txBox="1"/>
          <p:nvPr/>
        </p:nvSpPr>
        <p:spPr>
          <a:xfrm>
            <a:off x="2714612" y="2571744"/>
            <a:ext cx="3571900" cy="461665"/>
          </a:xfrm>
          <a:prstGeom prst="rect">
            <a:avLst/>
          </a:prstGeom>
          <a:noFill/>
        </p:spPr>
        <p:txBody>
          <a:bodyPr wrap="square" rtlCol="0">
            <a:spAutoFit/>
          </a:bodyPr>
          <a:lstStyle/>
          <a:p>
            <a:pPr algn="ctr"/>
            <a:r>
              <a:rPr lang="es-AR" dirty="0" smtClean="0">
                <a:latin typeface="+mn-lt"/>
              </a:rPr>
              <a:t>¿Qué tengo doctor?</a:t>
            </a:r>
            <a:endParaRPr lang="es-AR" dirty="0">
              <a:latin typeface="+mn-lt"/>
            </a:endParaRPr>
          </a:p>
        </p:txBody>
      </p:sp>
      <p:sp>
        <p:nvSpPr>
          <p:cNvPr id="23" name="22 CuadroTexto"/>
          <p:cNvSpPr txBox="1"/>
          <p:nvPr/>
        </p:nvSpPr>
        <p:spPr>
          <a:xfrm>
            <a:off x="2643174" y="4753285"/>
            <a:ext cx="3643338" cy="461665"/>
          </a:xfrm>
          <a:prstGeom prst="rect">
            <a:avLst/>
          </a:prstGeom>
          <a:noFill/>
        </p:spPr>
        <p:txBody>
          <a:bodyPr wrap="square" rtlCol="0">
            <a:spAutoFit/>
          </a:bodyPr>
          <a:lstStyle/>
          <a:p>
            <a:pPr algn="ctr"/>
            <a:r>
              <a:rPr lang="es-AR" dirty="0" smtClean="0">
                <a:latin typeface="+mn-lt"/>
              </a:rPr>
              <a:t>Diagnóstico + Tratamiento</a:t>
            </a:r>
            <a:endParaRPr lang="es-AR"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Ayudando al Médico</a:t>
            </a:r>
            <a:endParaRPr lang="es-AR" b="1" dirty="0"/>
          </a:p>
        </p:txBody>
      </p:sp>
      <p:pic>
        <p:nvPicPr>
          <p:cNvPr id="3074" name="Picture 2" descr="C:\Users\Familia Compaq\Documents\Disenio\medico2.png"/>
          <p:cNvPicPr>
            <a:picLocks noChangeAspect="1" noChangeArrowheads="1"/>
          </p:cNvPicPr>
          <p:nvPr/>
        </p:nvPicPr>
        <p:blipFill>
          <a:blip r:embed="rId3" cstate="print"/>
          <a:srcRect/>
          <a:stretch>
            <a:fillRect/>
          </a:stretch>
        </p:blipFill>
        <p:spPr bwMode="auto">
          <a:xfrm>
            <a:off x="3714743" y="3000372"/>
            <a:ext cx="1643075" cy="1643074"/>
          </a:xfrm>
          <a:prstGeom prst="rect">
            <a:avLst/>
          </a:prstGeom>
          <a:noFill/>
        </p:spPr>
      </p:pic>
      <p:pic>
        <p:nvPicPr>
          <p:cNvPr id="3075"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71406" y="3081352"/>
            <a:ext cx="1363420" cy="1633532"/>
          </a:xfrm>
          <a:prstGeom prst="rect">
            <a:avLst/>
          </a:prstGeom>
          <a:noFill/>
        </p:spPr>
      </p:pic>
      <p:pic>
        <p:nvPicPr>
          <p:cNvPr id="4098" name="Picture 2" descr="C:\Users\Familia Compaq\Documents\Disenio\Icons - Illustrations\_WINDOWS SERVER ICONS\Hardware\Virtual Servers 2.png"/>
          <p:cNvPicPr>
            <a:picLocks noChangeAspect="1" noChangeArrowheads="1"/>
          </p:cNvPicPr>
          <p:nvPr/>
        </p:nvPicPr>
        <p:blipFill>
          <a:blip r:embed="rId5" cstate="print"/>
          <a:srcRect/>
          <a:stretch>
            <a:fillRect/>
          </a:stretch>
        </p:blipFill>
        <p:spPr bwMode="auto">
          <a:xfrm>
            <a:off x="7572396" y="2928934"/>
            <a:ext cx="1154959" cy="1885946"/>
          </a:xfrm>
          <a:prstGeom prst="rect">
            <a:avLst/>
          </a:prstGeom>
          <a:noFill/>
        </p:spPr>
      </p:pic>
      <p:sp>
        <p:nvSpPr>
          <p:cNvPr id="12" name="11 Forma libre"/>
          <p:cNvSpPr/>
          <p:nvPr/>
        </p:nvSpPr>
        <p:spPr>
          <a:xfrm>
            <a:off x="1571604" y="3446780"/>
            <a:ext cx="2209800" cy="241300"/>
          </a:xfrm>
          <a:custGeom>
            <a:avLst/>
            <a:gdLst>
              <a:gd name="connsiteX0" fmla="*/ 0 w 2209800"/>
              <a:gd name="connsiteY0" fmla="*/ 241300 h 241300"/>
              <a:gd name="connsiteX1" fmla="*/ 1097280 w 2209800"/>
              <a:gd name="connsiteY1" fmla="*/ 12700 h 241300"/>
              <a:gd name="connsiteX2" fmla="*/ 2209800 w 2209800"/>
              <a:gd name="connsiteY2" fmla="*/ 165100 h 241300"/>
            </a:gdLst>
            <a:ahLst/>
            <a:cxnLst>
              <a:cxn ang="0">
                <a:pos x="connsiteX0" y="connsiteY0"/>
              </a:cxn>
              <a:cxn ang="0">
                <a:pos x="connsiteX1" y="connsiteY1"/>
              </a:cxn>
              <a:cxn ang="0">
                <a:pos x="connsiteX2" y="connsiteY2"/>
              </a:cxn>
            </a:cxnLst>
            <a:rect l="l" t="t" r="r" b="b"/>
            <a:pathLst>
              <a:path w="2209800" h="241300">
                <a:moveTo>
                  <a:pt x="0" y="241300"/>
                </a:moveTo>
                <a:cubicBezTo>
                  <a:pt x="364490" y="133350"/>
                  <a:pt x="728980" y="25400"/>
                  <a:pt x="1097280" y="12700"/>
                </a:cubicBezTo>
                <a:cubicBezTo>
                  <a:pt x="1465580" y="0"/>
                  <a:pt x="1837690" y="82550"/>
                  <a:pt x="2209800" y="16510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3" name="12 Forma libre"/>
          <p:cNvSpPr/>
          <p:nvPr/>
        </p:nvSpPr>
        <p:spPr>
          <a:xfrm rot="10800000">
            <a:off x="1571605" y="4143380"/>
            <a:ext cx="2209800" cy="241300"/>
          </a:xfrm>
          <a:custGeom>
            <a:avLst/>
            <a:gdLst>
              <a:gd name="connsiteX0" fmla="*/ 0 w 2209800"/>
              <a:gd name="connsiteY0" fmla="*/ 241300 h 241300"/>
              <a:gd name="connsiteX1" fmla="*/ 1097280 w 2209800"/>
              <a:gd name="connsiteY1" fmla="*/ 12700 h 241300"/>
              <a:gd name="connsiteX2" fmla="*/ 2209800 w 2209800"/>
              <a:gd name="connsiteY2" fmla="*/ 165100 h 241300"/>
            </a:gdLst>
            <a:ahLst/>
            <a:cxnLst>
              <a:cxn ang="0">
                <a:pos x="connsiteX0" y="connsiteY0"/>
              </a:cxn>
              <a:cxn ang="0">
                <a:pos x="connsiteX1" y="connsiteY1"/>
              </a:cxn>
              <a:cxn ang="0">
                <a:pos x="connsiteX2" y="connsiteY2"/>
              </a:cxn>
            </a:cxnLst>
            <a:rect l="l" t="t" r="r" b="b"/>
            <a:pathLst>
              <a:path w="2209800" h="241300">
                <a:moveTo>
                  <a:pt x="0" y="241300"/>
                </a:moveTo>
                <a:cubicBezTo>
                  <a:pt x="364490" y="133350"/>
                  <a:pt x="728980" y="25400"/>
                  <a:pt x="1097280" y="12700"/>
                </a:cubicBezTo>
                <a:cubicBezTo>
                  <a:pt x="1465580" y="0"/>
                  <a:pt x="1837690" y="82550"/>
                  <a:pt x="2209800" y="16510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4" name="13 Forma libre"/>
          <p:cNvSpPr/>
          <p:nvPr/>
        </p:nvSpPr>
        <p:spPr>
          <a:xfrm>
            <a:off x="5143503" y="3446780"/>
            <a:ext cx="2209800" cy="241300"/>
          </a:xfrm>
          <a:custGeom>
            <a:avLst/>
            <a:gdLst>
              <a:gd name="connsiteX0" fmla="*/ 0 w 2209800"/>
              <a:gd name="connsiteY0" fmla="*/ 241300 h 241300"/>
              <a:gd name="connsiteX1" fmla="*/ 1097280 w 2209800"/>
              <a:gd name="connsiteY1" fmla="*/ 12700 h 241300"/>
              <a:gd name="connsiteX2" fmla="*/ 2209800 w 2209800"/>
              <a:gd name="connsiteY2" fmla="*/ 165100 h 241300"/>
            </a:gdLst>
            <a:ahLst/>
            <a:cxnLst>
              <a:cxn ang="0">
                <a:pos x="connsiteX0" y="connsiteY0"/>
              </a:cxn>
              <a:cxn ang="0">
                <a:pos x="connsiteX1" y="connsiteY1"/>
              </a:cxn>
              <a:cxn ang="0">
                <a:pos x="connsiteX2" y="connsiteY2"/>
              </a:cxn>
            </a:cxnLst>
            <a:rect l="l" t="t" r="r" b="b"/>
            <a:pathLst>
              <a:path w="2209800" h="241300">
                <a:moveTo>
                  <a:pt x="0" y="241300"/>
                </a:moveTo>
                <a:cubicBezTo>
                  <a:pt x="364490" y="133350"/>
                  <a:pt x="728980" y="25400"/>
                  <a:pt x="1097280" y="12700"/>
                </a:cubicBezTo>
                <a:cubicBezTo>
                  <a:pt x="1465580" y="0"/>
                  <a:pt x="1837690" y="82550"/>
                  <a:pt x="2209800" y="16510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5" name="14 Forma libre"/>
          <p:cNvSpPr/>
          <p:nvPr/>
        </p:nvSpPr>
        <p:spPr>
          <a:xfrm rot="10800000">
            <a:off x="5143504" y="4143380"/>
            <a:ext cx="2209800" cy="241300"/>
          </a:xfrm>
          <a:custGeom>
            <a:avLst/>
            <a:gdLst>
              <a:gd name="connsiteX0" fmla="*/ 0 w 2209800"/>
              <a:gd name="connsiteY0" fmla="*/ 241300 h 241300"/>
              <a:gd name="connsiteX1" fmla="*/ 1097280 w 2209800"/>
              <a:gd name="connsiteY1" fmla="*/ 12700 h 241300"/>
              <a:gd name="connsiteX2" fmla="*/ 2209800 w 2209800"/>
              <a:gd name="connsiteY2" fmla="*/ 165100 h 241300"/>
            </a:gdLst>
            <a:ahLst/>
            <a:cxnLst>
              <a:cxn ang="0">
                <a:pos x="connsiteX0" y="connsiteY0"/>
              </a:cxn>
              <a:cxn ang="0">
                <a:pos x="connsiteX1" y="connsiteY1"/>
              </a:cxn>
              <a:cxn ang="0">
                <a:pos x="connsiteX2" y="connsiteY2"/>
              </a:cxn>
            </a:cxnLst>
            <a:rect l="l" t="t" r="r" b="b"/>
            <a:pathLst>
              <a:path w="2209800" h="241300">
                <a:moveTo>
                  <a:pt x="0" y="241300"/>
                </a:moveTo>
                <a:cubicBezTo>
                  <a:pt x="364490" y="133350"/>
                  <a:pt x="728980" y="25400"/>
                  <a:pt x="1097280" y="12700"/>
                </a:cubicBezTo>
                <a:cubicBezTo>
                  <a:pt x="1465580" y="0"/>
                  <a:pt x="1837690" y="82550"/>
                  <a:pt x="2209800" y="16510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1" name="10 CuadroTexto"/>
          <p:cNvSpPr txBox="1"/>
          <p:nvPr/>
        </p:nvSpPr>
        <p:spPr>
          <a:xfrm>
            <a:off x="5072066" y="4429132"/>
            <a:ext cx="2500330" cy="707886"/>
          </a:xfrm>
          <a:prstGeom prst="rect">
            <a:avLst/>
          </a:prstGeom>
          <a:noFill/>
        </p:spPr>
        <p:txBody>
          <a:bodyPr wrap="square" rtlCol="0">
            <a:spAutoFit/>
          </a:bodyPr>
          <a:lstStyle/>
          <a:p>
            <a:pPr algn="ctr"/>
            <a:r>
              <a:rPr lang="es-AR" sz="2000" dirty="0" smtClean="0">
                <a:latin typeface="+mn-lt"/>
              </a:rPr>
              <a:t>Enfermedades</a:t>
            </a:r>
          </a:p>
          <a:p>
            <a:pPr algn="ctr"/>
            <a:r>
              <a:rPr lang="es-AR" sz="2000" dirty="0" smtClean="0">
                <a:latin typeface="+mn-lt"/>
              </a:rPr>
              <a:t>más probables</a:t>
            </a:r>
            <a:endParaRPr lang="es-AR" sz="2000" dirty="0">
              <a:latin typeface="+mn-lt"/>
            </a:endParaRPr>
          </a:p>
        </p:txBody>
      </p:sp>
      <p:sp>
        <p:nvSpPr>
          <p:cNvPr id="16" name="15 CuadroTexto"/>
          <p:cNvSpPr txBox="1"/>
          <p:nvPr/>
        </p:nvSpPr>
        <p:spPr>
          <a:xfrm>
            <a:off x="4929190" y="3000372"/>
            <a:ext cx="2571768" cy="400110"/>
          </a:xfrm>
          <a:prstGeom prst="rect">
            <a:avLst/>
          </a:prstGeom>
          <a:noFill/>
        </p:spPr>
        <p:txBody>
          <a:bodyPr wrap="square" rtlCol="0">
            <a:spAutoFit/>
          </a:bodyPr>
          <a:lstStyle/>
          <a:p>
            <a:pPr algn="ctr"/>
            <a:r>
              <a:rPr lang="es-AR" sz="2000" dirty="0" smtClean="0">
                <a:latin typeface="+mn-lt"/>
              </a:rPr>
              <a:t>Síntomas</a:t>
            </a:r>
            <a:endParaRPr lang="es-AR" sz="2000" dirty="0">
              <a:latin typeface="+mn-lt"/>
            </a:endParaRPr>
          </a:p>
        </p:txBody>
      </p:sp>
      <p:sp>
        <p:nvSpPr>
          <p:cNvPr id="17" name="16 CuadroTexto"/>
          <p:cNvSpPr txBox="1"/>
          <p:nvPr/>
        </p:nvSpPr>
        <p:spPr>
          <a:xfrm>
            <a:off x="1142976" y="4386212"/>
            <a:ext cx="3143272" cy="400110"/>
          </a:xfrm>
          <a:prstGeom prst="rect">
            <a:avLst/>
          </a:prstGeom>
          <a:noFill/>
        </p:spPr>
        <p:txBody>
          <a:bodyPr wrap="square" rtlCol="0">
            <a:spAutoFit/>
          </a:bodyPr>
          <a:lstStyle/>
          <a:p>
            <a:pPr algn="ctr"/>
            <a:r>
              <a:rPr lang="es-AR" sz="2000" dirty="0" smtClean="0">
                <a:latin typeface="+mn-lt"/>
              </a:rPr>
              <a:t>Diagnóstico + Tratamiento</a:t>
            </a:r>
          </a:p>
        </p:txBody>
      </p:sp>
      <p:sp>
        <p:nvSpPr>
          <p:cNvPr id="18" name="17 CuadroTexto"/>
          <p:cNvSpPr txBox="1"/>
          <p:nvPr/>
        </p:nvSpPr>
        <p:spPr>
          <a:xfrm>
            <a:off x="1142976" y="3028890"/>
            <a:ext cx="3143272" cy="400110"/>
          </a:xfrm>
          <a:prstGeom prst="rect">
            <a:avLst/>
          </a:prstGeom>
          <a:noFill/>
        </p:spPr>
        <p:txBody>
          <a:bodyPr wrap="square" rtlCol="0">
            <a:spAutoFit/>
          </a:bodyPr>
          <a:lstStyle/>
          <a:p>
            <a:pPr algn="ctr"/>
            <a:r>
              <a:rPr lang="es-AR" sz="2000" dirty="0" smtClean="0">
                <a:latin typeface="+mn-lt"/>
              </a:rPr>
              <a:t>¿Qué tengo doctor?</a:t>
            </a:r>
          </a:p>
        </p:txBody>
      </p:sp>
      <p:sp>
        <p:nvSpPr>
          <p:cNvPr id="19" name="18 CuadroTexto"/>
          <p:cNvSpPr txBox="1"/>
          <p:nvPr/>
        </p:nvSpPr>
        <p:spPr>
          <a:xfrm>
            <a:off x="7250448" y="5669837"/>
            <a:ext cx="1857356" cy="83099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Sistema Experto</a:t>
            </a:r>
            <a:endParaRPr lang="es-AR"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ndParaRPr>
          </a:p>
        </p:txBody>
      </p:sp>
      <p:cxnSp>
        <p:nvCxnSpPr>
          <p:cNvPr id="21" name="20 Conector recto de flecha"/>
          <p:cNvCxnSpPr>
            <a:stCxn id="19" idx="0"/>
            <a:endCxn id="4098" idx="2"/>
          </p:cNvCxnSpPr>
          <p:nvPr/>
        </p:nvCxnSpPr>
        <p:spPr>
          <a:xfrm rot="16200000" flipV="1">
            <a:off x="7737023" y="5227734"/>
            <a:ext cx="854957" cy="29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21 Elipse"/>
          <p:cNvSpPr/>
          <p:nvPr/>
        </p:nvSpPr>
        <p:spPr>
          <a:xfrm>
            <a:off x="2428860" y="3357562"/>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1</a:t>
            </a:r>
          </a:p>
        </p:txBody>
      </p:sp>
      <p:sp>
        <p:nvSpPr>
          <p:cNvPr id="23" name="22 Elipse"/>
          <p:cNvSpPr/>
          <p:nvPr/>
        </p:nvSpPr>
        <p:spPr>
          <a:xfrm>
            <a:off x="6072198" y="3357562"/>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2</a:t>
            </a:r>
          </a:p>
        </p:txBody>
      </p:sp>
      <p:sp>
        <p:nvSpPr>
          <p:cNvPr id="24" name="23 Elipse"/>
          <p:cNvSpPr/>
          <p:nvPr/>
        </p:nvSpPr>
        <p:spPr>
          <a:xfrm>
            <a:off x="6072198" y="414338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3</a:t>
            </a:r>
          </a:p>
        </p:txBody>
      </p:sp>
      <p:sp>
        <p:nvSpPr>
          <p:cNvPr id="25" name="24 Elipse"/>
          <p:cNvSpPr/>
          <p:nvPr/>
        </p:nvSpPr>
        <p:spPr>
          <a:xfrm>
            <a:off x="2428860" y="414338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4</a:t>
            </a:r>
          </a:p>
        </p:txBody>
      </p:sp>
      <p:pic>
        <p:nvPicPr>
          <p:cNvPr id="27" name="Picture 4" descr="C:\Users\Familia Compaq\Documents\Disenio\vista 5728 icons png\speechuxcpl.dll_I03b8_0409.png"/>
          <p:cNvPicPr>
            <a:picLocks noChangeAspect="1" noChangeArrowheads="1"/>
          </p:cNvPicPr>
          <p:nvPr/>
        </p:nvPicPr>
        <p:blipFill>
          <a:blip r:embed="rId6" cstate="print"/>
          <a:srcRect/>
          <a:stretch>
            <a:fillRect/>
          </a:stretch>
        </p:blipFill>
        <p:spPr bwMode="auto">
          <a:xfrm>
            <a:off x="8358214" y="2714652"/>
            <a:ext cx="571472" cy="57147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Ventajas de Sistemas Expertos</a:t>
            </a:r>
            <a:endParaRPr lang="es-AR" b="1" dirty="0"/>
          </a:p>
        </p:txBody>
      </p:sp>
      <p:graphicFrame>
        <p:nvGraphicFramePr>
          <p:cNvPr id="3" name="2 Diagrama"/>
          <p:cNvGraphicFramePr/>
          <p:nvPr/>
        </p:nvGraphicFramePr>
        <p:xfrm>
          <a:off x="0" y="928670"/>
          <a:ext cx="9144000" cy="5929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C:\Users\Familia Compaq\Documents\Disenio\medical\Health-care-shield-256.png"/>
          <p:cNvPicPr>
            <a:picLocks noChangeAspect="1" noChangeArrowheads="1"/>
          </p:cNvPicPr>
          <p:nvPr/>
        </p:nvPicPr>
        <p:blipFill>
          <a:blip r:embed="rId7" cstate="print"/>
          <a:srcRect/>
          <a:stretch>
            <a:fillRect/>
          </a:stretch>
        </p:blipFill>
        <p:spPr bwMode="auto">
          <a:xfrm>
            <a:off x="4857752" y="3260149"/>
            <a:ext cx="500066" cy="45460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85736"/>
            <a:ext cx="7772400" cy="928686"/>
          </a:xfrm>
        </p:spPr>
        <p:txBody>
          <a:bodyPr/>
          <a:lstStyle/>
          <a:p>
            <a:r>
              <a:rPr lang="es-AR" b="1" dirty="0" smtClean="0"/>
              <a:t>Campos de Aplicación de los Sistemas Expertos</a:t>
            </a:r>
            <a:endParaRPr lang="es-AR" b="1" dirty="0"/>
          </a:p>
        </p:txBody>
      </p:sp>
      <p:pic>
        <p:nvPicPr>
          <p:cNvPr id="44034" name="Picture 2"/>
          <p:cNvPicPr>
            <a:picLocks noChangeAspect="1" noChangeArrowheads="1"/>
          </p:cNvPicPr>
          <p:nvPr/>
        </p:nvPicPr>
        <p:blipFill>
          <a:blip r:embed="rId3" cstate="print"/>
          <a:srcRect/>
          <a:stretch>
            <a:fillRect/>
          </a:stretch>
        </p:blipFill>
        <p:spPr bwMode="auto">
          <a:xfrm>
            <a:off x="1518119" y="2406843"/>
            <a:ext cx="6107763" cy="3076587"/>
          </a:xfrm>
          <a:prstGeom prst="rect">
            <a:avLst/>
          </a:prstGeom>
          <a:noFill/>
          <a:ln w="9525">
            <a:noFill/>
            <a:miter lim="800000"/>
            <a:headEnd/>
            <a:tailEnd/>
          </a:ln>
          <a:effectLst/>
        </p:spPr>
      </p:pic>
      <p:sp>
        <p:nvSpPr>
          <p:cNvPr id="6" name="5 CuadroTexto"/>
          <p:cNvSpPr txBox="1"/>
          <p:nvPr/>
        </p:nvSpPr>
        <p:spPr>
          <a:xfrm>
            <a:off x="1535885" y="5478677"/>
            <a:ext cx="6072230" cy="307777"/>
          </a:xfrm>
          <a:prstGeom prst="rect">
            <a:avLst/>
          </a:prstGeom>
          <a:noFill/>
        </p:spPr>
        <p:txBody>
          <a:bodyPr wrap="square" rtlCol="0">
            <a:spAutoFit/>
          </a:bodyPr>
          <a:lstStyle/>
          <a:p>
            <a:r>
              <a:rPr lang="es-AR" sz="1400" dirty="0" smtClean="0">
                <a:latin typeface="+mj-lt"/>
              </a:rPr>
              <a:t>Fuente: </a:t>
            </a:r>
            <a:r>
              <a:rPr lang="en-US" sz="1400" dirty="0" err="1" smtClean="0">
                <a:latin typeface="+mj-lt"/>
              </a:rPr>
              <a:t>J.Durkin</a:t>
            </a:r>
            <a:r>
              <a:rPr lang="en-US" sz="1400" dirty="0" smtClean="0">
                <a:latin typeface="+mj-lt"/>
              </a:rPr>
              <a:t>, Expert Systems - Design and Development. 1994. Prentice Hall.</a:t>
            </a:r>
            <a:endParaRPr lang="es-AR" sz="1400" dirty="0">
              <a:latin typeface="+mj-lt"/>
            </a:endParaRPr>
          </a:p>
        </p:txBody>
      </p:sp>
      <p:sp>
        <p:nvSpPr>
          <p:cNvPr id="8" name="7 CuadroTexto"/>
          <p:cNvSpPr txBox="1"/>
          <p:nvPr/>
        </p:nvSpPr>
        <p:spPr>
          <a:xfrm>
            <a:off x="428596" y="1643050"/>
            <a:ext cx="8072494" cy="461665"/>
          </a:xfrm>
          <a:prstGeom prst="rect">
            <a:avLst/>
          </a:prstGeom>
          <a:noFill/>
        </p:spPr>
        <p:txBody>
          <a:bodyPr wrap="square" rtlCol="0">
            <a:spAutoFit/>
          </a:bodyPr>
          <a:lstStyle/>
          <a:p>
            <a:pPr>
              <a:buFont typeface="Arial" pitchFamily="34" charset="0"/>
              <a:buChar char="•"/>
            </a:pPr>
            <a:r>
              <a:rPr lang="es-AR" dirty="0" smtClean="0">
                <a:latin typeface="+mj-lt"/>
              </a:rPr>
              <a:t> Sobre 2500 sistemas expertos examinados:</a:t>
            </a:r>
            <a:endParaRPr lang="es-AR"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Otros Ejemplos Exitosos</a:t>
            </a:r>
            <a:endParaRPr lang="es-AR" b="1" dirty="0"/>
          </a:p>
        </p:txBody>
      </p:sp>
      <p:graphicFrame>
        <p:nvGraphicFramePr>
          <p:cNvPr id="5" name="4 Diagrama"/>
          <p:cNvGraphicFramePr/>
          <p:nvPr/>
        </p:nvGraphicFramePr>
        <p:xfrm>
          <a:off x="285720" y="1071546"/>
          <a:ext cx="8572560" cy="5500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Sistema Experto</a:t>
            </a:r>
            <a:endParaRPr lang="es-AR" b="1" dirty="0"/>
          </a:p>
        </p:txBody>
      </p:sp>
      <p:graphicFrame>
        <p:nvGraphicFramePr>
          <p:cNvPr id="19" name="18 Diagrama"/>
          <p:cNvGraphicFramePr/>
          <p:nvPr/>
        </p:nvGraphicFramePr>
        <p:xfrm>
          <a:off x="357158" y="1000108"/>
          <a:ext cx="8429684" cy="4318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19 Elipse"/>
          <p:cNvSpPr/>
          <p:nvPr/>
        </p:nvSpPr>
        <p:spPr>
          <a:xfrm>
            <a:off x="2786050" y="1214422"/>
            <a:ext cx="1857388" cy="100013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t>Parámetros Clínicos</a:t>
            </a:r>
            <a:endParaRPr lang="es-AR" sz="1600" dirty="0"/>
          </a:p>
        </p:txBody>
      </p:sp>
      <p:sp>
        <p:nvSpPr>
          <p:cNvPr id="12" name="11 Llamada de flecha hacia abajo"/>
          <p:cNvSpPr/>
          <p:nvPr/>
        </p:nvSpPr>
        <p:spPr>
          <a:xfrm>
            <a:off x="3428992" y="4857760"/>
            <a:ext cx="2286016" cy="135732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InteliMed</a:t>
            </a:r>
            <a:endParaRPr lang="es-AR" dirty="0"/>
          </a:p>
        </p:txBody>
      </p:sp>
      <p:sp>
        <p:nvSpPr>
          <p:cNvPr id="15" name="14 CuadroTexto"/>
          <p:cNvSpPr txBox="1"/>
          <p:nvPr/>
        </p:nvSpPr>
        <p:spPr>
          <a:xfrm>
            <a:off x="0" y="6253483"/>
            <a:ext cx="9144000" cy="461665"/>
          </a:xfrm>
          <a:prstGeom prst="rect">
            <a:avLst/>
          </a:prstGeom>
          <a:noFill/>
        </p:spPr>
        <p:txBody>
          <a:bodyPr wrap="square" rtlCol="0">
            <a:spAutoFit/>
          </a:bodyPr>
          <a:lstStyle/>
          <a:p>
            <a:pPr algn="ctr"/>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Diagnóstico</a:t>
            </a:r>
            <a:endParaRPr lang="es-A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8" name="7 CuadroTexto"/>
          <p:cNvSpPr txBox="1"/>
          <p:nvPr/>
        </p:nvSpPr>
        <p:spPr>
          <a:xfrm>
            <a:off x="6786578" y="4884019"/>
            <a:ext cx="1857356" cy="83099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Sistema Experto</a:t>
            </a:r>
            <a:endParaRPr lang="es-AR"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ndParaRPr>
          </a:p>
        </p:txBody>
      </p:sp>
      <p:cxnSp>
        <p:nvCxnSpPr>
          <p:cNvPr id="9" name="8 Conector recto de flecha"/>
          <p:cNvCxnSpPr>
            <a:stCxn id="8" idx="1"/>
            <a:endCxn id="12" idx="3"/>
          </p:cNvCxnSpPr>
          <p:nvPr/>
        </p:nvCxnSpPr>
        <p:spPr>
          <a:xfrm rot="10800000">
            <a:off x="5715008" y="5298734"/>
            <a:ext cx="1071570" cy="7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4" name="Picture 2" descr="C:\Users\Familia Compaq\Documents\Disenio\medical\Health-care-shield-256.png"/>
          <p:cNvPicPr>
            <a:picLocks noChangeAspect="1" noChangeArrowheads="1"/>
          </p:cNvPicPr>
          <p:nvPr/>
        </p:nvPicPr>
        <p:blipFill>
          <a:blip r:embed="rId7" cstate="print"/>
          <a:srcRect/>
          <a:stretch>
            <a:fillRect/>
          </a:stretch>
        </p:blipFill>
        <p:spPr bwMode="auto">
          <a:xfrm>
            <a:off x="5429256" y="4714916"/>
            <a:ext cx="550040" cy="50003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14298"/>
            <a:ext cx="7772400" cy="928686"/>
          </a:xfrm>
        </p:spPr>
        <p:txBody>
          <a:bodyPr/>
          <a:lstStyle/>
          <a:p>
            <a:r>
              <a:rPr lang="es-AR" b="1" dirty="0" smtClean="0"/>
              <a:t>Diagnóstico</a:t>
            </a:r>
            <a:endParaRPr lang="es-AR" b="1" dirty="0"/>
          </a:p>
        </p:txBody>
      </p:sp>
      <p:sp>
        <p:nvSpPr>
          <p:cNvPr id="7" name="6 CuadroTexto"/>
          <p:cNvSpPr txBox="1"/>
          <p:nvPr/>
        </p:nvSpPr>
        <p:spPr>
          <a:xfrm>
            <a:off x="6572264" y="2143116"/>
            <a:ext cx="2285984"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AR" sz="2000" dirty="0" smtClean="0"/>
              <a:t>Lista de posibles enfermedades y sus correspondientes probabilidades</a:t>
            </a:r>
            <a:endParaRPr lang="es-AR" sz="2000" dirty="0"/>
          </a:p>
        </p:txBody>
      </p:sp>
      <p:sp>
        <p:nvSpPr>
          <p:cNvPr id="8" name="7 Cerrar llave"/>
          <p:cNvSpPr/>
          <p:nvPr/>
        </p:nvSpPr>
        <p:spPr>
          <a:xfrm>
            <a:off x="6143604" y="1571612"/>
            <a:ext cx="285784" cy="27860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9" name="8 Esquina doblada"/>
          <p:cNvSpPr/>
          <p:nvPr/>
        </p:nvSpPr>
        <p:spPr>
          <a:xfrm>
            <a:off x="2285984" y="1643050"/>
            <a:ext cx="3714776" cy="264320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Enfermedad A – Prob: 75 %</a:t>
            </a:r>
          </a:p>
          <a:p>
            <a:pPr algn="ctr"/>
            <a:r>
              <a:rPr lang="es-AR" dirty="0" smtClean="0"/>
              <a:t>Enfermedad B – Prob: 20 %</a:t>
            </a:r>
          </a:p>
          <a:p>
            <a:pPr algn="ctr"/>
            <a:r>
              <a:rPr lang="es-AR" dirty="0" smtClean="0"/>
              <a:t>Enfermedad C – Prob: 15 %</a:t>
            </a:r>
          </a:p>
          <a:p>
            <a:pPr algn="ctr"/>
            <a:r>
              <a:rPr lang="es-AR" dirty="0" smtClean="0"/>
              <a:t>Enfermedad D – Prob:   5 %</a:t>
            </a:r>
          </a:p>
        </p:txBody>
      </p:sp>
      <p:pic>
        <p:nvPicPr>
          <p:cNvPr id="10" name="Picture 2" descr="C:\Users\Familia Compaq\Documents\Disenio\medico2.png"/>
          <p:cNvPicPr>
            <a:picLocks noChangeAspect="1" noChangeArrowheads="1"/>
          </p:cNvPicPr>
          <p:nvPr/>
        </p:nvPicPr>
        <p:blipFill>
          <a:blip r:embed="rId3" cstate="print"/>
          <a:srcRect/>
          <a:stretch>
            <a:fillRect/>
          </a:stretch>
        </p:blipFill>
        <p:spPr bwMode="auto">
          <a:xfrm>
            <a:off x="3469950" y="5184470"/>
            <a:ext cx="1316364" cy="1316363"/>
          </a:xfrm>
          <a:prstGeom prst="rect">
            <a:avLst/>
          </a:prstGeom>
          <a:noFill/>
        </p:spPr>
      </p:pic>
      <p:pic>
        <p:nvPicPr>
          <p:cNvPr id="11"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428595" y="5121838"/>
            <a:ext cx="1143008" cy="1369453"/>
          </a:xfrm>
          <a:prstGeom prst="rect">
            <a:avLst/>
          </a:prstGeom>
          <a:noFill/>
        </p:spPr>
      </p:pic>
      <p:cxnSp>
        <p:nvCxnSpPr>
          <p:cNvPr id="13" name="12 Conector recto de flecha"/>
          <p:cNvCxnSpPr>
            <a:stCxn id="10" idx="1"/>
            <a:endCxn id="11" idx="1"/>
          </p:cNvCxnSpPr>
          <p:nvPr/>
        </p:nvCxnSpPr>
        <p:spPr>
          <a:xfrm rot="10800000">
            <a:off x="1571604" y="5806566"/>
            <a:ext cx="1898347" cy="360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a:stCxn id="9" idx="2"/>
            <a:endCxn id="10" idx="0"/>
          </p:cNvCxnSpPr>
          <p:nvPr/>
        </p:nvCxnSpPr>
        <p:spPr>
          <a:xfrm rot="5400000">
            <a:off x="3686645" y="4727743"/>
            <a:ext cx="898214" cy="15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11 CuadroTexto"/>
          <p:cNvSpPr txBox="1"/>
          <p:nvPr/>
        </p:nvSpPr>
        <p:spPr>
          <a:xfrm>
            <a:off x="428595" y="6412468"/>
            <a:ext cx="1500166" cy="369332"/>
          </a:xfrm>
          <a:prstGeom prst="rect">
            <a:avLst/>
          </a:prstGeom>
          <a:noFill/>
        </p:spPr>
        <p:txBody>
          <a:bodyPr wrap="square" rtlCol="0">
            <a:spAutoFit/>
          </a:bodyPr>
          <a:lstStyle/>
          <a:p>
            <a:pPr algn="ctr"/>
            <a:r>
              <a:rPr lang="es-AR" sz="1800" dirty="0" smtClean="0">
                <a:latin typeface="+mj-lt"/>
              </a:rPr>
              <a:t>Paciente</a:t>
            </a:r>
            <a:endParaRPr lang="es-AR" sz="1800" dirty="0">
              <a:latin typeface="+mj-lt"/>
            </a:endParaRPr>
          </a:p>
        </p:txBody>
      </p:sp>
      <p:sp>
        <p:nvSpPr>
          <p:cNvPr id="17" name="16 CuadroTexto"/>
          <p:cNvSpPr txBox="1"/>
          <p:nvPr/>
        </p:nvSpPr>
        <p:spPr>
          <a:xfrm>
            <a:off x="121920" y="3286124"/>
            <a:ext cx="2071670"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AR" sz="2000" dirty="0" smtClean="0"/>
              <a:t>Se descartan las enfermedades de baja probabilidad</a:t>
            </a:r>
            <a:endParaRPr lang="es-AR"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TechStet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BlueTechSteth</Template>
  <TotalTime>1500</TotalTime>
  <Words>1549</Words>
  <Application>Microsoft Office PowerPoint</Application>
  <PresentationFormat>Presentación en pantalla (4:3)</PresentationFormat>
  <Paragraphs>255</Paragraphs>
  <Slides>21</Slides>
  <Notes>19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3" baseType="lpstr">
      <vt:lpstr>BlueTechSteth</vt:lpstr>
      <vt:lpstr>Visio</vt:lpstr>
      <vt:lpstr>InteliMed Sistema de Diagnóstico Médico</vt:lpstr>
      <vt:lpstr>Agenda</vt:lpstr>
      <vt:lpstr>Ayudando al Médico</vt:lpstr>
      <vt:lpstr>Ayudando al Médico</vt:lpstr>
      <vt:lpstr>Ventajas de Sistemas Expertos</vt:lpstr>
      <vt:lpstr>Campos de Aplicación de los Sistemas Expertos</vt:lpstr>
      <vt:lpstr>Otros Ejemplos Exitosos</vt:lpstr>
      <vt:lpstr>Sistema Experto</vt:lpstr>
      <vt:lpstr>Diagnóstico</vt:lpstr>
      <vt:lpstr>Información para el Diagnóstico</vt:lpstr>
      <vt:lpstr>Información para el Diagnóstico</vt:lpstr>
      <vt:lpstr>InteliMed en Acción</vt:lpstr>
      <vt:lpstr>InteliMed en Acción</vt:lpstr>
      <vt:lpstr>InteliMed en Acción</vt:lpstr>
      <vt:lpstr>InteliMed en Acción</vt:lpstr>
      <vt:lpstr>Acceso al Sistema e Infraestructura</vt:lpstr>
      <vt:lpstr>Fases del Proyecto</vt:lpstr>
      <vt:lpstr>Metodología de Desarrollo</vt:lpstr>
      <vt:lpstr>Equipo de Trabajo</vt:lpstr>
      <vt:lpstr>Preguntas</vt:lpstr>
      <vt:lpstr>Gracias!</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Intelimed</dc:title>
  <dc:creator>Sebastian Durandeu</dc:creator>
  <cp:lastModifiedBy>Sebastian Durandeu</cp:lastModifiedBy>
  <cp:revision>146</cp:revision>
  <dcterms:created xsi:type="dcterms:W3CDTF">2009-07-02T12:17:31Z</dcterms:created>
  <dcterms:modified xsi:type="dcterms:W3CDTF">2009-08-27T23:49:17Z</dcterms:modified>
</cp:coreProperties>
</file>