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9" r:id="rId4"/>
    <p:sldId id="266" r:id="rId5"/>
    <p:sldId id="268" r:id="rId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941" autoAdjust="0"/>
    <p:restoredTop sz="82042" autoAdjust="0"/>
  </p:normalViewPr>
  <p:slideViewPr>
    <p:cSldViewPr>
      <p:cViewPr varScale="1">
        <p:scale>
          <a:sx n="64" d="100"/>
          <a:sy n="64" d="100"/>
        </p:scale>
        <p:origin x="-12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DEEBC-9A4F-4F1F-89A7-38702690292D}" type="doc">
      <dgm:prSet loTypeId="urn:microsoft.com/office/officeart/2005/8/layout/process5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D890489-4596-473F-8B0A-AFD12A848E09}">
      <dgm:prSet phldrT="[Texto]"/>
      <dgm:spPr/>
      <dgm:t>
        <a:bodyPr/>
        <a:lstStyle/>
        <a:p>
          <a:r>
            <a:rPr lang="es-AR" dirty="0" smtClean="0"/>
            <a:t>Carga de Paciente</a:t>
          </a:r>
          <a:endParaRPr lang="es-AR" dirty="0"/>
        </a:p>
      </dgm:t>
    </dgm:pt>
    <dgm:pt modelId="{97C00D8B-CBA0-42B7-BF47-35F96FB10B32}" type="parTrans" cxnId="{8A9DC925-9B20-4D33-BC12-0B4E1FE76245}">
      <dgm:prSet/>
      <dgm:spPr/>
      <dgm:t>
        <a:bodyPr/>
        <a:lstStyle/>
        <a:p>
          <a:endParaRPr lang="es-AR"/>
        </a:p>
      </dgm:t>
    </dgm:pt>
    <dgm:pt modelId="{6C86E74C-88A2-4100-9049-11789746C5F5}" type="sibTrans" cxnId="{8A9DC925-9B20-4D33-BC12-0B4E1FE76245}">
      <dgm:prSet/>
      <dgm:spPr/>
      <dgm:t>
        <a:bodyPr/>
        <a:lstStyle/>
        <a:p>
          <a:endParaRPr lang="es-AR"/>
        </a:p>
      </dgm:t>
    </dgm:pt>
    <dgm:pt modelId="{230D890B-7552-4D22-9E83-3EE48673F2E8}">
      <dgm:prSet phldrT="[Texto]"/>
      <dgm:spPr/>
      <dgm:t>
        <a:bodyPr/>
        <a:lstStyle/>
        <a:p>
          <a:r>
            <a:rPr lang="es-AR" dirty="0" smtClean="0"/>
            <a:t>Encuentro</a:t>
          </a:r>
          <a:endParaRPr lang="es-AR" dirty="0"/>
        </a:p>
      </dgm:t>
    </dgm:pt>
    <dgm:pt modelId="{F17241A6-31EB-4DA2-A3E5-6517C728106F}" type="parTrans" cxnId="{DD9B63F7-7570-41F9-ABC9-25B977C2BAB3}">
      <dgm:prSet/>
      <dgm:spPr/>
      <dgm:t>
        <a:bodyPr/>
        <a:lstStyle/>
        <a:p>
          <a:endParaRPr lang="es-AR"/>
        </a:p>
      </dgm:t>
    </dgm:pt>
    <dgm:pt modelId="{3CB8810C-1587-4679-921F-E46E6258C07E}" type="sibTrans" cxnId="{DD9B63F7-7570-41F9-ABC9-25B977C2BAB3}">
      <dgm:prSet/>
      <dgm:spPr/>
      <dgm:t>
        <a:bodyPr/>
        <a:lstStyle/>
        <a:p>
          <a:endParaRPr lang="es-AR"/>
        </a:p>
      </dgm:t>
    </dgm:pt>
    <dgm:pt modelId="{167DB136-6737-45D9-BB66-E5418E9B867D}">
      <dgm:prSet phldrT="[Texto]"/>
      <dgm:spPr/>
      <dgm:t>
        <a:bodyPr/>
        <a:lstStyle/>
        <a:p>
          <a:r>
            <a:rPr lang="es-AR" dirty="0" smtClean="0"/>
            <a:t>Diagnóstico Probable</a:t>
          </a:r>
          <a:endParaRPr lang="es-AR" dirty="0"/>
        </a:p>
      </dgm:t>
    </dgm:pt>
    <dgm:pt modelId="{E958DD50-007C-4F31-AB02-848D811E0F35}" type="parTrans" cxnId="{2BE9C72B-A927-4759-8E0A-A7C7F908D2E9}">
      <dgm:prSet/>
      <dgm:spPr/>
      <dgm:t>
        <a:bodyPr/>
        <a:lstStyle/>
        <a:p>
          <a:endParaRPr lang="es-AR"/>
        </a:p>
      </dgm:t>
    </dgm:pt>
    <dgm:pt modelId="{346F849B-CC58-42C7-BB31-B12F82BE3E10}" type="sibTrans" cxnId="{2BE9C72B-A927-4759-8E0A-A7C7F908D2E9}">
      <dgm:prSet/>
      <dgm:spPr/>
      <dgm:t>
        <a:bodyPr/>
        <a:lstStyle/>
        <a:p>
          <a:endParaRPr lang="es-AR"/>
        </a:p>
      </dgm:t>
    </dgm:pt>
    <dgm:pt modelId="{B39B6E07-1A35-4549-B5C5-ED2456BB9760}">
      <dgm:prSet phldrT="[Texto]"/>
      <dgm:spPr/>
      <dgm:t>
        <a:bodyPr/>
        <a:lstStyle/>
        <a:p>
          <a:r>
            <a:rPr lang="es-AR" dirty="0" smtClean="0"/>
            <a:t>Comprobar Diagnóstico</a:t>
          </a:r>
          <a:endParaRPr lang="es-AR" dirty="0"/>
        </a:p>
      </dgm:t>
    </dgm:pt>
    <dgm:pt modelId="{2652CBDA-1D7C-4044-9A16-F602ABF0EA98}" type="parTrans" cxnId="{A6593B97-D71D-4839-AF07-B75C237C3458}">
      <dgm:prSet/>
      <dgm:spPr/>
      <dgm:t>
        <a:bodyPr/>
        <a:lstStyle/>
        <a:p>
          <a:endParaRPr lang="es-AR"/>
        </a:p>
      </dgm:t>
    </dgm:pt>
    <dgm:pt modelId="{DF05BC97-7D47-4E86-A7F2-FC446405E19C}" type="sibTrans" cxnId="{A6593B97-D71D-4839-AF07-B75C237C3458}">
      <dgm:prSet/>
      <dgm:spPr/>
      <dgm:t>
        <a:bodyPr/>
        <a:lstStyle/>
        <a:p>
          <a:endParaRPr lang="es-AR"/>
        </a:p>
      </dgm:t>
    </dgm:pt>
    <dgm:pt modelId="{6594F736-3022-49DD-ACF2-75BA0F54FDD2}">
      <dgm:prSet phldrT="[Texto]"/>
      <dgm:spPr/>
      <dgm:t>
        <a:bodyPr/>
        <a:lstStyle/>
        <a:p>
          <a:r>
            <a:rPr lang="es-AR" dirty="0" smtClean="0"/>
            <a:t>Generación de Conocimiento</a:t>
          </a:r>
        </a:p>
      </dgm:t>
    </dgm:pt>
    <dgm:pt modelId="{4D5B5092-9E5E-40C3-943B-9F82653FDAE9}" type="parTrans" cxnId="{98C78D2F-E044-4E14-86D0-067A90347736}">
      <dgm:prSet/>
      <dgm:spPr/>
      <dgm:t>
        <a:bodyPr/>
        <a:lstStyle/>
        <a:p>
          <a:endParaRPr lang="es-AR"/>
        </a:p>
      </dgm:t>
    </dgm:pt>
    <dgm:pt modelId="{09F6039C-CEE2-469F-9B25-E94E8B2BD61E}" type="sibTrans" cxnId="{98C78D2F-E044-4E14-86D0-067A90347736}">
      <dgm:prSet/>
      <dgm:spPr/>
      <dgm:t>
        <a:bodyPr/>
        <a:lstStyle/>
        <a:p>
          <a:endParaRPr lang="es-AR"/>
        </a:p>
      </dgm:t>
    </dgm:pt>
    <dgm:pt modelId="{A6C000A1-360B-4077-AD95-AAE815DCE028}">
      <dgm:prSet phldrT="[Texto]"/>
      <dgm:spPr/>
      <dgm:t>
        <a:bodyPr/>
        <a:lstStyle/>
        <a:p>
          <a:r>
            <a:rPr lang="es-AR" dirty="0" smtClean="0"/>
            <a:t>Verificación</a:t>
          </a:r>
        </a:p>
      </dgm:t>
    </dgm:pt>
    <dgm:pt modelId="{96C3BA23-2E3F-44E4-A031-536E96E97543}" type="parTrans" cxnId="{A2D4E0DA-4F07-472F-A98C-8CAC7E641E74}">
      <dgm:prSet/>
      <dgm:spPr/>
      <dgm:t>
        <a:bodyPr/>
        <a:lstStyle/>
        <a:p>
          <a:endParaRPr lang="es-AR"/>
        </a:p>
      </dgm:t>
    </dgm:pt>
    <dgm:pt modelId="{66309D32-98AD-4C52-9811-48380D3330D4}" type="sibTrans" cxnId="{A2D4E0DA-4F07-472F-A98C-8CAC7E641E74}">
      <dgm:prSet/>
      <dgm:spPr/>
      <dgm:t>
        <a:bodyPr/>
        <a:lstStyle/>
        <a:p>
          <a:endParaRPr lang="es-AR"/>
        </a:p>
      </dgm:t>
    </dgm:pt>
    <dgm:pt modelId="{D2445235-D859-4357-A0A0-D782ED6E4387}" type="pres">
      <dgm:prSet presAssocID="{067DEEBC-9A4F-4F1F-89A7-3870269029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A8BBADD-11D1-46A0-8FBA-EB8E87EF7F9B}" type="pres">
      <dgm:prSet presAssocID="{AD890489-4596-473F-8B0A-AFD12A848E0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C2F0A0F-A8DF-4D08-A444-BEF2CAB27735}" type="pres">
      <dgm:prSet presAssocID="{6C86E74C-88A2-4100-9049-11789746C5F5}" presName="sibTrans" presStyleLbl="sibTrans2D1" presStyleIdx="0" presStyleCnt="5"/>
      <dgm:spPr/>
      <dgm:t>
        <a:bodyPr/>
        <a:lstStyle/>
        <a:p>
          <a:endParaRPr lang="es-AR"/>
        </a:p>
      </dgm:t>
    </dgm:pt>
    <dgm:pt modelId="{D75D401E-D029-45DB-AF8E-30EAC2ACD07E}" type="pres">
      <dgm:prSet presAssocID="{6C86E74C-88A2-4100-9049-11789746C5F5}" presName="connectorText" presStyleLbl="sibTrans2D1" presStyleIdx="0" presStyleCnt="5"/>
      <dgm:spPr/>
      <dgm:t>
        <a:bodyPr/>
        <a:lstStyle/>
        <a:p>
          <a:endParaRPr lang="es-AR"/>
        </a:p>
      </dgm:t>
    </dgm:pt>
    <dgm:pt modelId="{0239FDF1-F35F-4A2D-8E94-4D9EEE35E814}" type="pres">
      <dgm:prSet presAssocID="{230D890B-7552-4D22-9E83-3EE48673F2E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1B31B0F-AD03-49B7-B78C-1B6F49AAE956}" type="pres">
      <dgm:prSet presAssocID="{3CB8810C-1587-4679-921F-E46E6258C07E}" presName="sibTrans" presStyleLbl="sibTrans2D1" presStyleIdx="1" presStyleCnt="5"/>
      <dgm:spPr/>
      <dgm:t>
        <a:bodyPr/>
        <a:lstStyle/>
        <a:p>
          <a:endParaRPr lang="es-AR"/>
        </a:p>
      </dgm:t>
    </dgm:pt>
    <dgm:pt modelId="{9EB9CF40-F227-466C-9C38-B576E2AE9D65}" type="pres">
      <dgm:prSet presAssocID="{3CB8810C-1587-4679-921F-E46E6258C07E}" presName="connectorText" presStyleLbl="sibTrans2D1" presStyleIdx="1" presStyleCnt="5"/>
      <dgm:spPr/>
      <dgm:t>
        <a:bodyPr/>
        <a:lstStyle/>
        <a:p>
          <a:endParaRPr lang="es-AR"/>
        </a:p>
      </dgm:t>
    </dgm:pt>
    <dgm:pt modelId="{3BB7F293-8FE1-49F8-BA4F-0CC238548257}" type="pres">
      <dgm:prSet presAssocID="{167DB136-6737-45D9-BB66-E5418E9B867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6C45DCC-7524-4CAE-8D1B-915BBFEF494F}" type="pres">
      <dgm:prSet presAssocID="{346F849B-CC58-42C7-BB31-B12F82BE3E10}" presName="sibTrans" presStyleLbl="sibTrans2D1" presStyleIdx="2" presStyleCnt="5"/>
      <dgm:spPr/>
      <dgm:t>
        <a:bodyPr/>
        <a:lstStyle/>
        <a:p>
          <a:endParaRPr lang="es-AR"/>
        </a:p>
      </dgm:t>
    </dgm:pt>
    <dgm:pt modelId="{CDE9D7B5-DF56-4C93-9E38-0C8C372FCCFD}" type="pres">
      <dgm:prSet presAssocID="{346F849B-CC58-42C7-BB31-B12F82BE3E10}" presName="connectorText" presStyleLbl="sibTrans2D1" presStyleIdx="2" presStyleCnt="5"/>
      <dgm:spPr/>
      <dgm:t>
        <a:bodyPr/>
        <a:lstStyle/>
        <a:p>
          <a:endParaRPr lang="es-AR"/>
        </a:p>
      </dgm:t>
    </dgm:pt>
    <dgm:pt modelId="{7B1227D9-861B-4670-A454-46811069460F}" type="pres">
      <dgm:prSet presAssocID="{B39B6E07-1A35-4549-B5C5-ED2456BB976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AE89D8D-E5C2-40E3-83EA-4459F409D9DB}" type="pres">
      <dgm:prSet presAssocID="{DF05BC97-7D47-4E86-A7F2-FC446405E19C}" presName="sibTrans" presStyleLbl="sibTrans2D1" presStyleIdx="3" presStyleCnt="5"/>
      <dgm:spPr/>
      <dgm:t>
        <a:bodyPr/>
        <a:lstStyle/>
        <a:p>
          <a:endParaRPr lang="es-AR"/>
        </a:p>
      </dgm:t>
    </dgm:pt>
    <dgm:pt modelId="{CDA5B8F9-6B69-4364-BF19-8A03F93FEC9F}" type="pres">
      <dgm:prSet presAssocID="{DF05BC97-7D47-4E86-A7F2-FC446405E19C}" presName="connectorText" presStyleLbl="sibTrans2D1" presStyleIdx="3" presStyleCnt="5"/>
      <dgm:spPr/>
      <dgm:t>
        <a:bodyPr/>
        <a:lstStyle/>
        <a:p>
          <a:endParaRPr lang="es-AR"/>
        </a:p>
      </dgm:t>
    </dgm:pt>
    <dgm:pt modelId="{E8E207A1-CD38-4004-9FED-895592D326A8}" type="pres">
      <dgm:prSet presAssocID="{6594F736-3022-49DD-ACF2-75BA0F54FDD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8D7B1BC-D285-4470-A285-99E9D37C4D60}" type="pres">
      <dgm:prSet presAssocID="{09F6039C-CEE2-469F-9B25-E94E8B2BD61E}" presName="sibTrans" presStyleLbl="sibTrans2D1" presStyleIdx="4" presStyleCnt="5"/>
      <dgm:spPr/>
      <dgm:t>
        <a:bodyPr/>
        <a:lstStyle/>
        <a:p>
          <a:endParaRPr lang="es-AR"/>
        </a:p>
      </dgm:t>
    </dgm:pt>
    <dgm:pt modelId="{E269ADB3-0F58-48F1-AB9A-F70F3C20950D}" type="pres">
      <dgm:prSet presAssocID="{09F6039C-CEE2-469F-9B25-E94E8B2BD61E}" presName="connectorText" presStyleLbl="sibTrans2D1" presStyleIdx="4" presStyleCnt="5"/>
      <dgm:spPr/>
      <dgm:t>
        <a:bodyPr/>
        <a:lstStyle/>
        <a:p>
          <a:endParaRPr lang="es-AR"/>
        </a:p>
      </dgm:t>
    </dgm:pt>
    <dgm:pt modelId="{5FEA6870-80D4-49E1-A817-19C1E903428D}" type="pres">
      <dgm:prSet presAssocID="{A6C000A1-360B-4077-AD95-AAE815DCE02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E4357ED-1311-4089-9767-4E4D59C66126}" type="presOf" srcId="{B39B6E07-1A35-4549-B5C5-ED2456BB9760}" destId="{7B1227D9-861B-4670-A454-46811069460F}" srcOrd="0" destOrd="0" presId="urn:microsoft.com/office/officeart/2005/8/layout/process5"/>
    <dgm:cxn modelId="{3345CE1B-3D2D-4E2B-9765-4E2EE5318BC5}" type="presOf" srcId="{167DB136-6737-45D9-BB66-E5418E9B867D}" destId="{3BB7F293-8FE1-49F8-BA4F-0CC238548257}" srcOrd="0" destOrd="0" presId="urn:microsoft.com/office/officeart/2005/8/layout/process5"/>
    <dgm:cxn modelId="{98C78D2F-E044-4E14-86D0-067A90347736}" srcId="{067DEEBC-9A4F-4F1F-89A7-38702690292D}" destId="{6594F736-3022-49DD-ACF2-75BA0F54FDD2}" srcOrd="4" destOrd="0" parTransId="{4D5B5092-9E5E-40C3-943B-9F82653FDAE9}" sibTransId="{09F6039C-CEE2-469F-9B25-E94E8B2BD61E}"/>
    <dgm:cxn modelId="{B70BCAEB-E3B5-4E3C-AACC-89A637CE870A}" type="presOf" srcId="{09F6039C-CEE2-469F-9B25-E94E8B2BD61E}" destId="{08D7B1BC-D285-4470-A285-99E9D37C4D60}" srcOrd="0" destOrd="0" presId="urn:microsoft.com/office/officeart/2005/8/layout/process5"/>
    <dgm:cxn modelId="{A2D4E0DA-4F07-472F-A98C-8CAC7E641E74}" srcId="{067DEEBC-9A4F-4F1F-89A7-38702690292D}" destId="{A6C000A1-360B-4077-AD95-AAE815DCE028}" srcOrd="5" destOrd="0" parTransId="{96C3BA23-2E3F-44E4-A031-536E96E97543}" sibTransId="{66309D32-98AD-4C52-9811-48380D3330D4}"/>
    <dgm:cxn modelId="{8657A3F7-0F05-4BDB-9C87-3999CC280B40}" type="presOf" srcId="{DF05BC97-7D47-4E86-A7F2-FC446405E19C}" destId="{6AE89D8D-E5C2-40E3-83EA-4459F409D9DB}" srcOrd="0" destOrd="0" presId="urn:microsoft.com/office/officeart/2005/8/layout/process5"/>
    <dgm:cxn modelId="{631050FB-8341-4A99-951E-8247C48C75B6}" type="presOf" srcId="{3CB8810C-1587-4679-921F-E46E6258C07E}" destId="{51B31B0F-AD03-49B7-B78C-1B6F49AAE956}" srcOrd="0" destOrd="0" presId="urn:microsoft.com/office/officeart/2005/8/layout/process5"/>
    <dgm:cxn modelId="{5E0742E1-CF7C-4519-A331-E2B2C614B1FE}" type="presOf" srcId="{6C86E74C-88A2-4100-9049-11789746C5F5}" destId="{D75D401E-D029-45DB-AF8E-30EAC2ACD07E}" srcOrd="1" destOrd="0" presId="urn:microsoft.com/office/officeart/2005/8/layout/process5"/>
    <dgm:cxn modelId="{15D0C5EF-B5EA-4061-9281-1ED713AE3EA3}" type="presOf" srcId="{6594F736-3022-49DD-ACF2-75BA0F54FDD2}" destId="{E8E207A1-CD38-4004-9FED-895592D326A8}" srcOrd="0" destOrd="0" presId="urn:microsoft.com/office/officeart/2005/8/layout/process5"/>
    <dgm:cxn modelId="{DD9B63F7-7570-41F9-ABC9-25B977C2BAB3}" srcId="{067DEEBC-9A4F-4F1F-89A7-38702690292D}" destId="{230D890B-7552-4D22-9E83-3EE48673F2E8}" srcOrd="1" destOrd="0" parTransId="{F17241A6-31EB-4DA2-A3E5-6517C728106F}" sibTransId="{3CB8810C-1587-4679-921F-E46E6258C07E}"/>
    <dgm:cxn modelId="{D9558FC0-A476-4EAB-AD39-1D2D29E17A33}" type="presOf" srcId="{067DEEBC-9A4F-4F1F-89A7-38702690292D}" destId="{D2445235-D859-4357-A0A0-D782ED6E4387}" srcOrd="0" destOrd="0" presId="urn:microsoft.com/office/officeart/2005/8/layout/process5"/>
    <dgm:cxn modelId="{567E2A64-D8C6-45EF-B324-331A5D7892D1}" type="presOf" srcId="{DF05BC97-7D47-4E86-A7F2-FC446405E19C}" destId="{CDA5B8F9-6B69-4364-BF19-8A03F93FEC9F}" srcOrd="1" destOrd="0" presId="urn:microsoft.com/office/officeart/2005/8/layout/process5"/>
    <dgm:cxn modelId="{82D208C1-EC37-43B8-A956-BE7E1A96A075}" type="presOf" srcId="{AD890489-4596-473F-8B0A-AFD12A848E09}" destId="{4A8BBADD-11D1-46A0-8FBA-EB8E87EF7F9B}" srcOrd="0" destOrd="0" presId="urn:microsoft.com/office/officeart/2005/8/layout/process5"/>
    <dgm:cxn modelId="{5779DADC-2503-4037-8D56-68A55274B43D}" type="presOf" srcId="{3CB8810C-1587-4679-921F-E46E6258C07E}" destId="{9EB9CF40-F227-466C-9C38-B576E2AE9D65}" srcOrd="1" destOrd="0" presId="urn:microsoft.com/office/officeart/2005/8/layout/process5"/>
    <dgm:cxn modelId="{2BE9C72B-A927-4759-8E0A-A7C7F908D2E9}" srcId="{067DEEBC-9A4F-4F1F-89A7-38702690292D}" destId="{167DB136-6737-45D9-BB66-E5418E9B867D}" srcOrd="2" destOrd="0" parTransId="{E958DD50-007C-4F31-AB02-848D811E0F35}" sibTransId="{346F849B-CC58-42C7-BB31-B12F82BE3E10}"/>
    <dgm:cxn modelId="{8A9DC925-9B20-4D33-BC12-0B4E1FE76245}" srcId="{067DEEBC-9A4F-4F1F-89A7-38702690292D}" destId="{AD890489-4596-473F-8B0A-AFD12A848E09}" srcOrd="0" destOrd="0" parTransId="{97C00D8B-CBA0-42B7-BF47-35F96FB10B32}" sibTransId="{6C86E74C-88A2-4100-9049-11789746C5F5}"/>
    <dgm:cxn modelId="{67CF0990-99B6-4992-9CFE-065D2F3CD1B1}" type="presOf" srcId="{230D890B-7552-4D22-9E83-3EE48673F2E8}" destId="{0239FDF1-F35F-4A2D-8E94-4D9EEE35E814}" srcOrd="0" destOrd="0" presId="urn:microsoft.com/office/officeart/2005/8/layout/process5"/>
    <dgm:cxn modelId="{5BC949AE-EE12-4DDF-81D7-33281164BCDE}" type="presOf" srcId="{346F849B-CC58-42C7-BB31-B12F82BE3E10}" destId="{CDE9D7B5-DF56-4C93-9E38-0C8C372FCCFD}" srcOrd="1" destOrd="0" presId="urn:microsoft.com/office/officeart/2005/8/layout/process5"/>
    <dgm:cxn modelId="{3E38C9CD-9652-4A50-8803-F902FD6467CF}" type="presOf" srcId="{09F6039C-CEE2-469F-9B25-E94E8B2BD61E}" destId="{E269ADB3-0F58-48F1-AB9A-F70F3C20950D}" srcOrd="1" destOrd="0" presId="urn:microsoft.com/office/officeart/2005/8/layout/process5"/>
    <dgm:cxn modelId="{69B9C68A-06DF-4D17-BB90-D01980F82262}" type="presOf" srcId="{346F849B-CC58-42C7-BB31-B12F82BE3E10}" destId="{16C45DCC-7524-4CAE-8D1B-915BBFEF494F}" srcOrd="0" destOrd="0" presId="urn:microsoft.com/office/officeart/2005/8/layout/process5"/>
    <dgm:cxn modelId="{37522FCB-027C-4BE9-89C1-0C13BBF4C23B}" type="presOf" srcId="{A6C000A1-360B-4077-AD95-AAE815DCE028}" destId="{5FEA6870-80D4-49E1-A817-19C1E903428D}" srcOrd="0" destOrd="0" presId="urn:microsoft.com/office/officeart/2005/8/layout/process5"/>
    <dgm:cxn modelId="{A6593B97-D71D-4839-AF07-B75C237C3458}" srcId="{067DEEBC-9A4F-4F1F-89A7-38702690292D}" destId="{B39B6E07-1A35-4549-B5C5-ED2456BB9760}" srcOrd="3" destOrd="0" parTransId="{2652CBDA-1D7C-4044-9A16-F602ABF0EA98}" sibTransId="{DF05BC97-7D47-4E86-A7F2-FC446405E19C}"/>
    <dgm:cxn modelId="{7400A727-FE33-4AE0-8BE0-16DD8259BC0C}" type="presOf" srcId="{6C86E74C-88A2-4100-9049-11789746C5F5}" destId="{4C2F0A0F-A8DF-4D08-A444-BEF2CAB27735}" srcOrd="0" destOrd="0" presId="urn:microsoft.com/office/officeart/2005/8/layout/process5"/>
    <dgm:cxn modelId="{8F856AAA-3E82-4419-BCEA-1658824F19C3}" type="presParOf" srcId="{D2445235-D859-4357-A0A0-D782ED6E4387}" destId="{4A8BBADD-11D1-46A0-8FBA-EB8E87EF7F9B}" srcOrd="0" destOrd="0" presId="urn:microsoft.com/office/officeart/2005/8/layout/process5"/>
    <dgm:cxn modelId="{11D8AEAE-B264-4378-A731-27FD57B33EFC}" type="presParOf" srcId="{D2445235-D859-4357-A0A0-D782ED6E4387}" destId="{4C2F0A0F-A8DF-4D08-A444-BEF2CAB27735}" srcOrd="1" destOrd="0" presId="urn:microsoft.com/office/officeart/2005/8/layout/process5"/>
    <dgm:cxn modelId="{CAA51157-AECD-488B-B829-4165E128D32D}" type="presParOf" srcId="{4C2F0A0F-A8DF-4D08-A444-BEF2CAB27735}" destId="{D75D401E-D029-45DB-AF8E-30EAC2ACD07E}" srcOrd="0" destOrd="0" presId="urn:microsoft.com/office/officeart/2005/8/layout/process5"/>
    <dgm:cxn modelId="{0D7290F5-6F57-45D3-81A9-A6DAD3D2F62A}" type="presParOf" srcId="{D2445235-D859-4357-A0A0-D782ED6E4387}" destId="{0239FDF1-F35F-4A2D-8E94-4D9EEE35E814}" srcOrd="2" destOrd="0" presId="urn:microsoft.com/office/officeart/2005/8/layout/process5"/>
    <dgm:cxn modelId="{E185084E-9E29-4559-A2C3-8CA0CB7E39E1}" type="presParOf" srcId="{D2445235-D859-4357-A0A0-D782ED6E4387}" destId="{51B31B0F-AD03-49B7-B78C-1B6F49AAE956}" srcOrd="3" destOrd="0" presId="urn:microsoft.com/office/officeart/2005/8/layout/process5"/>
    <dgm:cxn modelId="{7B979E3E-6BFD-492D-9250-6BE156588607}" type="presParOf" srcId="{51B31B0F-AD03-49B7-B78C-1B6F49AAE956}" destId="{9EB9CF40-F227-466C-9C38-B576E2AE9D65}" srcOrd="0" destOrd="0" presId="urn:microsoft.com/office/officeart/2005/8/layout/process5"/>
    <dgm:cxn modelId="{EA188EB6-207C-4055-95B7-A467465EA6C5}" type="presParOf" srcId="{D2445235-D859-4357-A0A0-D782ED6E4387}" destId="{3BB7F293-8FE1-49F8-BA4F-0CC238548257}" srcOrd="4" destOrd="0" presId="urn:microsoft.com/office/officeart/2005/8/layout/process5"/>
    <dgm:cxn modelId="{8DC68301-AE01-41A6-BBEC-0BCCF46E124A}" type="presParOf" srcId="{D2445235-D859-4357-A0A0-D782ED6E4387}" destId="{16C45DCC-7524-4CAE-8D1B-915BBFEF494F}" srcOrd="5" destOrd="0" presId="urn:microsoft.com/office/officeart/2005/8/layout/process5"/>
    <dgm:cxn modelId="{A5780201-7F53-41E0-82A3-24E595AFC405}" type="presParOf" srcId="{16C45DCC-7524-4CAE-8D1B-915BBFEF494F}" destId="{CDE9D7B5-DF56-4C93-9E38-0C8C372FCCFD}" srcOrd="0" destOrd="0" presId="urn:microsoft.com/office/officeart/2005/8/layout/process5"/>
    <dgm:cxn modelId="{87D55DC0-AE5A-404D-80B5-E36A6F955F5B}" type="presParOf" srcId="{D2445235-D859-4357-A0A0-D782ED6E4387}" destId="{7B1227D9-861B-4670-A454-46811069460F}" srcOrd="6" destOrd="0" presId="urn:microsoft.com/office/officeart/2005/8/layout/process5"/>
    <dgm:cxn modelId="{089F01EC-EB1D-4FA3-933E-CBD2ABAB162A}" type="presParOf" srcId="{D2445235-D859-4357-A0A0-D782ED6E4387}" destId="{6AE89D8D-E5C2-40E3-83EA-4459F409D9DB}" srcOrd="7" destOrd="0" presId="urn:microsoft.com/office/officeart/2005/8/layout/process5"/>
    <dgm:cxn modelId="{A197D0EC-47CB-46F5-83C4-54907B1FCDB5}" type="presParOf" srcId="{6AE89D8D-E5C2-40E3-83EA-4459F409D9DB}" destId="{CDA5B8F9-6B69-4364-BF19-8A03F93FEC9F}" srcOrd="0" destOrd="0" presId="urn:microsoft.com/office/officeart/2005/8/layout/process5"/>
    <dgm:cxn modelId="{C277606E-276C-40E1-9602-9FB10C0C4A94}" type="presParOf" srcId="{D2445235-D859-4357-A0A0-D782ED6E4387}" destId="{E8E207A1-CD38-4004-9FED-895592D326A8}" srcOrd="8" destOrd="0" presId="urn:microsoft.com/office/officeart/2005/8/layout/process5"/>
    <dgm:cxn modelId="{84A77736-C63A-45E1-927D-80430C9D3ACF}" type="presParOf" srcId="{D2445235-D859-4357-A0A0-D782ED6E4387}" destId="{08D7B1BC-D285-4470-A285-99E9D37C4D60}" srcOrd="9" destOrd="0" presId="urn:microsoft.com/office/officeart/2005/8/layout/process5"/>
    <dgm:cxn modelId="{0AA91C7D-4F69-427A-8E41-03C0DDEC4F5D}" type="presParOf" srcId="{08D7B1BC-D285-4470-A285-99E9D37C4D60}" destId="{E269ADB3-0F58-48F1-AB9A-F70F3C20950D}" srcOrd="0" destOrd="0" presId="urn:microsoft.com/office/officeart/2005/8/layout/process5"/>
    <dgm:cxn modelId="{F99A92EE-C83B-4C31-B2E6-4B0F360327DF}" type="presParOf" srcId="{D2445235-D859-4357-A0A0-D782ED6E4387}" destId="{5FEA6870-80D4-49E1-A817-19C1E903428D}" srcOrd="10" destOrd="0" presId="urn:microsoft.com/office/officeart/2005/8/layout/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E2B31-627F-4D72-8AE3-6B60638DA46C}" type="datetimeFigureOut">
              <a:rPr lang="es-AR" smtClean="0"/>
              <a:pPr/>
              <a:t>27/08/2009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AFF4D-87D6-423E-9C84-DE58A0A5DC7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Speaker:</a:t>
            </a:r>
            <a:r>
              <a:rPr lang="es-AR" b="1" baseline="0" dirty="0" smtClean="0"/>
              <a:t> Cristian</a:t>
            </a:r>
            <a:endParaRPr lang="es-AR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AFF4D-87D6-423E-9C84-DE58A0A5DC7E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="1" dirty="0" smtClean="0"/>
              <a:t>Speaker:</a:t>
            </a:r>
            <a:r>
              <a:rPr lang="es-AR" b="1" baseline="0" dirty="0" smtClean="0"/>
              <a:t> Cristian</a:t>
            </a:r>
            <a:endParaRPr lang="es-AR" b="1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AFF4D-87D6-423E-9C84-DE58A0A5DC7E}" type="slidenum">
              <a:rPr lang="es-AR" smtClean="0"/>
              <a:pPr/>
              <a:t>2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b="1" dirty="0" smtClean="0"/>
              <a:t>Speaker:</a:t>
            </a:r>
            <a:r>
              <a:rPr lang="es-AR" b="1" baseline="0" dirty="0" smtClean="0"/>
              <a:t> Cristian</a:t>
            </a:r>
            <a:endParaRPr lang="es-AR" b="1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AFF4D-87D6-423E-9C84-DE58A0A5DC7E}" type="slidenum">
              <a:rPr lang="es-AR" smtClean="0"/>
              <a:pPr/>
              <a:t>3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C0F1-1C14-4F2F-8EB0-E86999FB1A8C}" type="datetimeFigureOut">
              <a:rPr lang="es-AR" smtClean="0"/>
              <a:pPr/>
              <a:t>27/08/2009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6616-21AF-48B0-B224-7002C3CB0F6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C0F1-1C14-4F2F-8EB0-E86999FB1A8C}" type="datetimeFigureOut">
              <a:rPr lang="es-AR" smtClean="0"/>
              <a:pPr/>
              <a:t>27/08/2009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6616-21AF-48B0-B224-7002C3CB0F6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C0F1-1C14-4F2F-8EB0-E86999FB1A8C}" type="datetimeFigureOut">
              <a:rPr lang="es-AR" smtClean="0"/>
              <a:pPr/>
              <a:t>27/08/2009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6616-21AF-48B0-B224-7002C3CB0F6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C0F1-1C14-4F2F-8EB0-E86999FB1A8C}" type="datetimeFigureOut">
              <a:rPr lang="es-AR" smtClean="0"/>
              <a:pPr/>
              <a:t>27/08/2009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6616-21AF-48B0-B224-7002C3CB0F6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C0F1-1C14-4F2F-8EB0-E86999FB1A8C}" type="datetimeFigureOut">
              <a:rPr lang="es-AR" smtClean="0"/>
              <a:pPr/>
              <a:t>27/08/2009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6616-21AF-48B0-B224-7002C3CB0F6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C0F1-1C14-4F2F-8EB0-E86999FB1A8C}" type="datetimeFigureOut">
              <a:rPr lang="es-AR" smtClean="0"/>
              <a:pPr/>
              <a:t>27/08/2009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6616-21AF-48B0-B224-7002C3CB0F6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C0F1-1C14-4F2F-8EB0-E86999FB1A8C}" type="datetimeFigureOut">
              <a:rPr lang="es-AR" smtClean="0"/>
              <a:pPr/>
              <a:t>27/08/2009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6616-21AF-48B0-B224-7002C3CB0F6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C0F1-1C14-4F2F-8EB0-E86999FB1A8C}" type="datetimeFigureOut">
              <a:rPr lang="es-AR" smtClean="0"/>
              <a:pPr/>
              <a:t>27/08/2009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6616-21AF-48B0-B224-7002C3CB0F6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C0F1-1C14-4F2F-8EB0-E86999FB1A8C}" type="datetimeFigureOut">
              <a:rPr lang="es-AR" smtClean="0"/>
              <a:pPr/>
              <a:t>27/08/2009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6616-21AF-48B0-B224-7002C3CB0F6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C0F1-1C14-4F2F-8EB0-E86999FB1A8C}" type="datetimeFigureOut">
              <a:rPr lang="es-AR" smtClean="0"/>
              <a:pPr/>
              <a:t>27/08/2009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6616-21AF-48B0-B224-7002C3CB0F6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C0F1-1C14-4F2F-8EB0-E86999FB1A8C}" type="datetimeFigureOut">
              <a:rPr lang="es-AR" smtClean="0"/>
              <a:pPr/>
              <a:t>27/08/2009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6616-21AF-48B0-B224-7002C3CB0F6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C0F1-1C14-4F2F-8EB0-E86999FB1A8C}" type="datetimeFigureOut">
              <a:rPr lang="es-AR" smtClean="0"/>
              <a:pPr/>
              <a:t>27/08/2009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36616-21AF-48B0-B224-7002C3CB0F6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0" y="625348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AR" sz="2400" b="1" dirty="0" smtClean="0">
                <a:solidFill>
                  <a:schemeClr val="bg1"/>
                </a:solidFill>
                <a:latin typeface="+mj-lt"/>
              </a:rPr>
              <a:t>Demostración</a:t>
            </a:r>
            <a:endParaRPr lang="es-AR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5 Título"/>
          <p:cNvSpPr>
            <a:spLocks noGrp="1"/>
          </p:cNvSpPr>
          <p:nvPr>
            <p:ph type="ctrTitle"/>
          </p:nvPr>
        </p:nvSpPr>
        <p:spPr>
          <a:xfrm>
            <a:off x="642910" y="1714488"/>
            <a:ext cx="7772400" cy="1470025"/>
          </a:xfrm>
        </p:spPr>
        <p:txBody>
          <a:bodyPr/>
          <a:lstStyle/>
          <a:p>
            <a:r>
              <a:rPr lang="es-A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InteliMed</a:t>
            </a:r>
            <a: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A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de Diagnóstico Médico</a:t>
            </a:r>
            <a:endParaRPr lang="es-A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6 Subtítulo"/>
          <p:cNvSpPr>
            <a:spLocks noGrp="1"/>
          </p:cNvSpPr>
          <p:nvPr>
            <p:ph type="subTitle" idx="1"/>
          </p:nvPr>
        </p:nvSpPr>
        <p:spPr>
          <a:xfrm>
            <a:off x="1371600" y="4676796"/>
            <a:ext cx="6400800" cy="1752600"/>
          </a:xfrm>
        </p:spPr>
        <p:txBody>
          <a:bodyPr/>
          <a:lstStyle/>
          <a:p>
            <a:r>
              <a:rPr lang="es-AR" dirty="0" smtClean="0">
                <a:ln w="19050"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Inteligencia al Servicio de la Salud -</a:t>
            </a:r>
            <a:endParaRPr lang="es-AR" dirty="0">
              <a:ln w="19050"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2" descr="C:\Users\Familia Compaq\Documents\Disenio\medical\Health-care-shield-25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1942" y="3357546"/>
            <a:ext cx="1000116" cy="10001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rmAutofit/>
          </a:bodyPr>
          <a:lstStyle/>
          <a:p>
            <a:r>
              <a:rPr lang="es-AR" b="1" dirty="0" smtClean="0">
                <a:solidFill>
                  <a:schemeClr val="tx2"/>
                </a:solidFill>
              </a:rPr>
              <a:t>Casos de Uso Implementados</a:t>
            </a:r>
            <a:endParaRPr lang="es-AR" dirty="0">
              <a:solidFill>
                <a:schemeClr val="tx2"/>
              </a:solidFill>
            </a:endParaRPr>
          </a:p>
        </p:txBody>
      </p:sp>
      <p:pic>
        <p:nvPicPr>
          <p:cNvPr id="11" name="Picture 5" descr="C:\Users\Familia Compaq\AppData\Local\Microsoft\Windows\Temporary Internet Files\Content.IE5\93MBVPTF\MCj0433937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214282" y="1571612"/>
            <a:ext cx="1071570" cy="1071570"/>
          </a:xfrm>
          <a:prstGeom prst="rect">
            <a:avLst/>
          </a:prstGeom>
          <a:noFill/>
        </p:spPr>
      </p:pic>
      <p:sp>
        <p:nvSpPr>
          <p:cNvPr id="13" name="12 Elipse"/>
          <p:cNvSpPr/>
          <p:nvPr/>
        </p:nvSpPr>
        <p:spPr>
          <a:xfrm>
            <a:off x="2500298" y="1071546"/>
            <a:ext cx="2214578" cy="92869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Registrar </a:t>
            </a:r>
            <a:br>
              <a:rPr lang="es-AR" dirty="0" smtClean="0"/>
            </a:br>
            <a:r>
              <a:rPr lang="es-AR" dirty="0" smtClean="0"/>
              <a:t>Encuentro</a:t>
            </a:r>
          </a:p>
        </p:txBody>
      </p:sp>
      <p:cxnSp>
        <p:nvCxnSpPr>
          <p:cNvPr id="14" name="13 Conector recto de flecha"/>
          <p:cNvCxnSpPr>
            <a:stCxn id="11" idx="1"/>
            <a:endCxn id="13" idx="2"/>
          </p:cNvCxnSpPr>
          <p:nvPr/>
        </p:nvCxnSpPr>
        <p:spPr>
          <a:xfrm flipV="1">
            <a:off x="1285852" y="1535893"/>
            <a:ext cx="1214446" cy="57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14 Elipse"/>
          <p:cNvSpPr/>
          <p:nvPr/>
        </p:nvSpPr>
        <p:spPr>
          <a:xfrm>
            <a:off x="2571736" y="2143116"/>
            <a:ext cx="214314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Mantener Pacientes</a:t>
            </a:r>
          </a:p>
        </p:txBody>
      </p:sp>
      <p:cxnSp>
        <p:nvCxnSpPr>
          <p:cNvPr id="16" name="15 Conector recto de flecha"/>
          <p:cNvCxnSpPr>
            <a:stCxn id="11" idx="1"/>
            <a:endCxn id="15" idx="2"/>
          </p:cNvCxnSpPr>
          <p:nvPr/>
        </p:nvCxnSpPr>
        <p:spPr>
          <a:xfrm>
            <a:off x="1285852" y="2107397"/>
            <a:ext cx="1285884" cy="3929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11" idx="1"/>
            <a:endCxn id="18" idx="2"/>
          </p:cNvCxnSpPr>
          <p:nvPr/>
        </p:nvCxnSpPr>
        <p:spPr>
          <a:xfrm>
            <a:off x="1285852" y="2107397"/>
            <a:ext cx="1143008" cy="13930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428860" y="3000372"/>
            <a:ext cx="2500330" cy="1000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Registrar Diagnóstico Comprobado</a:t>
            </a:r>
          </a:p>
        </p:txBody>
      </p:sp>
      <p:sp>
        <p:nvSpPr>
          <p:cNvPr id="19" name="18 Elipse"/>
          <p:cNvSpPr/>
          <p:nvPr/>
        </p:nvSpPr>
        <p:spPr>
          <a:xfrm>
            <a:off x="5643570" y="970128"/>
            <a:ext cx="2428924" cy="11430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800" dirty="0" smtClean="0"/>
              <a:t>Obtener Diagnósticos Probables</a:t>
            </a:r>
          </a:p>
        </p:txBody>
      </p:sp>
      <p:cxnSp>
        <p:nvCxnSpPr>
          <p:cNvPr id="20" name="19 Conector recto de flecha"/>
          <p:cNvCxnSpPr>
            <a:stCxn id="13" idx="6"/>
            <a:endCxn id="19" idx="2"/>
          </p:cNvCxnSpPr>
          <p:nvPr/>
        </p:nvCxnSpPr>
        <p:spPr>
          <a:xfrm>
            <a:off x="4714876" y="1535893"/>
            <a:ext cx="928694" cy="573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3" descr="C:\Users\Familia Compaq\Pictures\Microsoft Clip Organizer\j0432621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357158" y="5500702"/>
            <a:ext cx="1000132" cy="1000132"/>
          </a:xfrm>
          <a:prstGeom prst="rect">
            <a:avLst/>
          </a:prstGeom>
          <a:noFill/>
        </p:spPr>
      </p:pic>
      <p:sp>
        <p:nvSpPr>
          <p:cNvPr id="25" name="24 Elipse"/>
          <p:cNvSpPr/>
          <p:nvPr/>
        </p:nvSpPr>
        <p:spPr>
          <a:xfrm>
            <a:off x="2428860" y="4260730"/>
            <a:ext cx="2500330" cy="92869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800" dirty="0" smtClean="0"/>
              <a:t>Generar Conocimiento</a:t>
            </a:r>
          </a:p>
        </p:txBody>
      </p:sp>
      <p:pic>
        <p:nvPicPr>
          <p:cNvPr id="26" name="Picture 2" descr="C:\Users\Familia Compaq\Documents\Disenio\vista 5728 icons png\miguiresource.dll_I0258_0409.png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569221" y="4429574"/>
            <a:ext cx="627702" cy="62770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grayscl/>
          </a:blip>
          <a:srcRect/>
          <a:stretch>
            <a:fillRect/>
          </a:stretch>
        </p:blipFill>
        <p:spPr bwMode="auto">
          <a:xfrm>
            <a:off x="5715008" y="4117104"/>
            <a:ext cx="2822575" cy="125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grayscl/>
          </a:blip>
          <a:srcRect/>
          <a:stretch>
            <a:fillRect/>
          </a:stretch>
        </p:blipFill>
        <p:spPr bwMode="auto">
          <a:xfrm>
            <a:off x="1252540" y="5500702"/>
            <a:ext cx="3676650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grayscl/>
          </a:blip>
          <a:srcRect/>
          <a:stretch>
            <a:fillRect/>
          </a:stretch>
        </p:blipFill>
        <p:spPr bwMode="auto">
          <a:xfrm>
            <a:off x="4914200" y="4572008"/>
            <a:ext cx="1049337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grayscl/>
          </a:blip>
          <a:srcRect/>
          <a:stretch>
            <a:fillRect/>
          </a:stretch>
        </p:blipFill>
        <p:spPr bwMode="auto">
          <a:xfrm>
            <a:off x="1154454" y="4542028"/>
            <a:ext cx="14938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143000"/>
          </a:xfrm>
        </p:spPr>
        <p:txBody>
          <a:bodyPr>
            <a:normAutofit/>
          </a:bodyPr>
          <a:lstStyle/>
          <a:p>
            <a:r>
              <a:rPr lang="es-AR" b="1" dirty="0" smtClean="0">
                <a:solidFill>
                  <a:schemeClr val="tx2"/>
                </a:solidFill>
              </a:rPr>
              <a:t>Escenario</a:t>
            </a:r>
            <a:endParaRPr lang="es-AR" dirty="0">
              <a:solidFill>
                <a:schemeClr val="tx2"/>
              </a:solidFill>
            </a:endParaRPr>
          </a:p>
        </p:txBody>
      </p:sp>
      <p:graphicFrame>
        <p:nvGraphicFramePr>
          <p:cNvPr id="13" name="12 Diagrama"/>
          <p:cNvGraphicFramePr/>
          <p:nvPr/>
        </p:nvGraphicFramePr>
        <p:xfrm>
          <a:off x="285720" y="1428736"/>
          <a:ext cx="8429684" cy="492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0" y="100010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 base de datos esta cargada con los casos predefinidos.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0" y="1928802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60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Demo</a:t>
            </a:r>
            <a:endParaRPr kumimoji="0" lang="es-AR" sz="60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Familia Compaq\Documents\Disenio\vista 5728 icons png\setup_wm.exe_I0046_040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8552" y="3286124"/>
            <a:ext cx="1866896" cy="18668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0" y="1928802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60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Gracias!</a:t>
            </a:r>
            <a:endParaRPr kumimoji="0" lang="es-AR" sz="60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64</Words>
  <Application>Microsoft Office PowerPoint</Application>
  <PresentationFormat>Presentación en pantalla (4:3)</PresentationFormat>
  <Paragraphs>25</Paragraphs>
  <Slides>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InteliMed Sistema de Diagnóstico Médico</vt:lpstr>
      <vt:lpstr>Casos de Uso Implementados</vt:lpstr>
      <vt:lpstr>Escenario</vt:lpstr>
      <vt:lpstr>Diapositiva 4</vt:lpstr>
      <vt:lpstr>Diapositiva 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Mariana</dc:creator>
  <cp:lastModifiedBy>Sebastian Durandeu</cp:lastModifiedBy>
  <cp:revision>68</cp:revision>
  <dcterms:created xsi:type="dcterms:W3CDTF">2009-08-21T02:46:39Z</dcterms:created>
  <dcterms:modified xsi:type="dcterms:W3CDTF">2009-08-27T19:22:13Z</dcterms:modified>
</cp:coreProperties>
</file>