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Riesgos laborales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son los riesgos laborales?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Los riesgos laborales son situaciones o condiciones presentes en el entorno de trabajo que pueden causar daño o enfermedad a los trabajadores.</a:t>
            </a:r>
          </a:p>
          <a:p>
            <a:r>
              <a:t>- Pueden ser físicos, químicos, biológicos, ergonómicos o psicosociales.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riesgos laborales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Riesgos físicos:</a:t>
            </a:r>
          </a:p>
          <a:p>
            <a:r>
              <a:t>   - Ruido, vibraciones, temperaturas extremas.</a:t>
            </a:r>
          </a:p>
          <a:p>
            <a:r>
              <a:t>2. Riesgos químicos:</a:t>
            </a:r>
          </a:p>
          <a:p>
            <a:r>
              <a:t>   - Sustancias tóxicas, gases, vapores.</a:t>
            </a:r>
          </a:p>
          <a:p>
            <a:r>
              <a:t>3. Riesgos biológicos:</a:t>
            </a:r>
          </a:p>
          <a:p>
            <a:r>
              <a:t>   - Virus, bacterias, hongos.</a:t>
            </a:r>
          </a:p>
          <a:p>
            <a:r>
              <a:t>4. Riesgos ergonómicos:</a:t>
            </a:r>
          </a:p>
          <a:p>
            <a:r>
              <a:t>   - Malas posturas, movimientos repetitivos.</a:t>
            </a:r>
          </a:p>
          <a:p>
            <a:r>
              <a:t>5. Riesgos psicosociales:</a:t>
            </a:r>
          </a:p>
          <a:p>
            <a:r>
              <a:t>   - Estrés, carga de trabajo, acoso laboral.</a:t>
            </a:r>
          </a:p>
          <a:p/>
          <a:p/>
        </p:txBody>
      </p:sp>
      <p:pic>
        <p:nvPicPr>
          <p:cNvPr id="5" name="Picture 4" descr="p_MbHAUG2Sadb8Qg9RL2ltYWdlLXZlY3Rvci9leGNsYW1hdGlvbi1tYXJrLWlzb2xhdGVkLWJsYWNrLXZlY3Rvci0yNjBudy0xNTY2NTA4Nzg2LmpwZw==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Consecuencias de los riesgos laborales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Lesiones y enfermedades laborales.</a:t>
            </a:r>
          </a:p>
          <a:p>
            <a:r>
              <a:t>2. Disminución de la productividad y eficiencia.</a:t>
            </a:r>
          </a:p>
          <a:p>
            <a:r>
              <a:t>3. Aumento de los costos para la empresa.</a:t>
            </a:r>
          </a:p>
          <a:p>
            <a:r>
              <a:t>4. Ausentismo laboral.</a:t>
            </a:r>
          </a:p>
          <a:p>
            <a:r>
              <a:t>5. Impacto en la calidad de vida de los trabajadores.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¡Gracias!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angelina villalobos</cp:lastModifiedBy>
  <cp:revision>2</cp:revision>
  <dcterms:created xsi:type="dcterms:W3CDTF">2023-03-03T14:31:04Z</dcterms:created>
  <dcterms:modified xsi:type="dcterms:W3CDTF">2023-06-30T23:41:46Z</dcterms:modified>
</cp:coreProperties>
</file>