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99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6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78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30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27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5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72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49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96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2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66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ACC99-C21C-4CB3-9BFF-A4E4E2EFB41A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75F69-7E5E-4C48-8BCD-C5AE843983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21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n 4" descr="Icono&#10;&#10;Descripción generada automáticamente con confianza baja">
            <a:extLst>
              <a:ext uri="{FF2B5EF4-FFF2-40B4-BE49-F238E27FC236}">
                <a16:creationId xmlns:a16="http://schemas.microsoft.com/office/drawing/2014/main" id="{EC8FAB4F-F984-E435-1AAF-880759624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275" y="5357091"/>
            <a:ext cx="1368729" cy="126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216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Anderson Wang</dc:creator>
  <cp:lastModifiedBy>angelina villalobos</cp:lastModifiedBy>
  <cp:revision>2</cp:revision>
  <dcterms:created xsi:type="dcterms:W3CDTF">2023-03-03T14:31:04Z</dcterms:created>
  <dcterms:modified xsi:type="dcterms:W3CDTF">2023-06-30T23:41:46Z</dcterms:modified>
</cp:coreProperties>
</file>