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f67ffd67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f67ffd67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f67ffd67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f67ffd67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f67ffd67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f67ffd67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f67ffd67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f67ffd67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f67ffd67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f67ffd67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f67ffd67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f67ffd67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f67ffd67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f67ffd67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f67ffd67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f67ffd67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f67ffd67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f67ffd67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f67ffd67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df67ffd67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f67ffd67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f67ffd67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f67ffd67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f67ffd67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f67ffd67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f67ffd67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f67ffd67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f67ffd67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f67ffd67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f67ffd67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f67ffd67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f67ffd67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f67ffd67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f67ffd67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f67ffd67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f67ffd67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850" y="0"/>
            <a:ext cx="7516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55850" y="4106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Rubén Bautista, Nicolás Jaraiz y Ángel </a:t>
            </a:r>
            <a:r>
              <a:rPr lang="es">
                <a:solidFill>
                  <a:srgbClr val="000000"/>
                </a:solidFill>
              </a:rPr>
              <a:t>González</a:t>
            </a:r>
            <a:r>
              <a:rPr lang="es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PLAN DE PRODUCCIÓN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Objetivos del plan de producción: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En Net RNA, hemos pensado y llegado a la conclusión de que debemos plantearnos una serie de objetivos alcanzables, específicos, relevantes, y que puedan llegar a completarse en un período de tiempo razonable. Es por eso que, nuestros objetivos en este plan de producción serían los siguientes: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Mejorar la eficiencia con la que operamos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Aumentar la satisfacción de nuestros clientes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Formar al nuevo personal de la empresa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Asegurar la calidad y la seguridad de nuestros servicios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Aumentar la rentabilidad de la empresa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Implementar un sistema de Feedback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Realizar auditorías internas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Recursos necesarios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Recursos Humanos: Describe el tipo y la cantidad de personal requerido, incluyendo técnicos de redes, ingenieros, personal administrativo y de soporte, además de un plan de formación continua.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Recursos Materiales: Lista todos los equipos, herramientas y materiales necesarios para la instalación y el mantenimiento de redes, como cables, conectores, dispositivos de red y herramientas de diagnóstico.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Tecnología y Herramientas: Incluye los sistemas de software y herramientas especializadas necesarias para la gestión de proyectos, la planificación de redes y el monitoreo de rendimiento.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Gestión de calidad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Estándares de Calidad: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Establece las normas y estándares que se seguirán para asegurar que los servicios cumplan con los requisitos técnicos y las expectativas del cliente.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Control de Calidad: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Describe los procedimientos para verificar y asegurar la calidad en cada etapa del proceso, incluyendo inspecciones, pruebas y auditorías internas.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Logística y Cadena de Suministro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Proveedores: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Identifica los principales proveedores de materiales y equipos, y describe los criterios para su selección y evaluación continua.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Gestión de Inventarios: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Detalla el sistema para mantener un inventario adecuado de materiales y equipos, asegurando disponibilidad sin exceso de stock.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Distribución: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Explica cómo se </a:t>
            </a:r>
            <a:r>
              <a:rPr lang="es" sz="1200">
                <a:solidFill>
                  <a:schemeClr val="dk1"/>
                </a:solidFill>
              </a:rPr>
              <a:t>gestionan</a:t>
            </a:r>
            <a:r>
              <a:rPr lang="es" sz="1200">
                <a:solidFill>
                  <a:schemeClr val="dk1"/>
                </a:solidFill>
              </a:rPr>
              <a:t> la entrega y el transporte de materiales y equipos a los sitios de trabajo, optimizando rutas y tiempos de entrega.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Seguridad y Riesgos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Protocolos de Seguridad: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Describe las medidas y procedimientos para proteger a los empleados y los activos de la empresa, incluyendo formación en seguridad, uso de equipos de protección personal y planes de evacuación.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Gestión de Riesgos: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Identifica los posibles riesgos (técnicos, operativos, financieros) y establece planes de contingencia para mitigar estos riesgos, asegurando continuidad del servicio.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Costos y Presupuestos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Costos Directos e Indirectos: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Detalla todos los costos asociados con la prestación de los servicios, incluyendo materiales, mano de obra, equipos, transporte y otros gastos operativos.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Presupuesto Anual: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Proporciona una proyección detallada de ingresos y egresos anuales, ayudando a planificar y controlar los recursos financieros.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Análisis de Rentabilidad: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Evalúa la rentabilidad esperada de los servicios, comparando costos y beneficios para asegurar viabilidad financiera.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PLAN DE FORMACIÓN DE LOS TRABAJADORES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Detección de las necesidades de la empresa a nivel de trabajadores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En NET RNA S.COOP, las necesidades a nivel de los trabajadores se dividen en dos tipos, que son los siguientes: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1. Necesidades relacionadas con las bases formativas generales de los empleados. Estas bases están orientadas a cada puesto de trabajo.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2. Necesidades generales.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Explicación del plan elegido a cada trabajador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20"/>
              <a:t>Necesidades relacionadas con las bases formativas generales de los empleados</a:t>
            </a:r>
            <a:endParaRPr sz="1820"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800" y="1017725"/>
            <a:ext cx="4260300" cy="3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800">
                <a:solidFill>
                  <a:schemeClr val="dk1"/>
                </a:solidFill>
              </a:rPr>
              <a:t>Trabajador en la oficina: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</a:rPr>
              <a:t>Conocimientos básicos de las herramientas ofimáticas más utilizadas.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</a:rPr>
              <a:t>GS en Administrador de Sistemas Informáticos en Red o equivalente.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</a:rPr>
              <a:t>Titulación oficial de nivel B2 o superior en el idioma Inglés.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</a:rPr>
              <a:t>Se tendrá en cuenta tener conocimientos de diseño 3D.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Se tendrán en cuenta conocimientos de idiomas extranjeros, e.g Alemán, Portugués.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dk1"/>
                </a:solidFill>
              </a:rPr>
              <a:t>NECESIDADES GENERALES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Conocimientos varios sobre la prevención de riesgos, entre otros, por parte de los trabajadores de la empresa.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Trabajadores capacitados para tener polivalencia en diferentes ámbitos de trabajo. 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60" name="Google Shape;160;p29"/>
          <p:cNvSpPr txBox="1"/>
          <p:nvPr/>
        </p:nvSpPr>
        <p:spPr>
          <a:xfrm>
            <a:off x="4572100" y="1017725"/>
            <a:ext cx="4337400" cy="27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800">
                <a:solidFill>
                  <a:schemeClr val="dk1"/>
                </a:solidFill>
              </a:rPr>
              <a:t>Secretario: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</a:rPr>
              <a:t>GM en Administración y Gestión de Empresas.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</a:rPr>
              <a:t>Se debe tener la tarjeta TIP en vigor como vigilante de seguridad.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</a:rPr>
              <a:t>Se tendrá en cuenta tener un nivel B2 o superior en inglés 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</a:rPr>
              <a:t>Técnico instalador de estructuras de red: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</a:rPr>
              <a:t>Carnet de conducir necesario.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</a:rPr>
              <a:t>Gran manejo de herramientas.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</a:rPr>
              <a:t>PRL 20 electricidad.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</a:rPr>
              <a:t>Es valorable tener carnet de plataforma elevadora.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</a:rPr>
              <a:t>Es valorable tener conocimientos sobre las nuevas tecnologías.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</a:rPr>
              <a:t>Es valorable tener conocimientos sobre el diseño de instalaciones eléctricas.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 DE RECURSOS HUMANOS Y ORGANIZACIÓN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s" sz="1000">
                <a:solidFill>
                  <a:schemeClr val="dk1"/>
                </a:solidFill>
              </a:rPr>
              <a:t>Objetivos del plan de recursos humanos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s" sz="1000">
                <a:solidFill>
                  <a:schemeClr val="dk1"/>
                </a:solidFill>
              </a:rPr>
              <a:t>Estructura organizacional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s" sz="1000">
                <a:solidFill>
                  <a:schemeClr val="dk1"/>
                </a:solidFill>
              </a:rPr>
              <a:t>Identificación de las necesidades del personal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s" sz="1000">
                <a:solidFill>
                  <a:schemeClr val="dk1"/>
                </a:solidFill>
              </a:rPr>
              <a:t>Plan de acción para cubrir las necesidades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s" sz="1000">
                <a:solidFill>
                  <a:schemeClr val="dk1"/>
                </a:solidFill>
              </a:rPr>
              <a:t>Comunicación interna entre el persona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s" sz="1000">
                <a:solidFill>
                  <a:schemeClr val="dk1"/>
                </a:solidFill>
              </a:rPr>
              <a:t>Bienestar y clima laboral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 Y EVALUACIÓN DEL PROYECTO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ÍNDICE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05675" y="1017725"/>
            <a:ext cx="5194500" cy="41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1032">
                <a:solidFill>
                  <a:schemeClr val="dk1"/>
                </a:solidFill>
              </a:rPr>
              <a:t>INTRODUCCIÓN</a:t>
            </a:r>
            <a:endParaRPr b="1" sz="1032">
              <a:solidFill>
                <a:schemeClr val="dk1"/>
              </a:solidFill>
            </a:endParaRPr>
          </a:p>
          <a:p>
            <a:pPr indent="-294163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33"/>
              <a:buChar char="-"/>
            </a:pPr>
            <a:r>
              <a:rPr lang="es" sz="1032">
                <a:solidFill>
                  <a:schemeClr val="dk1"/>
                </a:solidFill>
              </a:rPr>
              <a:t>¿Quienes somos?</a:t>
            </a:r>
            <a:endParaRPr sz="1032">
              <a:solidFill>
                <a:schemeClr val="dk1"/>
              </a:solidFill>
            </a:endParaRPr>
          </a:p>
          <a:p>
            <a:pPr indent="-294163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3"/>
              <a:buChar char="-"/>
            </a:pPr>
            <a:r>
              <a:rPr lang="es" sz="1032">
                <a:solidFill>
                  <a:schemeClr val="dk1"/>
                </a:solidFill>
              </a:rPr>
              <a:t>¿</a:t>
            </a:r>
            <a:r>
              <a:rPr lang="es" sz="1032">
                <a:solidFill>
                  <a:schemeClr val="dk1"/>
                </a:solidFill>
              </a:rPr>
              <a:t>Qué</a:t>
            </a:r>
            <a:r>
              <a:rPr lang="es" sz="1032">
                <a:solidFill>
                  <a:schemeClr val="dk1"/>
                </a:solidFill>
              </a:rPr>
              <a:t> ofrecemos?</a:t>
            </a:r>
            <a:endParaRPr sz="103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s" sz="1032">
                <a:solidFill>
                  <a:schemeClr val="dk1"/>
                </a:solidFill>
              </a:rPr>
              <a:t>DESCRIPCIÓN GENERAL DE LA IDEA EMPRENDEDORA Y DEL PROYECTO</a:t>
            </a:r>
            <a:endParaRPr b="1" sz="1032">
              <a:solidFill>
                <a:schemeClr val="dk1"/>
              </a:solidFill>
            </a:endParaRPr>
          </a:p>
          <a:p>
            <a:pPr indent="-294163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33"/>
              <a:buChar char="-"/>
            </a:pPr>
            <a:r>
              <a:rPr lang="es" sz="1032">
                <a:solidFill>
                  <a:schemeClr val="dk1"/>
                </a:solidFill>
              </a:rPr>
              <a:t>P</a:t>
            </a:r>
            <a:r>
              <a:rPr lang="es" sz="1032">
                <a:solidFill>
                  <a:schemeClr val="dk1"/>
                </a:solidFill>
              </a:rPr>
              <a:t>resentación de los promotores de la empresa</a:t>
            </a:r>
            <a:endParaRPr sz="103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s" sz="1032">
                <a:solidFill>
                  <a:schemeClr val="dk1"/>
                </a:solidFill>
              </a:rPr>
              <a:t>CULTURA EMPRESARIAL</a:t>
            </a:r>
            <a:endParaRPr b="1" sz="1032">
              <a:solidFill>
                <a:schemeClr val="dk1"/>
              </a:solidFill>
            </a:endParaRPr>
          </a:p>
          <a:p>
            <a:pPr indent="-294163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33"/>
              <a:buChar char="-"/>
            </a:pPr>
            <a:r>
              <a:rPr lang="es" sz="1032">
                <a:solidFill>
                  <a:schemeClr val="dk1"/>
                </a:solidFill>
              </a:rPr>
              <a:t>Misión</a:t>
            </a:r>
            <a:endParaRPr sz="1032">
              <a:solidFill>
                <a:schemeClr val="dk1"/>
              </a:solidFill>
            </a:endParaRPr>
          </a:p>
          <a:p>
            <a:pPr indent="-294163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3"/>
              <a:buChar char="-"/>
            </a:pPr>
            <a:r>
              <a:rPr lang="es" sz="1032">
                <a:solidFill>
                  <a:schemeClr val="dk1"/>
                </a:solidFill>
              </a:rPr>
              <a:t>Visión </a:t>
            </a:r>
            <a:endParaRPr sz="1032">
              <a:solidFill>
                <a:schemeClr val="dk1"/>
              </a:solidFill>
            </a:endParaRPr>
          </a:p>
          <a:p>
            <a:pPr indent="-294163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3"/>
              <a:buChar char="-"/>
            </a:pPr>
            <a:r>
              <a:rPr lang="es" sz="1032">
                <a:solidFill>
                  <a:schemeClr val="dk1"/>
                </a:solidFill>
              </a:rPr>
              <a:t>Valores</a:t>
            </a:r>
            <a:endParaRPr sz="1032">
              <a:solidFill>
                <a:schemeClr val="dk1"/>
              </a:solidFill>
            </a:endParaRPr>
          </a:p>
          <a:p>
            <a:pPr indent="-294163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3"/>
              <a:buChar char="-"/>
            </a:pPr>
            <a:r>
              <a:rPr lang="es" sz="1032">
                <a:solidFill>
                  <a:schemeClr val="dk1"/>
                </a:solidFill>
              </a:rPr>
              <a:t>DAFO</a:t>
            </a:r>
            <a:endParaRPr sz="103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s" sz="1032">
                <a:solidFill>
                  <a:schemeClr val="dk1"/>
                </a:solidFill>
              </a:rPr>
              <a:t>PLAN DE MARKETING</a:t>
            </a:r>
            <a:endParaRPr b="1" sz="1032">
              <a:solidFill>
                <a:schemeClr val="dk1"/>
              </a:solidFill>
            </a:endParaRPr>
          </a:p>
          <a:p>
            <a:pPr indent="-294163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33"/>
              <a:buChar char="-"/>
            </a:pPr>
            <a:r>
              <a:rPr lang="es" sz="1032">
                <a:solidFill>
                  <a:schemeClr val="dk1"/>
                </a:solidFill>
              </a:rPr>
              <a:t>Análisis de las necesidades del cliente</a:t>
            </a:r>
            <a:endParaRPr sz="1032">
              <a:solidFill>
                <a:schemeClr val="dk1"/>
              </a:solidFill>
            </a:endParaRPr>
          </a:p>
          <a:p>
            <a:pPr indent="-294163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3"/>
              <a:buChar char="-"/>
            </a:pPr>
            <a:r>
              <a:rPr lang="es" sz="1032">
                <a:solidFill>
                  <a:schemeClr val="dk1"/>
                </a:solidFill>
              </a:rPr>
              <a:t>Objetivos del plan de marketing</a:t>
            </a:r>
            <a:endParaRPr sz="103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s" sz="1032">
                <a:solidFill>
                  <a:schemeClr val="dk1"/>
                </a:solidFill>
              </a:rPr>
              <a:t>PLAN DE PRODUCCIÓN</a:t>
            </a:r>
            <a:endParaRPr b="1" sz="1032">
              <a:solidFill>
                <a:schemeClr val="dk1"/>
              </a:solidFill>
            </a:endParaRPr>
          </a:p>
          <a:p>
            <a:pPr indent="-294163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33"/>
              <a:buChar char="-"/>
            </a:pPr>
            <a:r>
              <a:rPr lang="es" sz="1032">
                <a:solidFill>
                  <a:schemeClr val="dk1"/>
                </a:solidFill>
              </a:rPr>
              <a:t>Objetivos del plan de producción</a:t>
            </a:r>
            <a:endParaRPr sz="1032">
              <a:solidFill>
                <a:schemeClr val="dk1"/>
              </a:solidFill>
            </a:endParaRPr>
          </a:p>
          <a:p>
            <a:pPr indent="-294163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3"/>
              <a:buChar char="-"/>
            </a:pPr>
            <a:r>
              <a:rPr lang="es" sz="1032">
                <a:solidFill>
                  <a:schemeClr val="dk1"/>
                </a:solidFill>
              </a:rPr>
              <a:t>Recursos necesarios</a:t>
            </a:r>
            <a:endParaRPr sz="1032">
              <a:solidFill>
                <a:schemeClr val="dk1"/>
              </a:solidFill>
            </a:endParaRPr>
          </a:p>
          <a:p>
            <a:pPr indent="-294163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3"/>
              <a:buChar char="-"/>
            </a:pPr>
            <a:r>
              <a:rPr lang="es" sz="1032">
                <a:solidFill>
                  <a:schemeClr val="dk1"/>
                </a:solidFill>
              </a:rPr>
              <a:t>Gestión de calidad</a:t>
            </a:r>
            <a:endParaRPr sz="1032">
              <a:solidFill>
                <a:schemeClr val="dk1"/>
              </a:solidFill>
            </a:endParaRPr>
          </a:p>
          <a:p>
            <a:pPr indent="-294163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3"/>
              <a:buChar char="-"/>
            </a:pPr>
            <a:r>
              <a:rPr lang="es" sz="1032">
                <a:solidFill>
                  <a:schemeClr val="dk1"/>
                </a:solidFill>
              </a:rPr>
              <a:t> Logística y Cadena de Suministro</a:t>
            </a:r>
            <a:endParaRPr sz="1032">
              <a:solidFill>
                <a:schemeClr val="dk1"/>
              </a:solidFill>
            </a:endParaRPr>
          </a:p>
          <a:p>
            <a:pPr indent="-294163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3"/>
              <a:buChar char="-"/>
            </a:pPr>
            <a:r>
              <a:rPr lang="es" sz="1032">
                <a:solidFill>
                  <a:schemeClr val="dk1"/>
                </a:solidFill>
              </a:rPr>
              <a:t>Seguridad y Riesgos</a:t>
            </a:r>
            <a:endParaRPr sz="1032">
              <a:solidFill>
                <a:schemeClr val="dk1"/>
              </a:solidFill>
            </a:endParaRPr>
          </a:p>
          <a:p>
            <a:pPr indent="-294163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3"/>
              <a:buChar char="-"/>
            </a:pPr>
            <a:r>
              <a:rPr lang="es" sz="1032">
                <a:solidFill>
                  <a:schemeClr val="dk1"/>
                </a:solidFill>
              </a:rPr>
              <a:t>Costos y Presupuestos</a:t>
            </a:r>
            <a:endParaRPr sz="1032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850700" y="1117775"/>
            <a:ext cx="4380300" cy="30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1"/>
                </a:solidFill>
              </a:rPr>
              <a:t>PLAN DE FORMACIÓN DE LOS TRABAJADORES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s" sz="1000">
                <a:solidFill>
                  <a:schemeClr val="dk1"/>
                </a:solidFill>
              </a:rPr>
              <a:t>Detección de las necesidades de la empresa a nivel de trabajadores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s" sz="1000">
                <a:solidFill>
                  <a:schemeClr val="dk1"/>
                </a:solidFill>
              </a:rPr>
              <a:t>N</a:t>
            </a:r>
            <a:r>
              <a:rPr lang="es" sz="1000">
                <a:solidFill>
                  <a:schemeClr val="dk1"/>
                </a:solidFill>
              </a:rPr>
              <a:t>ecesidades relacionadas con las bases formativas generales de los empleados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1"/>
                </a:solidFill>
              </a:rPr>
              <a:t>PLAN DE RECURSOS HUMANOS Y ORGANIZACIÓN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s" sz="1000">
                <a:solidFill>
                  <a:schemeClr val="dk1"/>
                </a:solidFill>
              </a:rPr>
              <a:t>Objetivos del plan de recursos humanos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s" sz="1000">
                <a:solidFill>
                  <a:schemeClr val="dk1"/>
                </a:solidFill>
              </a:rPr>
              <a:t>Estructura organizacional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s" sz="1000">
                <a:solidFill>
                  <a:schemeClr val="dk1"/>
                </a:solidFill>
              </a:rPr>
              <a:t>Identificación de las necesidades del personal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s" sz="1000">
                <a:solidFill>
                  <a:schemeClr val="dk1"/>
                </a:solidFill>
              </a:rPr>
              <a:t>Plan de acción para cubrir las necesidades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s" sz="1000">
                <a:solidFill>
                  <a:schemeClr val="dk1"/>
                </a:solidFill>
              </a:rPr>
              <a:t>Comunicación interna entre el persona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s" sz="1000">
                <a:solidFill>
                  <a:schemeClr val="dk1"/>
                </a:solidFill>
              </a:rPr>
              <a:t>Bienestar y clima </a:t>
            </a:r>
            <a:r>
              <a:rPr lang="es" sz="1000">
                <a:solidFill>
                  <a:schemeClr val="dk1"/>
                </a:solidFill>
              </a:rPr>
              <a:t>laboral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000">
                <a:solidFill>
                  <a:schemeClr val="dk1"/>
                </a:solidFill>
              </a:rPr>
              <a:t>CONCLUSIONES Y EVALUACIÓN DEL PROYECTO</a:t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chemeClr val="dk1"/>
                </a:solidFill>
              </a:rPr>
              <a:t>¿Quienes somos y qué ofrecemos?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Net RNA es una empresa que se dedica a ofrecer servicios de diseño, implementación y gestión de redes para empresas de cualquier tamaño.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Toda empresa necesita una infraestructura de red segura y eficiente, por eso, nuestra empresa es la encargada de que esos dos factores se hagan realidad.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Diseñamos redes personalizadas dependiendo de lo que el cliente nos encargue, siempre con el mejor servicio y la mejor calidad, realizando un estudio previo del cliente y su empresa para que nuestro trabajo se adapte de la mejor manera posible a sus necesidades.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395"/>
              <a:buFont typeface="Arial"/>
              <a:buNone/>
            </a:pPr>
            <a:r>
              <a:rPr lang="es" sz="2022"/>
              <a:t>DESCRIPCIÓN GENERAL DE LA IDEA EMPRENDEDORA Y DEL PROYECTO</a:t>
            </a:r>
            <a:endParaRPr sz="20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La idea del proyecto es formar una empresa del sector informático, esta empresa es Net RNA, y su principal función y objetivo es ofrecer servicios de gestión y mantenimiento de red a infraestructuras empresariales.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Nuestra prioridad principal es lograr ayudar y dar soporte a aquellas empresas y organizaciones las cuales requieren del montaje de la infraestructura de red y el cableado estructurado de las instalaciones de las empresas solicitantes de cualquier tamaño, como los servicios de DHCP y DNS por medio de la creación de una página web y las redes sociales correspondientes. Toda empresa necesita una infraestructura de red segura y eficiente, por eso, nuestra empresa es la encargada de que esos dos factores se hagan realidad.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S. Coop. Net RNA es una empresa que se especializa en servicios de diseño y gestión de redes, orientada para todo el mundo.</a:t>
            </a:r>
            <a:endParaRPr b="1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Presentación de los promotores de la empresa: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507125" y="1895075"/>
            <a:ext cx="2432100" cy="19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chemeClr val="dk1"/>
                </a:solidFill>
              </a:rPr>
              <a:t>Ángel González Martínez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0" r="0" t="23576"/>
          <a:stretch/>
        </p:blipFill>
        <p:spPr>
          <a:xfrm>
            <a:off x="1169150" y="2431588"/>
            <a:ext cx="1108051" cy="112907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067100" y="1895075"/>
            <a:ext cx="2432100" cy="19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chemeClr val="dk1"/>
                </a:solidFill>
              </a:rPr>
              <a:t>Rubén Bautista Maya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4475" y="2326125"/>
            <a:ext cx="902899" cy="134001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5627075" y="1895075"/>
            <a:ext cx="2432100" cy="19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chemeClr val="dk1"/>
                </a:solidFill>
              </a:rPr>
              <a:t>Nicolas Jaraiz Bravo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5">
            <a:alphaModFix/>
          </a:blip>
          <a:srcRect b="0" l="0" r="0" t="17328"/>
          <a:stretch/>
        </p:blipFill>
        <p:spPr>
          <a:xfrm>
            <a:off x="6289099" y="2389125"/>
            <a:ext cx="1101400" cy="121399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632663" y="3736475"/>
            <a:ext cx="21810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 (Jefe ejecutivo)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247388" y="3736475"/>
            <a:ext cx="21810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 (Jefe ejecutivo)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5736563" y="3666125"/>
            <a:ext cx="21810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 (Jefe ejecutivo)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CULTURA EMPRESARIAL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Misión: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La misión de nuestra empresa es proporcionar soluciones integrales de gestión de redes que impulsen la eficiencia, la seguridad y la innovación en las comunicaciones empresariales.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Visión: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Nos visualizamos como líderes reconocidos en el campo de la gestión de redes, siendo la opción preferida por las empresas que buscan optimizar sus operaciones y maximizar el valor de sus inversiones en tecnología.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Aspiramos a ser innovadores constantes, adaptándonos ágilmente a un entorno tecnológico en constante evolución y superando las expectativas de nuestros clientes en cada paso.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Valores: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Compromiso con la excelencia, integridad, orientación al cliente y aprendizaje continuo.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137" y="485350"/>
            <a:ext cx="6747725" cy="392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PLAN DE MARKETING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Como bien se ha comentado anteriormente, la misión de nuestra empresa es ofrecer soluciones de red personalizadas y confiables a nuestros clientes, mientras que nuestra visión se centra en llegar a ser una empresa conocida en el sector gracias a nuestras cualidades y características.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Análisis de las necesidades del cliente: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Para poder analizar correctamente a un cliente hemos de pensar como el, y por ello nos hemos hecho las siguientes preguntas: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¿Quién decide, quién compra, quién paga y quién consume?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¿Qué se compra y por qué?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¿Cuándo se compra y con qué frecuencia?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¿Dónde se compra?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¿Cuánto se compra?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PLAN DE MARKETING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Definición de objetivos del plan de marketing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Los objetivos que nos proponemos en este plan de marketing son los siguientes: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 sz="1100">
                <a:solidFill>
                  <a:schemeClr val="dk1"/>
                </a:solidFill>
              </a:rPr>
              <a:t>Innovar mediante el lanzamiento de ofertas y promociones que faciliten el acceso a más clientes a nuestros servicios.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 sz="1100">
                <a:solidFill>
                  <a:schemeClr val="dk1"/>
                </a:solidFill>
              </a:rPr>
              <a:t>Obtener una ventaja con respecto a nuestros competidores ofreciendo una calidad inigualable.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 sz="1100">
                <a:solidFill>
                  <a:schemeClr val="dk1"/>
                </a:solidFill>
              </a:rPr>
              <a:t>Mejorar la rentabilidad por aumento de ingresos.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 sz="1100">
                <a:solidFill>
                  <a:schemeClr val="dk1"/>
                </a:solidFill>
              </a:rPr>
              <a:t>Realizar acciones para contribuir con el medio ambiente.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