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4ac747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4ac747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c4ac747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c4ac747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ad2e1c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ad2e1c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b8d6c188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b8d6c188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b8d6c18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b8d6c18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b8d6c188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b8d6c188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c4ac747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c4ac747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4ac747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c4ac747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c4ac74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c4ac74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c4ac747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c4ac747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c4ac747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c4ac747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bureauveritasformacion.com/curso-riesgo-electrico-4712.aspx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ormacioncarpediem.com/curso/691/cursos-prevencion-de-riesgos-laborales/curso-prevencion-de-riesgos-laborales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ms.upc.edu/esp/estudis/formacio/curs/700501/curs-disseny-3d-2d-catia-v5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loserviceformacion.com/curso/planes-de-evacuacion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macionprevencion.es/cursos-prl/tpm-metal/equipos-informaticos#tabla-tarifa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magister.com/curso-para-ser-guardia-seguridad-cursos-2858170.htm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magister.com/ofimatica-cursos-3744687.htm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oogle.com/search?q=examen+oficial+de+ingles+B2+precios&amp;sca_esv=df9114d5be7f4ca8&amp;ei=HAEdZqeCDcCTi-gPu4mOqAM&amp;udm=&amp;ved=0ahUKEwingMORgcSFAxXAyQIHHbuEAzUQ4dUDCBA&amp;uact=5&amp;oq=examen+oficial+de+ingles+B2+precios&amp;gs_lp=Egxnd3Mtd2l6LXNlcnAiI2V4YW1lbiBvZmljaWFsIGRlIGluZ2xlcyBCMiBwcmVjaW9zMggQABiABBiiBDIIEAAYgAQYogQyCBAAGIAEGKIEMggQABiABBiiBDIIEAAYgAQYogRIiSFQ6hFYih5wA3gBkAEAmAGYAaABmASqAQMwLjS4AQPIAQD4AQGYAgegAqEEwgIKEAAYRxjWBBiwA5gDAIgGAZAGCJIHAzMuNKAHmhA&amp;sclient=gws-wiz-serp&amp;safe=active&amp;ssui=on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PLAN DE FORMACIÓN DEL PERSONAL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Hecho por: </a:t>
            </a:r>
            <a:r>
              <a:rPr lang="ca"/>
              <a:t>Ángel</a:t>
            </a:r>
            <a:r>
              <a:rPr lang="ca"/>
              <a:t> </a:t>
            </a:r>
            <a:r>
              <a:rPr lang="ca"/>
              <a:t>González, Rubén Bautista y Nicolás Jaraiz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ELABORACIÓN DEL PLAN DE 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Técnico instalador de estructuras de red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de riesgos eléctricos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Duración: 5 horas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Modalidad: Online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Precio: 55€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800" y="1734171"/>
            <a:ext cx="3642749" cy="29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ELABORACIÓN DEL PLAN DE 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Técnico instalador de estructuras de red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de riesgos laborales relacionados con daños.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Duración: 200 horas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Modalidad: Online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Precio: 120€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475" y="1861000"/>
            <a:ext cx="2468700" cy="24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64725" y="240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GRACIAS POR VUESTRA ATENCIÓN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r>
              <a:rPr lang="ca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1- DETECCIÓN E IDENTIFICACIÓN DE LAS NECESIDADES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2- CONFECCIÓN DE LA LISTA DE NECESIDADES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dk2"/>
                </a:solidFill>
              </a:rPr>
              <a:t>3- ELABORACIÓN DEL PLAN DE FORMACIÓN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704" y="2571750"/>
            <a:ext cx="3050447" cy="17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88"/>
              <a:t>DETECCIÓN E IDENTIFICACIÓN DE LAS NECESIDADES</a:t>
            </a:r>
            <a:endParaRPr sz="24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Necesidades relacionadas con las bases formativas generales de los empleados. Estas bases están orientadas a cada puesto de trabajo.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Trabajador de oficina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Secretario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Técnico en instalación de estructuras de red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Necesidades generales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Conocimientos varios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Trabajadores capacitados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444" y="2381125"/>
            <a:ext cx="2111900" cy="24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ELABORACIÓN DEL PLAN DE 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Trabajador en la oficina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de diseño 3D  (Arquitectura ,Diseño de interiores, Diseño industrial)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Duración: 1 mes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Modalidad: Presencial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Precio: 100% subvencionado por la empresa (en este caso la UPC).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275" y="2078877"/>
            <a:ext cx="2310225" cy="1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ELABORACIÓN DEL PLAN DE 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Trabajador en la oficina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de protocolos de evacuación en caso de emergencia.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Duración: 75 Horas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Modalidad: Online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Precio: 320€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650" y="2942250"/>
            <a:ext cx="2887774" cy="18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ELABORACIÓN DEL PLAN DE 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Trabajador en la oficina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Cursos de Prevención de Riesgos Laborales de equipos informáticos.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Duración: 20 Horas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Modalidad: Presencial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Precio: 360€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700" y="2884668"/>
            <a:ext cx="2684351" cy="17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ELABORACIÓN DEL PLAN DE 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Secretario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TIP (En caso de no tener el TIP, este será subvencionado al 50%):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Duración: 180 horas (8 semanas)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Modalidad: Presencial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Precio: 695€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500" y="2864725"/>
            <a:ext cx="4286775" cy="2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ELABORACIÓN DEL PLAN DE 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Secretario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de ofimática: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Cursos de word, power point y excel.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Duración: 190 horas (3 meses)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Modalidad: online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Precio: Gratis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975" y="1942600"/>
            <a:ext cx="2533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ELABORACIÓN DEL PLAN DE 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Secretario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+ examen oficial de inglés (mínimo B2).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 First: 194,00€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 Advanced: 199,00€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C2 Proficiency	: 215,00€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tercer intento fallido, el trabajador asume los costes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649" y="2357400"/>
            <a:ext cx="2929374" cy="17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