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2" autoAdjust="0"/>
    <p:restoredTop sz="94660"/>
  </p:normalViewPr>
  <p:slideViewPr>
    <p:cSldViewPr snapToGrid="0">
      <p:cViewPr>
        <p:scale>
          <a:sx n="100" d="100"/>
          <a:sy n="100" d="100"/>
        </p:scale>
        <p:origin x="-192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FD31-53C6-4E9F-A92E-52AA7B7E434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B6413CE-4114-47D3-8E7F-C66197A00F4C}">
      <dgm:prSet phldrT="[Text]"/>
      <dgm:spPr/>
      <dgm:t>
        <a:bodyPr/>
        <a:lstStyle/>
        <a:p>
          <a:r>
            <a:rPr lang="en-US" dirty="0" smtClean="0"/>
            <a:t>Enable repo</a:t>
          </a:r>
          <a:endParaRPr lang="nl-NL" dirty="0"/>
        </a:p>
      </dgm:t>
    </dgm:pt>
    <dgm:pt modelId="{4DE658DC-25E9-4534-B27D-6C8C015B16B3}" type="parTrans" cxnId="{6D888076-5F76-41E7-8CAF-F9C15379F724}">
      <dgm:prSet/>
      <dgm:spPr/>
      <dgm:t>
        <a:bodyPr/>
        <a:lstStyle/>
        <a:p>
          <a:endParaRPr lang="nl-NL"/>
        </a:p>
      </dgm:t>
    </dgm:pt>
    <dgm:pt modelId="{5325E6C2-44DD-4D01-A693-587C54FD603A}" type="sibTrans" cxnId="{6D888076-5F76-41E7-8CAF-F9C15379F724}">
      <dgm:prSet/>
      <dgm:spPr/>
      <dgm:t>
        <a:bodyPr/>
        <a:lstStyle/>
        <a:p>
          <a:endParaRPr lang="nl-NL"/>
        </a:p>
      </dgm:t>
    </dgm:pt>
    <dgm:pt modelId="{80AA4DDA-EE02-4131-A7F1-5636FF575691}">
      <dgm:prSet phldrT="[Text]"/>
      <dgm:spPr/>
      <dgm:t>
        <a:bodyPr/>
        <a:lstStyle/>
        <a:p>
          <a:r>
            <a:rPr lang="en-US" dirty="0" smtClean="0"/>
            <a:t>Configure</a:t>
          </a:r>
          <a:endParaRPr lang="nl-NL" dirty="0"/>
        </a:p>
      </dgm:t>
    </dgm:pt>
    <dgm:pt modelId="{6FDD14E9-053E-45D1-98DA-8FE68F38C3C3}" type="parTrans" cxnId="{2822DEC8-2E14-4FE7-8F61-5A4D7A311F35}">
      <dgm:prSet/>
      <dgm:spPr/>
      <dgm:t>
        <a:bodyPr/>
        <a:lstStyle/>
        <a:p>
          <a:endParaRPr lang="nl-NL"/>
        </a:p>
      </dgm:t>
    </dgm:pt>
    <dgm:pt modelId="{DA851E04-E686-4055-B31D-44AA97E4C8E5}" type="sibTrans" cxnId="{2822DEC8-2E14-4FE7-8F61-5A4D7A311F35}">
      <dgm:prSet/>
      <dgm:spPr/>
      <dgm:t>
        <a:bodyPr/>
        <a:lstStyle/>
        <a:p>
          <a:endParaRPr lang="nl-NL"/>
        </a:p>
      </dgm:t>
    </dgm:pt>
    <dgm:pt modelId="{434991BD-1F14-4D03-A5FE-3A9C17748CAD}">
      <dgm:prSet phldrT="[Text]"/>
      <dgm:spPr/>
      <dgm:t>
        <a:bodyPr/>
        <a:lstStyle/>
        <a:p>
          <a:r>
            <a:rPr lang="en-US" dirty="0" smtClean="0"/>
            <a:t>Report</a:t>
          </a:r>
          <a:endParaRPr lang="nl-NL" dirty="0"/>
        </a:p>
      </dgm:t>
    </dgm:pt>
    <dgm:pt modelId="{A79F4CC7-ABB7-48AA-B8F9-0ED4D6F0DF5B}" type="parTrans" cxnId="{4379B25C-97C8-418E-ADFC-CBCC10FF761D}">
      <dgm:prSet/>
      <dgm:spPr/>
      <dgm:t>
        <a:bodyPr/>
        <a:lstStyle/>
        <a:p>
          <a:endParaRPr lang="nl-NL"/>
        </a:p>
      </dgm:t>
    </dgm:pt>
    <dgm:pt modelId="{B9C6AC84-7D16-479F-B9B9-614025B00D2F}" type="sibTrans" cxnId="{4379B25C-97C8-418E-ADFC-CBCC10FF761D}">
      <dgm:prSet/>
      <dgm:spPr/>
      <dgm:t>
        <a:bodyPr/>
        <a:lstStyle/>
        <a:p>
          <a:endParaRPr lang="nl-NL"/>
        </a:p>
      </dgm:t>
    </dgm:pt>
    <dgm:pt modelId="{780F5039-AF05-47C0-AF63-82E3CC0DA83F}" type="pres">
      <dgm:prSet presAssocID="{00E3FD31-53C6-4E9F-A92E-52AA7B7E4349}" presName="CompostProcess" presStyleCnt="0">
        <dgm:presLayoutVars>
          <dgm:dir/>
          <dgm:resizeHandles val="exact"/>
        </dgm:presLayoutVars>
      </dgm:prSet>
      <dgm:spPr/>
    </dgm:pt>
    <dgm:pt modelId="{8EC13C90-3E54-442B-AE3E-48E89ECEF7F2}" type="pres">
      <dgm:prSet presAssocID="{00E3FD31-53C6-4E9F-A92E-52AA7B7E4349}" presName="arrow" presStyleLbl="bgShp" presStyleIdx="0" presStyleCnt="1"/>
      <dgm:spPr/>
    </dgm:pt>
    <dgm:pt modelId="{B99DD4DB-99A3-41BC-A54D-2CB212EDD4EC}" type="pres">
      <dgm:prSet presAssocID="{00E3FD31-53C6-4E9F-A92E-52AA7B7E4349}" presName="linearProcess" presStyleCnt="0"/>
      <dgm:spPr/>
    </dgm:pt>
    <dgm:pt modelId="{49FF123B-FE24-4F2C-9B73-26CBA0ED0540}" type="pres">
      <dgm:prSet presAssocID="{9B6413CE-4114-47D3-8E7F-C66197A00F4C}" presName="textNode" presStyleLbl="node1" presStyleIdx="0" presStyleCnt="3">
        <dgm:presLayoutVars>
          <dgm:bulletEnabled val="1"/>
        </dgm:presLayoutVars>
      </dgm:prSet>
      <dgm:spPr/>
    </dgm:pt>
    <dgm:pt modelId="{782DA72F-E623-4285-A9FD-F13BC44C44BC}" type="pres">
      <dgm:prSet presAssocID="{5325E6C2-44DD-4D01-A693-587C54FD603A}" presName="sibTrans" presStyleCnt="0"/>
      <dgm:spPr/>
    </dgm:pt>
    <dgm:pt modelId="{4B8CE7E1-CA5B-47F5-8D4A-26A820D765B7}" type="pres">
      <dgm:prSet presAssocID="{80AA4DDA-EE02-4131-A7F1-5636FF575691}" presName="textNode" presStyleLbl="node1" presStyleIdx="1" presStyleCnt="3">
        <dgm:presLayoutVars>
          <dgm:bulletEnabled val="1"/>
        </dgm:presLayoutVars>
      </dgm:prSet>
      <dgm:spPr/>
    </dgm:pt>
    <dgm:pt modelId="{607045FD-FE4C-45AD-A6A1-2CA0999705EA}" type="pres">
      <dgm:prSet presAssocID="{DA851E04-E686-4055-B31D-44AA97E4C8E5}" presName="sibTrans" presStyleCnt="0"/>
      <dgm:spPr/>
    </dgm:pt>
    <dgm:pt modelId="{1F7C6E41-430E-44BC-A6DB-0D3E7BD0A67F}" type="pres">
      <dgm:prSet presAssocID="{434991BD-1F14-4D03-A5FE-3A9C17748CA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379B25C-97C8-418E-ADFC-CBCC10FF761D}" srcId="{00E3FD31-53C6-4E9F-A92E-52AA7B7E4349}" destId="{434991BD-1F14-4D03-A5FE-3A9C17748CAD}" srcOrd="2" destOrd="0" parTransId="{A79F4CC7-ABB7-48AA-B8F9-0ED4D6F0DF5B}" sibTransId="{B9C6AC84-7D16-479F-B9B9-614025B00D2F}"/>
    <dgm:cxn modelId="{D752AF0E-0D70-4940-994D-C0102A983303}" type="presOf" srcId="{434991BD-1F14-4D03-A5FE-3A9C17748CAD}" destId="{1F7C6E41-430E-44BC-A6DB-0D3E7BD0A67F}" srcOrd="0" destOrd="0" presId="urn:microsoft.com/office/officeart/2005/8/layout/hProcess9"/>
    <dgm:cxn modelId="{6D888076-5F76-41E7-8CAF-F9C15379F724}" srcId="{00E3FD31-53C6-4E9F-A92E-52AA7B7E4349}" destId="{9B6413CE-4114-47D3-8E7F-C66197A00F4C}" srcOrd="0" destOrd="0" parTransId="{4DE658DC-25E9-4534-B27D-6C8C015B16B3}" sibTransId="{5325E6C2-44DD-4D01-A693-587C54FD603A}"/>
    <dgm:cxn modelId="{5DD81E9A-2B3B-4C91-9731-4B3DBC7AF3EB}" type="presOf" srcId="{9B6413CE-4114-47D3-8E7F-C66197A00F4C}" destId="{49FF123B-FE24-4F2C-9B73-26CBA0ED0540}" srcOrd="0" destOrd="0" presId="urn:microsoft.com/office/officeart/2005/8/layout/hProcess9"/>
    <dgm:cxn modelId="{2822DEC8-2E14-4FE7-8F61-5A4D7A311F35}" srcId="{00E3FD31-53C6-4E9F-A92E-52AA7B7E4349}" destId="{80AA4DDA-EE02-4131-A7F1-5636FF575691}" srcOrd="1" destOrd="0" parTransId="{6FDD14E9-053E-45D1-98DA-8FE68F38C3C3}" sibTransId="{DA851E04-E686-4055-B31D-44AA97E4C8E5}"/>
    <dgm:cxn modelId="{D9909429-0BA6-4FA6-8288-BE1705526F18}" type="presOf" srcId="{80AA4DDA-EE02-4131-A7F1-5636FF575691}" destId="{4B8CE7E1-CA5B-47F5-8D4A-26A820D765B7}" srcOrd="0" destOrd="0" presId="urn:microsoft.com/office/officeart/2005/8/layout/hProcess9"/>
    <dgm:cxn modelId="{A4C42B22-7CBA-4347-8D6E-F11022467935}" type="presOf" srcId="{00E3FD31-53C6-4E9F-A92E-52AA7B7E4349}" destId="{780F5039-AF05-47C0-AF63-82E3CC0DA83F}" srcOrd="0" destOrd="0" presId="urn:microsoft.com/office/officeart/2005/8/layout/hProcess9"/>
    <dgm:cxn modelId="{04D3ECF7-EA48-4774-B878-FFA4384FD9A7}" type="presParOf" srcId="{780F5039-AF05-47C0-AF63-82E3CC0DA83F}" destId="{8EC13C90-3E54-442B-AE3E-48E89ECEF7F2}" srcOrd="0" destOrd="0" presId="urn:microsoft.com/office/officeart/2005/8/layout/hProcess9"/>
    <dgm:cxn modelId="{0EAC99C6-4401-4313-98F5-9F64B4E9DBF2}" type="presParOf" srcId="{780F5039-AF05-47C0-AF63-82E3CC0DA83F}" destId="{B99DD4DB-99A3-41BC-A54D-2CB212EDD4EC}" srcOrd="1" destOrd="0" presId="urn:microsoft.com/office/officeart/2005/8/layout/hProcess9"/>
    <dgm:cxn modelId="{DE07189C-ACEF-4CC2-88BA-800F7BF54977}" type="presParOf" srcId="{B99DD4DB-99A3-41BC-A54D-2CB212EDD4EC}" destId="{49FF123B-FE24-4F2C-9B73-26CBA0ED0540}" srcOrd="0" destOrd="0" presId="urn:microsoft.com/office/officeart/2005/8/layout/hProcess9"/>
    <dgm:cxn modelId="{1AC66EDB-A655-4B87-8EEE-A2AF6C326B91}" type="presParOf" srcId="{B99DD4DB-99A3-41BC-A54D-2CB212EDD4EC}" destId="{782DA72F-E623-4285-A9FD-F13BC44C44BC}" srcOrd="1" destOrd="0" presId="urn:microsoft.com/office/officeart/2005/8/layout/hProcess9"/>
    <dgm:cxn modelId="{1634827F-866A-4744-8865-7E69A70253ED}" type="presParOf" srcId="{B99DD4DB-99A3-41BC-A54D-2CB212EDD4EC}" destId="{4B8CE7E1-CA5B-47F5-8D4A-26A820D765B7}" srcOrd="2" destOrd="0" presId="urn:microsoft.com/office/officeart/2005/8/layout/hProcess9"/>
    <dgm:cxn modelId="{530293BD-FAED-4459-AE31-101F3D15D5BC}" type="presParOf" srcId="{B99DD4DB-99A3-41BC-A54D-2CB212EDD4EC}" destId="{607045FD-FE4C-45AD-A6A1-2CA0999705EA}" srcOrd="3" destOrd="0" presId="urn:microsoft.com/office/officeart/2005/8/layout/hProcess9"/>
    <dgm:cxn modelId="{CCEC5AAC-2C90-45ED-AFAF-7D7475A62B66}" type="presParOf" srcId="{B99DD4DB-99A3-41BC-A54D-2CB212EDD4EC}" destId="{1F7C6E41-430E-44BC-A6DB-0D3E7BD0A67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3C90-3E54-442B-AE3E-48E89ECEF7F2}">
      <dsp:nvSpPr>
        <dsp:cNvPr id="0" name=""/>
        <dsp:cNvSpPr/>
      </dsp:nvSpPr>
      <dsp:spPr>
        <a:xfrm>
          <a:off x="816835" y="0"/>
          <a:ext cx="9257468" cy="2644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F123B-FE24-4F2C-9B73-26CBA0ED0540}">
      <dsp:nvSpPr>
        <dsp:cNvPr id="0" name=""/>
        <dsp:cNvSpPr/>
      </dsp:nvSpPr>
      <dsp:spPr>
        <a:xfrm>
          <a:off x="154220" y="793390"/>
          <a:ext cx="3267341" cy="105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Enable repo</a:t>
          </a:r>
          <a:endParaRPr lang="nl-NL" sz="4400" kern="1200" dirty="0"/>
        </a:p>
      </dsp:txBody>
      <dsp:txXfrm>
        <a:off x="205860" y="845030"/>
        <a:ext cx="3164061" cy="954574"/>
      </dsp:txXfrm>
    </dsp:sp>
    <dsp:sp modelId="{4B8CE7E1-CA5B-47F5-8D4A-26A820D765B7}">
      <dsp:nvSpPr>
        <dsp:cNvPr id="0" name=""/>
        <dsp:cNvSpPr/>
      </dsp:nvSpPr>
      <dsp:spPr>
        <a:xfrm>
          <a:off x="3811898" y="793390"/>
          <a:ext cx="3267341" cy="105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Configure</a:t>
          </a:r>
          <a:endParaRPr lang="nl-NL" sz="4400" kern="1200" dirty="0"/>
        </a:p>
      </dsp:txBody>
      <dsp:txXfrm>
        <a:off x="3863538" y="845030"/>
        <a:ext cx="3164061" cy="954574"/>
      </dsp:txXfrm>
    </dsp:sp>
    <dsp:sp modelId="{1F7C6E41-430E-44BC-A6DB-0D3E7BD0A67F}">
      <dsp:nvSpPr>
        <dsp:cNvPr id="0" name=""/>
        <dsp:cNvSpPr/>
      </dsp:nvSpPr>
      <dsp:spPr>
        <a:xfrm>
          <a:off x="7469577" y="793390"/>
          <a:ext cx="3267341" cy="1057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Report</a:t>
          </a:r>
          <a:endParaRPr lang="nl-NL" sz="4400" kern="1200" dirty="0"/>
        </a:p>
      </dsp:txBody>
      <dsp:txXfrm>
        <a:off x="7521217" y="845030"/>
        <a:ext cx="3164061" cy="95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437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790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95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1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108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7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01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438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026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7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024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871E-CDC1-431B-B60E-A3E518CB96EF}" type="datetimeFigureOut">
              <a:rPr lang="nl-NL" smtClean="0"/>
              <a:t>17-1-2018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AB2DB-3DD1-46EA-9C5F-2E911C1237A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556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1630" y="567436"/>
            <a:ext cx="364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https://dashboard.stryker-mutator.io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8"/>
          <a:stretch/>
        </p:blipFill>
        <p:spPr>
          <a:xfrm>
            <a:off x="349250" y="936768"/>
            <a:ext cx="4175973" cy="2453413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55872181"/>
              </p:ext>
            </p:extLst>
          </p:nvPr>
        </p:nvGraphicFramePr>
        <p:xfrm>
          <a:off x="461222" y="3571335"/>
          <a:ext cx="10891139" cy="264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14" y="567436"/>
            <a:ext cx="2064229" cy="11795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67" y="1897161"/>
            <a:ext cx="1424657" cy="1424657"/>
          </a:xfrm>
          <a:prstGeom prst="rect">
            <a:avLst/>
          </a:prstGeom>
        </p:spPr>
      </p:pic>
      <p:sp>
        <p:nvSpPr>
          <p:cNvPr id="16" name="Bent-Up Arrow 15"/>
          <p:cNvSpPr/>
          <p:nvPr/>
        </p:nvSpPr>
        <p:spPr>
          <a:xfrm>
            <a:off x="9842740" y="1746995"/>
            <a:ext cx="1509621" cy="10214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665" y="771276"/>
            <a:ext cx="2251769" cy="22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 Support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Jansen</dc:creator>
  <cp:lastModifiedBy>Nico Jansen</cp:lastModifiedBy>
  <cp:revision>2</cp:revision>
  <dcterms:created xsi:type="dcterms:W3CDTF">2018-01-17T13:49:56Z</dcterms:created>
  <dcterms:modified xsi:type="dcterms:W3CDTF">2018-01-17T14:01:07Z</dcterms:modified>
</cp:coreProperties>
</file>