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691A6-D08D-2AEB-2406-E06486AD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5CF40-D10A-43B0-22AA-E58A0E549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76AB7-1D47-4E5B-878A-93F50E7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D4F0F-3349-13C5-22D8-71A8A8D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78621-C491-5572-395E-035B34AF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1ADF-F759-7D6D-24BE-72A4ACCC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97C984-D1AF-050D-3B2E-B0F88C83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003AC-F31B-91FD-00C7-DB496B5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DDB03-33FC-325E-36DA-AED4FB34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F5DCC-31EF-5DC8-2140-F4D963AA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CEDE5E-5165-00AF-7F9E-54F309EE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EBBBF5-20D7-9462-C8A8-49BBDE06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C2E4F-5131-0ECA-23DB-9A74D4A4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4327-99FC-FEDA-E3E7-9D701D77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FAED4-15EC-939D-8F37-E224A829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45BA-8BF7-0213-7D8B-662BD94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829B2-87C7-40C1-A2A8-D0DDF71A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8FD8B-FA97-8E78-E909-CCEC0E5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B6A94-9247-69F7-BB9E-EB4774DC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38A11-EB0E-E600-BC28-DAEED66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3A5F-7F7C-9227-287D-43146262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2D6ECE-7B80-3094-E928-B183091B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181D0-C61E-1C54-6760-E851032D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58260-3C53-AFB4-2B6B-16FFCC5B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38E31-DAE2-9B4E-5FA4-189D5BF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5AC4C-8374-18BA-560C-919EF14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F11EC-7774-9A0F-0AB4-D40C6256E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58B1D-4EB3-A075-4249-4FC62E98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0F622-B897-DD0A-9010-1927A660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11E07-DAB7-5B6D-2A4E-7C8FDB61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96157-F445-7CEF-C3BC-903CF461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F877-E75A-3261-A5B1-CF7521E1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EC630-448D-9587-3A7A-68F96AC4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0DCB5F-231F-7BDC-BDC5-21CE05BFC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489BC4-4B85-895E-BCA4-BE847EB16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B1EDF4-F6BF-388C-1EE6-C3A340988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70E4A8-D910-6F52-1F63-83A3ED5C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490AC4-DE4E-14C8-189B-3C4F905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084E97-3E4D-B6EF-D103-F935FB8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F275-4961-E7FB-BDE5-13648C90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386C5D-A2A7-6DD0-9A7D-9E723823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A24DDF-9215-9829-B8CF-2DC1A4C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0979B3-23B4-B1FA-584E-21C70081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8D2D25-F50D-E3DF-F4AB-3CC98467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64759-A14C-9215-5485-E8C05AEC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4E110-A769-F6D5-9CDD-46D7C9D0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E9510-D828-2BC4-ACA7-A5121C9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EC7C9-43AF-CB55-401E-2D96E6F2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348BC3-3A36-B410-C969-473EEFED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2B024A-CC0C-4F56-9248-CE4B816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64ADC3-1FC6-AD23-672D-E5EF64D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97DA4-FFC5-1E26-5DFD-103D6151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8A0A4-1BDE-E7B1-907D-6F8C396F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DC2EC7-B62B-8C62-BCFF-0E6C5923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6C786-9923-F40F-A1AC-7AE6DE0F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894BEA-C8B1-2A20-94B1-B24C7FB7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A2075E-6276-F144-0FFF-045E4CAB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7923DA-3E04-4912-AC77-062A78EE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46C847-0567-23EA-56AD-058917C5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F3840-D131-FBFA-22F0-30A02F56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7296A-BCF9-BD5E-63DF-3DD0133DE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AE829-DE0B-44E3-8BC9-3F674FCA2B6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97A57-769F-B5C0-33A3-82F43145D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9F1F2-B919-BB1E-EE3E-F1B86FCC1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1572-092A-479B-A897-60CE863B85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47278-B523-5452-6047-DA89A0515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EC1F2F-3501-24CF-0FD3-032EB3349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9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E1E45D-8A4D-B359-5137-6DA8C445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29" y="600767"/>
            <a:ext cx="10539112" cy="47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B0B3EF9-C03D-5FC9-0771-019934C7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40" y="1331763"/>
            <a:ext cx="8854758" cy="36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8D16E6-E3C5-6E7A-5B63-5BBC33FE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57" y="1253716"/>
            <a:ext cx="9909930" cy="41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2EBE79-50F3-98CB-F111-EFAA9119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1" y="591072"/>
            <a:ext cx="11220062" cy="46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02A222-73F7-7F8A-F02D-BA3B4932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10" y="1385993"/>
            <a:ext cx="9368563" cy="38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5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05FA-5655-19EF-747F-BCFCB9B9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B6D26-4820-02E0-2BB8-1927C2F4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6B6820-9DE2-F830-108C-B6D6E44C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612"/>
            <a:ext cx="12192000" cy="53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klein</dc:creator>
  <cp:lastModifiedBy>nicolas klein</cp:lastModifiedBy>
  <cp:revision>1</cp:revision>
  <dcterms:created xsi:type="dcterms:W3CDTF">2024-06-21T04:18:51Z</dcterms:created>
  <dcterms:modified xsi:type="dcterms:W3CDTF">2024-06-21T04:49:56Z</dcterms:modified>
</cp:coreProperties>
</file>