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7EABC-866E-95DD-ECB9-9597BF4A0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C3C4EA-D1FE-4151-2A2B-EB117A3A2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E4BEC-F25E-B9A4-FF97-0036B43F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15FD-01C0-462D-8A7D-CEF20ADCFED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B6D7F5-B625-20C8-87E7-66D2B949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7B26DD-96D7-0F87-8EB3-4649D6F4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A89D-D2E8-4752-9A06-BF4F06AE1E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3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36C8B-2761-7412-C3A6-EE6D3DEC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D652A6-7149-04C1-D837-DBBEF3462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F3A82A-3E3F-7800-4BFF-BE745AB3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15FD-01C0-462D-8A7D-CEF20ADCFED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9E3D96-D0E7-0874-1D67-47E1EC90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F0B9A2-EC82-A86A-0DE8-04BC20FF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A89D-D2E8-4752-9A06-BF4F06AE1E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8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28670A-D38A-823B-EACC-97D4D266C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325460-D813-1553-200D-4552EFC41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742F5C-9A22-C12B-A43B-36F2FB6E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15FD-01C0-462D-8A7D-CEF20ADCFED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F782C6-3FCB-C327-2C1B-9FE0C222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72CC7E-4798-EC6C-7985-7DBB073C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A89D-D2E8-4752-9A06-BF4F06AE1E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A1D75-AD0E-54A0-279F-BD0F229D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9F03EF-7CDA-A1D3-6542-C9A4FFC2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F87A4-F69F-1711-1A64-59FF09C7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15FD-01C0-462D-8A7D-CEF20ADCFED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9562C4-2F09-716B-741D-EBB9A934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EB4A1E-792C-BBAA-F1DF-D1CE18A9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A89D-D2E8-4752-9A06-BF4F06AE1E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2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0D53D-7CDF-2998-62BB-C1BFDADA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564246-5963-8119-CD9F-6F21A7C7B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95B2E0-3766-C043-CDDD-40A898E4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15FD-01C0-462D-8A7D-CEF20ADCFED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C53547-2729-4F21-7626-3C31ED2B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F426FB-207F-BDC8-1C53-CFCBD200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A89D-D2E8-4752-9A06-BF4F06AE1E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8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5D9E3-FEFE-4100-2D18-386F21F3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F1A796-709B-C556-56B8-B6FF597A7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523570-8661-FD50-FF3F-134AC5238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5DC491-B019-1C56-6054-93448B8C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15FD-01C0-462D-8A7D-CEF20ADCFED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650D3D-7588-004C-46C7-D19CEAA2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55DD32-418E-B33E-AAD0-48DC079D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A89D-D2E8-4752-9A06-BF4F06AE1E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5A945-882E-1AD3-87C3-97E1EE2B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02BE29-D057-70DF-5A83-619A23010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FB9BD7-C06F-C09A-6A0C-71EE2F836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1E65CB-A00D-BC3F-9467-397A8205C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F6D8BF-86B0-8BAC-2776-ED9E0828B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EB3A5F-C264-967F-42EA-50F66DFE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15FD-01C0-462D-8A7D-CEF20ADCFED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557BBA-3F38-52B5-8F44-4D75BA62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786D8D-5F17-872F-577C-2A047C6D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A89D-D2E8-4752-9A06-BF4F06AE1E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2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FA9EA-C4F8-EEBC-1404-EEA613AE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173780-1404-88FE-764A-BB18E1DE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15FD-01C0-462D-8A7D-CEF20ADCFED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CF9DE4-5B83-828A-3674-4176CAAB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410DA6-D8C1-2285-6A39-49F3BE34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A89D-D2E8-4752-9A06-BF4F06AE1E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8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EC1E35-B8E2-93DB-C824-BBDA6EF6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15FD-01C0-462D-8A7D-CEF20ADCFED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2C675D-12A9-E41F-F81F-B62FD0B7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8FC297-5864-67D7-698A-AAD7AA37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A89D-D2E8-4752-9A06-BF4F06AE1E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9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EB499-B97B-B8F2-1678-0F8CF04C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956183-287E-F2A9-8235-16729A908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806D5D-6EC1-068E-74BA-ED0124D3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587A18-DB1A-5A3B-6716-13B73CCD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15FD-01C0-462D-8A7D-CEF20ADCFED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7125BF-5CED-C291-A900-FC26A1B8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D0F98D-D87E-34DD-6FEF-9E460D79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A89D-D2E8-4752-9A06-BF4F06AE1E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DAABB-35ED-87D6-90BA-6F274F9C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4603D8-6A57-9E51-4A7B-2F1C6B221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CD09AE-2414-071C-8660-704C5E1E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DE4A51-1C98-E18B-D13C-A19EFD64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15FD-01C0-462D-8A7D-CEF20ADCFED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AE0194-C21D-63C6-2B96-D7AB3880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1F4FD5-8C6C-9203-C15F-E062B89C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A89D-D2E8-4752-9A06-BF4F06AE1E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4B4D9E-52CD-CE7E-8224-DD94ACE6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1534BD-CD55-94BB-CC55-B18EF53C0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99C3B8-8DE2-9FCF-18B5-3115B5203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2915FD-01C0-462D-8A7D-CEF20ADCFEDA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B62215-181F-2D9A-AC6E-E3FDEC8B6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6D6EF2-425B-6F22-368B-2640B9FB8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77A89D-D2E8-4752-9A06-BF4F06AE1E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5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DFD6C-5C7D-A5E2-6651-41560BDD9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4A096C-B5AA-1E37-036C-A35F2031B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4CE834-4599-9918-B5AD-180DA3F2B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686"/>
            <a:ext cx="12192000" cy="558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73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klein</dc:creator>
  <cp:lastModifiedBy>nicolas klein</cp:lastModifiedBy>
  <cp:revision>1</cp:revision>
  <dcterms:created xsi:type="dcterms:W3CDTF">2024-06-21T05:47:44Z</dcterms:created>
  <dcterms:modified xsi:type="dcterms:W3CDTF">2024-06-21T05:48:24Z</dcterms:modified>
</cp:coreProperties>
</file>