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3EC38C-3D77-46E3-A251-F0ADB37BA53D}" v="24" dt="2024-05-03T04:49:46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klein" userId="53d8a6e9327b3b59" providerId="LiveId" clId="{6E3EC38C-3D77-46E3-A251-F0ADB37BA53D}"/>
    <pc:docChg chg="custSel modSld">
      <pc:chgData name="nicolas klein" userId="53d8a6e9327b3b59" providerId="LiveId" clId="{6E3EC38C-3D77-46E3-A251-F0ADB37BA53D}" dt="2024-05-03T04:49:57.373" v="169"/>
      <pc:docMkLst>
        <pc:docMk/>
      </pc:docMkLst>
      <pc:sldChg chg="addSp delSp modSp mod">
        <pc:chgData name="nicolas klein" userId="53d8a6e9327b3b59" providerId="LiveId" clId="{6E3EC38C-3D77-46E3-A251-F0ADB37BA53D}" dt="2024-05-03T04:35:36.368" v="29" actId="1076"/>
        <pc:sldMkLst>
          <pc:docMk/>
          <pc:sldMk cId="4265391628" sldId="256"/>
        </pc:sldMkLst>
        <pc:spChg chg="del mod">
          <ac:chgData name="nicolas klein" userId="53d8a6e9327b3b59" providerId="LiveId" clId="{6E3EC38C-3D77-46E3-A251-F0ADB37BA53D}" dt="2024-05-03T04:34:40.231" v="4"/>
          <ac:spMkLst>
            <pc:docMk/>
            <pc:sldMk cId="4265391628" sldId="256"/>
            <ac:spMk id="4" creationId="{88DED826-B2A1-DB9B-D477-D283010AC314}"/>
          </ac:spMkLst>
        </pc:spChg>
        <pc:picChg chg="add mod">
          <ac:chgData name="nicolas klein" userId="53d8a6e9327b3b59" providerId="LiveId" clId="{6E3EC38C-3D77-46E3-A251-F0ADB37BA53D}" dt="2024-05-03T04:35:36.368" v="29" actId="1076"/>
          <ac:picMkLst>
            <pc:docMk/>
            <pc:sldMk cId="4265391628" sldId="256"/>
            <ac:picMk id="2" creationId="{55481540-0666-9700-8472-536D179BED1F}"/>
          </ac:picMkLst>
        </pc:picChg>
      </pc:sldChg>
      <pc:sldChg chg="addSp delSp modSp mod">
        <pc:chgData name="nicolas klein" userId="53d8a6e9327b3b59" providerId="LiveId" clId="{6E3EC38C-3D77-46E3-A251-F0ADB37BA53D}" dt="2024-05-03T04:35:02.426" v="13" actId="1076"/>
        <pc:sldMkLst>
          <pc:docMk/>
          <pc:sldMk cId="825472674" sldId="257"/>
        </pc:sldMkLst>
        <pc:spChg chg="del">
          <ac:chgData name="nicolas klein" userId="53d8a6e9327b3b59" providerId="LiveId" clId="{6E3EC38C-3D77-46E3-A251-F0ADB37BA53D}" dt="2024-05-03T04:34:58.050" v="10" actId="478"/>
          <ac:spMkLst>
            <pc:docMk/>
            <pc:sldMk cId="825472674" sldId="257"/>
            <ac:spMk id="4" creationId="{88DED826-B2A1-DB9B-D477-D283010AC314}"/>
          </ac:spMkLst>
        </pc:spChg>
        <pc:picChg chg="add mod">
          <ac:chgData name="nicolas klein" userId="53d8a6e9327b3b59" providerId="LiveId" clId="{6E3EC38C-3D77-46E3-A251-F0ADB37BA53D}" dt="2024-05-03T04:35:02.426" v="13" actId="1076"/>
          <ac:picMkLst>
            <pc:docMk/>
            <pc:sldMk cId="825472674" sldId="257"/>
            <ac:picMk id="2" creationId="{4ABFEAF3-D2F8-7BAC-F1CB-4C84C17025DA}"/>
          </ac:picMkLst>
        </pc:picChg>
      </pc:sldChg>
      <pc:sldChg chg="addSp delSp modSp mod">
        <pc:chgData name="nicolas klein" userId="53d8a6e9327b3b59" providerId="LiveId" clId="{6E3EC38C-3D77-46E3-A251-F0ADB37BA53D}" dt="2024-05-03T04:35:28.372" v="25" actId="1076"/>
        <pc:sldMkLst>
          <pc:docMk/>
          <pc:sldMk cId="3002579704" sldId="259"/>
        </pc:sldMkLst>
        <pc:spChg chg="del mod">
          <ac:chgData name="nicolas klein" userId="53d8a6e9327b3b59" providerId="LiveId" clId="{6E3EC38C-3D77-46E3-A251-F0ADB37BA53D}" dt="2024-05-03T04:35:26.487" v="24"/>
          <ac:spMkLst>
            <pc:docMk/>
            <pc:sldMk cId="3002579704" sldId="259"/>
            <ac:spMk id="4" creationId="{88DED826-B2A1-DB9B-D477-D283010AC314}"/>
          </ac:spMkLst>
        </pc:spChg>
        <pc:picChg chg="add mod">
          <ac:chgData name="nicolas klein" userId="53d8a6e9327b3b59" providerId="LiveId" clId="{6E3EC38C-3D77-46E3-A251-F0ADB37BA53D}" dt="2024-05-03T04:35:28.372" v="25" actId="1076"/>
          <ac:picMkLst>
            <pc:docMk/>
            <pc:sldMk cId="3002579704" sldId="259"/>
            <ac:picMk id="2" creationId="{3EEA6179-ED4C-4BAE-67C1-F506BB1325B6}"/>
          </ac:picMkLst>
        </pc:picChg>
      </pc:sldChg>
      <pc:sldChg chg="addSp delSp modSp mod">
        <pc:chgData name="nicolas klein" userId="53d8a6e9327b3b59" providerId="LiveId" clId="{6E3EC38C-3D77-46E3-A251-F0ADB37BA53D}" dt="2024-05-03T04:35:55.004" v="37" actId="1076"/>
        <pc:sldMkLst>
          <pc:docMk/>
          <pc:sldMk cId="3626846121" sldId="260"/>
        </pc:sldMkLst>
        <pc:spChg chg="del mod">
          <ac:chgData name="nicolas klein" userId="53d8a6e9327b3b59" providerId="LiveId" clId="{6E3EC38C-3D77-46E3-A251-F0ADB37BA53D}" dt="2024-05-03T04:35:52.811" v="36"/>
          <ac:spMkLst>
            <pc:docMk/>
            <pc:sldMk cId="3626846121" sldId="260"/>
            <ac:spMk id="4" creationId="{88DED826-B2A1-DB9B-D477-D283010AC314}"/>
          </ac:spMkLst>
        </pc:spChg>
        <pc:picChg chg="add mod">
          <ac:chgData name="nicolas klein" userId="53d8a6e9327b3b59" providerId="LiveId" clId="{6E3EC38C-3D77-46E3-A251-F0ADB37BA53D}" dt="2024-05-03T04:35:55.004" v="37" actId="1076"/>
          <ac:picMkLst>
            <pc:docMk/>
            <pc:sldMk cId="3626846121" sldId="260"/>
            <ac:picMk id="2" creationId="{8977B821-D2DE-5C4E-8506-97B147EDCF00}"/>
          </ac:picMkLst>
        </pc:picChg>
      </pc:sldChg>
      <pc:sldChg chg="addSp delSp modSp mod">
        <pc:chgData name="nicolas klein" userId="53d8a6e9327b3b59" providerId="LiveId" clId="{6E3EC38C-3D77-46E3-A251-F0ADB37BA53D}" dt="2024-05-03T04:45:33.855" v="45" actId="1076"/>
        <pc:sldMkLst>
          <pc:docMk/>
          <pc:sldMk cId="3245742552" sldId="261"/>
        </pc:sldMkLst>
        <pc:spChg chg="del mod">
          <ac:chgData name="nicolas klein" userId="53d8a6e9327b3b59" providerId="LiveId" clId="{6E3EC38C-3D77-46E3-A251-F0ADB37BA53D}" dt="2024-05-03T04:45:30.595" v="44"/>
          <ac:spMkLst>
            <pc:docMk/>
            <pc:sldMk cId="3245742552" sldId="261"/>
            <ac:spMk id="4" creationId="{88DED826-B2A1-DB9B-D477-D283010AC314}"/>
          </ac:spMkLst>
        </pc:spChg>
        <pc:picChg chg="add">
          <ac:chgData name="nicolas klein" userId="53d8a6e9327b3b59" providerId="LiveId" clId="{6E3EC38C-3D77-46E3-A251-F0ADB37BA53D}" dt="2024-05-03T04:45:18.854" v="38"/>
          <ac:picMkLst>
            <pc:docMk/>
            <pc:sldMk cId="3245742552" sldId="261"/>
            <ac:picMk id="2" creationId="{9B3CE3B3-3BDD-ACED-624B-753AA1455BCB}"/>
          </ac:picMkLst>
        </pc:picChg>
        <pc:picChg chg="add mod">
          <ac:chgData name="nicolas klein" userId="53d8a6e9327b3b59" providerId="LiveId" clId="{6E3EC38C-3D77-46E3-A251-F0ADB37BA53D}" dt="2024-05-03T04:45:33.855" v="45" actId="1076"/>
          <ac:picMkLst>
            <pc:docMk/>
            <pc:sldMk cId="3245742552" sldId="261"/>
            <ac:picMk id="3" creationId="{1FD285EC-644B-0669-3FBE-65354568E021}"/>
          </ac:picMkLst>
        </pc:picChg>
      </pc:sldChg>
      <pc:sldChg chg="addSp delSp modSp mod">
        <pc:chgData name="nicolas klein" userId="53d8a6e9327b3b59" providerId="LiveId" clId="{6E3EC38C-3D77-46E3-A251-F0ADB37BA53D}" dt="2024-05-03T04:45:52.563" v="53"/>
        <pc:sldMkLst>
          <pc:docMk/>
          <pc:sldMk cId="578330794" sldId="262"/>
        </pc:sldMkLst>
        <pc:spChg chg="del mod">
          <ac:chgData name="nicolas klein" userId="53d8a6e9327b3b59" providerId="LiveId" clId="{6E3EC38C-3D77-46E3-A251-F0ADB37BA53D}" dt="2024-05-03T04:45:52.563" v="53"/>
          <ac:spMkLst>
            <pc:docMk/>
            <pc:sldMk cId="578330794" sldId="262"/>
            <ac:spMk id="4" creationId="{88DED826-B2A1-DB9B-D477-D283010AC314}"/>
          </ac:spMkLst>
        </pc:spChg>
        <pc:picChg chg="add mod">
          <ac:chgData name="nicolas klein" userId="53d8a6e9327b3b59" providerId="LiveId" clId="{6E3EC38C-3D77-46E3-A251-F0ADB37BA53D}" dt="2024-05-03T04:45:51.826" v="51" actId="1076"/>
          <ac:picMkLst>
            <pc:docMk/>
            <pc:sldMk cId="578330794" sldId="262"/>
            <ac:picMk id="2" creationId="{C540D03C-ECB5-723B-E1B2-2BCF547BD0F1}"/>
          </ac:picMkLst>
        </pc:picChg>
      </pc:sldChg>
      <pc:sldChg chg="addSp delSp modSp mod">
        <pc:chgData name="nicolas klein" userId="53d8a6e9327b3b59" providerId="LiveId" clId="{6E3EC38C-3D77-46E3-A251-F0ADB37BA53D}" dt="2024-05-03T04:46:30.395" v="69" actId="1076"/>
        <pc:sldMkLst>
          <pc:docMk/>
          <pc:sldMk cId="2680388377" sldId="263"/>
        </pc:sldMkLst>
        <pc:spChg chg="add mod">
          <ac:chgData name="nicolas klein" userId="53d8a6e9327b3b59" providerId="LiveId" clId="{6E3EC38C-3D77-46E3-A251-F0ADB37BA53D}" dt="2024-05-03T04:45:56.759" v="54"/>
          <ac:spMkLst>
            <pc:docMk/>
            <pc:sldMk cId="2680388377" sldId="263"/>
            <ac:spMk id="2" creationId="{80D92C4F-3CEA-765C-B085-125FF5E09E7D}"/>
          </ac:spMkLst>
        </pc:spChg>
        <pc:spChg chg="del mod">
          <ac:chgData name="nicolas klein" userId="53d8a6e9327b3b59" providerId="LiveId" clId="{6E3EC38C-3D77-46E3-A251-F0ADB37BA53D}" dt="2024-05-03T04:46:08.972" v="60"/>
          <ac:spMkLst>
            <pc:docMk/>
            <pc:sldMk cId="2680388377" sldId="263"/>
            <ac:spMk id="4" creationId="{88DED826-B2A1-DB9B-D477-D283010AC314}"/>
          </ac:spMkLst>
        </pc:spChg>
        <pc:picChg chg="add mod">
          <ac:chgData name="nicolas klein" userId="53d8a6e9327b3b59" providerId="LiveId" clId="{6E3EC38C-3D77-46E3-A251-F0ADB37BA53D}" dt="2024-05-03T04:46:30.395" v="69" actId="1076"/>
          <ac:picMkLst>
            <pc:docMk/>
            <pc:sldMk cId="2680388377" sldId="263"/>
            <ac:picMk id="3" creationId="{C213E864-478D-A71A-8419-CB2D224D6A0C}"/>
          </ac:picMkLst>
        </pc:picChg>
      </pc:sldChg>
      <pc:sldChg chg="addSp delSp modSp mod">
        <pc:chgData name="nicolas klein" userId="53d8a6e9327b3b59" providerId="LiveId" clId="{6E3EC38C-3D77-46E3-A251-F0ADB37BA53D}" dt="2024-05-03T04:46:24.886" v="66" actId="1076"/>
        <pc:sldMkLst>
          <pc:docMk/>
          <pc:sldMk cId="302357058" sldId="264"/>
        </pc:sldMkLst>
        <pc:spChg chg="del">
          <ac:chgData name="nicolas klein" userId="53d8a6e9327b3b59" providerId="LiveId" clId="{6E3EC38C-3D77-46E3-A251-F0ADB37BA53D}" dt="2024-05-03T04:46:19.756" v="63" actId="21"/>
          <ac:spMkLst>
            <pc:docMk/>
            <pc:sldMk cId="302357058" sldId="264"/>
            <ac:spMk id="4" creationId="{88DED826-B2A1-DB9B-D477-D283010AC314}"/>
          </ac:spMkLst>
        </pc:spChg>
        <pc:picChg chg="add mod">
          <ac:chgData name="nicolas klein" userId="53d8a6e9327b3b59" providerId="LiveId" clId="{6E3EC38C-3D77-46E3-A251-F0ADB37BA53D}" dt="2024-05-03T04:46:24.886" v="66" actId="1076"/>
          <ac:picMkLst>
            <pc:docMk/>
            <pc:sldMk cId="302357058" sldId="264"/>
            <ac:picMk id="2" creationId="{2A7BBA0C-0D01-B490-DC13-4B519B523020}"/>
          </ac:picMkLst>
        </pc:picChg>
      </pc:sldChg>
      <pc:sldChg chg="addSp delSp modSp mod">
        <pc:chgData name="nicolas klein" userId="53d8a6e9327b3b59" providerId="LiveId" clId="{6E3EC38C-3D77-46E3-A251-F0ADB37BA53D}" dt="2024-05-03T04:46:49.993" v="76" actId="1076"/>
        <pc:sldMkLst>
          <pc:docMk/>
          <pc:sldMk cId="3513571391" sldId="265"/>
        </pc:sldMkLst>
        <pc:spChg chg="del mod">
          <ac:chgData name="nicolas klein" userId="53d8a6e9327b3b59" providerId="LiveId" clId="{6E3EC38C-3D77-46E3-A251-F0ADB37BA53D}" dt="2024-05-03T04:46:45.366" v="73" actId="478"/>
          <ac:spMkLst>
            <pc:docMk/>
            <pc:sldMk cId="3513571391" sldId="265"/>
            <ac:spMk id="4" creationId="{88DED826-B2A1-DB9B-D477-D283010AC314}"/>
          </ac:spMkLst>
        </pc:spChg>
        <pc:picChg chg="add mod">
          <ac:chgData name="nicolas klein" userId="53d8a6e9327b3b59" providerId="LiveId" clId="{6E3EC38C-3D77-46E3-A251-F0ADB37BA53D}" dt="2024-05-03T04:46:49.993" v="76" actId="1076"/>
          <ac:picMkLst>
            <pc:docMk/>
            <pc:sldMk cId="3513571391" sldId="265"/>
            <ac:picMk id="2" creationId="{BFCD6403-25EC-F8E7-FD60-2A549D4350A4}"/>
          </ac:picMkLst>
        </pc:picChg>
      </pc:sldChg>
      <pc:sldChg chg="addSp delSp modSp mod">
        <pc:chgData name="nicolas klein" userId="53d8a6e9327b3b59" providerId="LiveId" clId="{6E3EC38C-3D77-46E3-A251-F0ADB37BA53D}" dt="2024-05-03T04:47:09" v="85"/>
        <pc:sldMkLst>
          <pc:docMk/>
          <pc:sldMk cId="1730055151" sldId="266"/>
        </pc:sldMkLst>
        <pc:spChg chg="del mod">
          <ac:chgData name="nicolas klein" userId="53d8a6e9327b3b59" providerId="LiveId" clId="{6E3EC38C-3D77-46E3-A251-F0ADB37BA53D}" dt="2024-05-03T04:47:09" v="85"/>
          <ac:spMkLst>
            <pc:docMk/>
            <pc:sldMk cId="1730055151" sldId="266"/>
            <ac:spMk id="4" creationId="{88DED826-B2A1-DB9B-D477-D283010AC314}"/>
          </ac:spMkLst>
        </pc:spChg>
        <pc:picChg chg="add mod">
          <ac:chgData name="nicolas klein" userId="53d8a6e9327b3b59" providerId="LiveId" clId="{6E3EC38C-3D77-46E3-A251-F0ADB37BA53D}" dt="2024-05-03T04:47:08.493" v="83" actId="1076"/>
          <ac:picMkLst>
            <pc:docMk/>
            <pc:sldMk cId="1730055151" sldId="266"/>
            <ac:picMk id="2" creationId="{F537168B-A5F2-77A0-9169-08EA52DFE3EB}"/>
          </ac:picMkLst>
        </pc:picChg>
      </pc:sldChg>
      <pc:sldChg chg="addSp delSp modSp mod">
        <pc:chgData name="nicolas klein" userId="53d8a6e9327b3b59" providerId="LiveId" clId="{6E3EC38C-3D77-46E3-A251-F0ADB37BA53D}" dt="2024-05-03T04:47:25.468" v="90" actId="1076"/>
        <pc:sldMkLst>
          <pc:docMk/>
          <pc:sldMk cId="3704501535" sldId="267"/>
        </pc:sldMkLst>
        <pc:spChg chg="del">
          <ac:chgData name="nicolas klein" userId="53d8a6e9327b3b59" providerId="LiveId" clId="{6E3EC38C-3D77-46E3-A251-F0ADB37BA53D}" dt="2024-05-03T04:47:23.138" v="89" actId="478"/>
          <ac:spMkLst>
            <pc:docMk/>
            <pc:sldMk cId="3704501535" sldId="267"/>
            <ac:spMk id="4" creationId="{88DED826-B2A1-DB9B-D477-D283010AC314}"/>
          </ac:spMkLst>
        </pc:spChg>
        <pc:picChg chg="add mod">
          <ac:chgData name="nicolas klein" userId="53d8a6e9327b3b59" providerId="LiveId" clId="{6E3EC38C-3D77-46E3-A251-F0ADB37BA53D}" dt="2024-05-03T04:47:25.468" v="90" actId="1076"/>
          <ac:picMkLst>
            <pc:docMk/>
            <pc:sldMk cId="3704501535" sldId="267"/>
            <ac:picMk id="2" creationId="{9ABD3D53-53AB-935C-4F48-24484D72D63B}"/>
          </ac:picMkLst>
        </pc:picChg>
      </pc:sldChg>
      <pc:sldChg chg="addSp delSp modSp mod">
        <pc:chgData name="nicolas klein" userId="53d8a6e9327b3b59" providerId="LiveId" clId="{6E3EC38C-3D77-46E3-A251-F0ADB37BA53D}" dt="2024-05-03T04:47:45.577" v="98"/>
        <pc:sldMkLst>
          <pc:docMk/>
          <pc:sldMk cId="180414762" sldId="268"/>
        </pc:sldMkLst>
        <pc:spChg chg="del mod">
          <ac:chgData name="nicolas klein" userId="53d8a6e9327b3b59" providerId="LiveId" clId="{6E3EC38C-3D77-46E3-A251-F0ADB37BA53D}" dt="2024-05-03T04:47:45.577" v="98"/>
          <ac:spMkLst>
            <pc:docMk/>
            <pc:sldMk cId="180414762" sldId="268"/>
            <ac:spMk id="4" creationId="{88DED826-B2A1-DB9B-D477-D283010AC314}"/>
          </ac:spMkLst>
        </pc:spChg>
        <pc:picChg chg="add mod">
          <ac:chgData name="nicolas klein" userId="53d8a6e9327b3b59" providerId="LiveId" clId="{6E3EC38C-3D77-46E3-A251-F0ADB37BA53D}" dt="2024-05-03T04:47:44.610" v="96" actId="1076"/>
          <ac:picMkLst>
            <pc:docMk/>
            <pc:sldMk cId="180414762" sldId="268"/>
            <ac:picMk id="2" creationId="{6AA3EAF7-0024-7D76-2310-3A70781068E4}"/>
          </ac:picMkLst>
        </pc:picChg>
      </pc:sldChg>
      <pc:sldChg chg="addSp delSp modSp mod">
        <pc:chgData name="nicolas klein" userId="53d8a6e9327b3b59" providerId="LiveId" clId="{6E3EC38C-3D77-46E3-A251-F0ADB37BA53D}" dt="2024-05-03T04:48:03.156" v="104" actId="1076"/>
        <pc:sldMkLst>
          <pc:docMk/>
          <pc:sldMk cId="4034389117" sldId="269"/>
        </pc:sldMkLst>
        <pc:spChg chg="del mod">
          <ac:chgData name="nicolas klein" userId="53d8a6e9327b3b59" providerId="LiveId" clId="{6E3EC38C-3D77-46E3-A251-F0ADB37BA53D}" dt="2024-05-03T04:48:00.780" v="103" actId="478"/>
          <ac:spMkLst>
            <pc:docMk/>
            <pc:sldMk cId="4034389117" sldId="269"/>
            <ac:spMk id="4" creationId="{88DED826-B2A1-DB9B-D477-D283010AC314}"/>
          </ac:spMkLst>
        </pc:spChg>
        <pc:picChg chg="add mod">
          <ac:chgData name="nicolas klein" userId="53d8a6e9327b3b59" providerId="LiveId" clId="{6E3EC38C-3D77-46E3-A251-F0ADB37BA53D}" dt="2024-05-03T04:48:03.156" v="104" actId="1076"/>
          <ac:picMkLst>
            <pc:docMk/>
            <pc:sldMk cId="4034389117" sldId="269"/>
            <ac:picMk id="2" creationId="{63E6A2B2-E3E5-1584-69FF-CE55D8854D2B}"/>
          </ac:picMkLst>
        </pc:picChg>
      </pc:sldChg>
      <pc:sldChg chg="addSp delSp modSp mod">
        <pc:chgData name="nicolas klein" userId="53d8a6e9327b3b59" providerId="LiveId" clId="{6E3EC38C-3D77-46E3-A251-F0ADB37BA53D}" dt="2024-05-03T04:48:21.425" v="113"/>
        <pc:sldMkLst>
          <pc:docMk/>
          <pc:sldMk cId="215234608" sldId="270"/>
        </pc:sldMkLst>
        <pc:spChg chg="del mod">
          <ac:chgData name="nicolas klein" userId="53d8a6e9327b3b59" providerId="LiveId" clId="{6E3EC38C-3D77-46E3-A251-F0ADB37BA53D}" dt="2024-05-03T04:48:21.425" v="113"/>
          <ac:spMkLst>
            <pc:docMk/>
            <pc:sldMk cId="215234608" sldId="270"/>
            <ac:spMk id="4" creationId="{88DED826-B2A1-DB9B-D477-D283010AC314}"/>
          </ac:spMkLst>
        </pc:spChg>
        <pc:picChg chg="add mod">
          <ac:chgData name="nicolas klein" userId="53d8a6e9327b3b59" providerId="LiveId" clId="{6E3EC38C-3D77-46E3-A251-F0ADB37BA53D}" dt="2024-05-03T04:48:20.776" v="111" actId="1076"/>
          <ac:picMkLst>
            <pc:docMk/>
            <pc:sldMk cId="215234608" sldId="270"/>
            <ac:picMk id="2" creationId="{9B5A37E0-9353-0E07-D1D3-9884572B3016}"/>
          </ac:picMkLst>
        </pc:picChg>
      </pc:sldChg>
      <pc:sldChg chg="addSp delSp modSp mod">
        <pc:chgData name="nicolas klein" userId="53d8a6e9327b3b59" providerId="LiveId" clId="{6E3EC38C-3D77-46E3-A251-F0ADB37BA53D}" dt="2024-05-03T04:48:37.470" v="122"/>
        <pc:sldMkLst>
          <pc:docMk/>
          <pc:sldMk cId="360911297" sldId="271"/>
        </pc:sldMkLst>
        <pc:spChg chg="del mod">
          <ac:chgData name="nicolas klein" userId="53d8a6e9327b3b59" providerId="LiveId" clId="{6E3EC38C-3D77-46E3-A251-F0ADB37BA53D}" dt="2024-05-03T04:48:37.470" v="122"/>
          <ac:spMkLst>
            <pc:docMk/>
            <pc:sldMk cId="360911297" sldId="271"/>
            <ac:spMk id="4" creationId="{88DED826-B2A1-DB9B-D477-D283010AC314}"/>
          </ac:spMkLst>
        </pc:spChg>
        <pc:picChg chg="add mod">
          <ac:chgData name="nicolas klein" userId="53d8a6e9327b3b59" providerId="LiveId" clId="{6E3EC38C-3D77-46E3-A251-F0ADB37BA53D}" dt="2024-05-03T04:48:36.764" v="120" actId="1076"/>
          <ac:picMkLst>
            <pc:docMk/>
            <pc:sldMk cId="360911297" sldId="271"/>
            <ac:picMk id="2" creationId="{EC46BB86-E102-96E0-5B85-9E89B961CB06}"/>
          </ac:picMkLst>
        </pc:picChg>
      </pc:sldChg>
      <pc:sldChg chg="addSp delSp modSp mod">
        <pc:chgData name="nicolas klein" userId="53d8a6e9327b3b59" providerId="LiveId" clId="{6E3EC38C-3D77-46E3-A251-F0ADB37BA53D}" dt="2024-05-03T04:48:57.166" v="132"/>
        <pc:sldMkLst>
          <pc:docMk/>
          <pc:sldMk cId="3905407691" sldId="272"/>
        </pc:sldMkLst>
        <pc:spChg chg="del mod">
          <ac:chgData name="nicolas klein" userId="53d8a6e9327b3b59" providerId="LiveId" clId="{6E3EC38C-3D77-46E3-A251-F0ADB37BA53D}" dt="2024-05-03T04:48:57.166" v="132"/>
          <ac:spMkLst>
            <pc:docMk/>
            <pc:sldMk cId="3905407691" sldId="272"/>
            <ac:spMk id="4" creationId="{88DED826-B2A1-DB9B-D477-D283010AC314}"/>
          </ac:spMkLst>
        </pc:spChg>
        <pc:picChg chg="add mod">
          <ac:chgData name="nicolas klein" userId="53d8a6e9327b3b59" providerId="LiveId" clId="{6E3EC38C-3D77-46E3-A251-F0ADB37BA53D}" dt="2024-05-03T04:48:56.468" v="130" actId="1076"/>
          <ac:picMkLst>
            <pc:docMk/>
            <pc:sldMk cId="3905407691" sldId="272"/>
            <ac:picMk id="2" creationId="{55004D0E-956B-7DB4-9D78-BAEBEC333D7E}"/>
          </ac:picMkLst>
        </pc:picChg>
      </pc:sldChg>
      <pc:sldChg chg="addSp delSp modSp mod">
        <pc:chgData name="nicolas klein" userId="53d8a6e9327b3b59" providerId="LiveId" clId="{6E3EC38C-3D77-46E3-A251-F0ADB37BA53D}" dt="2024-05-03T04:49:12.524" v="141"/>
        <pc:sldMkLst>
          <pc:docMk/>
          <pc:sldMk cId="1890194160" sldId="273"/>
        </pc:sldMkLst>
        <pc:spChg chg="del mod">
          <ac:chgData name="nicolas klein" userId="53d8a6e9327b3b59" providerId="LiveId" clId="{6E3EC38C-3D77-46E3-A251-F0ADB37BA53D}" dt="2024-05-03T04:49:12.524" v="141"/>
          <ac:spMkLst>
            <pc:docMk/>
            <pc:sldMk cId="1890194160" sldId="273"/>
            <ac:spMk id="4" creationId="{88DED826-B2A1-DB9B-D477-D283010AC314}"/>
          </ac:spMkLst>
        </pc:spChg>
        <pc:picChg chg="add mod">
          <ac:chgData name="nicolas klein" userId="53d8a6e9327b3b59" providerId="LiveId" clId="{6E3EC38C-3D77-46E3-A251-F0ADB37BA53D}" dt="2024-05-03T04:49:11.622" v="139" actId="1076"/>
          <ac:picMkLst>
            <pc:docMk/>
            <pc:sldMk cId="1890194160" sldId="273"/>
            <ac:picMk id="2" creationId="{D04465D3-A731-FB1C-6F42-0A5F23270E7D}"/>
          </ac:picMkLst>
        </pc:picChg>
      </pc:sldChg>
      <pc:sldChg chg="addSp delSp modSp mod">
        <pc:chgData name="nicolas klein" userId="53d8a6e9327b3b59" providerId="LiveId" clId="{6E3EC38C-3D77-46E3-A251-F0ADB37BA53D}" dt="2024-05-03T04:49:25.329" v="150"/>
        <pc:sldMkLst>
          <pc:docMk/>
          <pc:sldMk cId="1650312556" sldId="274"/>
        </pc:sldMkLst>
        <pc:spChg chg="del mod">
          <ac:chgData name="nicolas klein" userId="53d8a6e9327b3b59" providerId="LiveId" clId="{6E3EC38C-3D77-46E3-A251-F0ADB37BA53D}" dt="2024-05-03T04:49:25.329" v="150"/>
          <ac:spMkLst>
            <pc:docMk/>
            <pc:sldMk cId="1650312556" sldId="274"/>
            <ac:spMk id="4" creationId="{88DED826-B2A1-DB9B-D477-D283010AC314}"/>
          </ac:spMkLst>
        </pc:spChg>
        <pc:picChg chg="add mod">
          <ac:chgData name="nicolas klein" userId="53d8a6e9327b3b59" providerId="LiveId" clId="{6E3EC38C-3D77-46E3-A251-F0ADB37BA53D}" dt="2024-05-03T04:49:24.480" v="148" actId="1076"/>
          <ac:picMkLst>
            <pc:docMk/>
            <pc:sldMk cId="1650312556" sldId="274"/>
            <ac:picMk id="2" creationId="{86F5B952-8504-E639-AE18-74E45EEAFA39}"/>
          </ac:picMkLst>
        </pc:picChg>
      </pc:sldChg>
      <pc:sldChg chg="addSp delSp modSp mod">
        <pc:chgData name="nicolas klein" userId="53d8a6e9327b3b59" providerId="LiveId" clId="{6E3EC38C-3D77-46E3-A251-F0ADB37BA53D}" dt="2024-05-03T04:49:41.139" v="159"/>
        <pc:sldMkLst>
          <pc:docMk/>
          <pc:sldMk cId="3530866843" sldId="275"/>
        </pc:sldMkLst>
        <pc:spChg chg="del mod">
          <ac:chgData name="nicolas klein" userId="53d8a6e9327b3b59" providerId="LiveId" clId="{6E3EC38C-3D77-46E3-A251-F0ADB37BA53D}" dt="2024-05-03T04:49:41.139" v="159"/>
          <ac:spMkLst>
            <pc:docMk/>
            <pc:sldMk cId="3530866843" sldId="275"/>
            <ac:spMk id="4" creationId="{88DED826-B2A1-DB9B-D477-D283010AC314}"/>
          </ac:spMkLst>
        </pc:spChg>
        <pc:picChg chg="add mod">
          <ac:chgData name="nicolas klein" userId="53d8a6e9327b3b59" providerId="LiveId" clId="{6E3EC38C-3D77-46E3-A251-F0ADB37BA53D}" dt="2024-05-03T04:49:39.926" v="157" actId="1076"/>
          <ac:picMkLst>
            <pc:docMk/>
            <pc:sldMk cId="3530866843" sldId="275"/>
            <ac:picMk id="2" creationId="{86900DDB-811D-EAD7-EC16-0EDD844A106A}"/>
          </ac:picMkLst>
        </pc:picChg>
      </pc:sldChg>
      <pc:sldChg chg="addSp delSp modSp mod">
        <pc:chgData name="nicolas klein" userId="53d8a6e9327b3b59" providerId="LiveId" clId="{6E3EC38C-3D77-46E3-A251-F0ADB37BA53D}" dt="2024-05-03T04:49:57.373" v="169"/>
        <pc:sldMkLst>
          <pc:docMk/>
          <pc:sldMk cId="3024164597" sldId="276"/>
        </pc:sldMkLst>
        <pc:spChg chg="del mod">
          <ac:chgData name="nicolas klein" userId="53d8a6e9327b3b59" providerId="LiveId" clId="{6E3EC38C-3D77-46E3-A251-F0ADB37BA53D}" dt="2024-05-03T04:49:57.373" v="169"/>
          <ac:spMkLst>
            <pc:docMk/>
            <pc:sldMk cId="3024164597" sldId="276"/>
            <ac:spMk id="4" creationId="{88DED826-B2A1-DB9B-D477-D283010AC314}"/>
          </ac:spMkLst>
        </pc:spChg>
        <pc:picChg chg="add mod">
          <ac:chgData name="nicolas klein" userId="53d8a6e9327b3b59" providerId="LiveId" clId="{6E3EC38C-3D77-46E3-A251-F0ADB37BA53D}" dt="2024-05-03T04:49:56.766" v="167" actId="1076"/>
          <ac:picMkLst>
            <pc:docMk/>
            <pc:sldMk cId="3024164597" sldId="276"/>
            <ac:picMk id="2" creationId="{E019E663-EE44-2A27-A497-8A59B8FE25E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8B037-132D-2EF9-A0F1-B3F0D7847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7585E6-9D15-047F-23CE-2EAE2F8EC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DE6F4D-4807-513F-D0B1-98A4ECFA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73A8-615A-46EB-9640-CC1B5A0C101A}" type="datetimeFigureOut">
              <a:rPr lang="es-CL" smtClean="0"/>
              <a:t>03-05-2024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F04F41-A868-AB27-8652-AC8957E92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4CB862-E54D-7F23-D523-132E4C54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F487-373B-4645-AE0D-471A450DFBF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062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B4B38-E2D0-0B11-4D68-199FB138D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E5EDB9-F2A2-E69B-F463-9F1BB6326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1F48F9-AA84-51DE-EBF7-EDE6E4C7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73A8-615A-46EB-9640-CC1B5A0C101A}" type="datetimeFigureOut">
              <a:rPr lang="es-CL" smtClean="0"/>
              <a:t>03-05-2024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9FA5F6-CE3F-15AD-666F-CB78AC00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6C736A-9908-6EEB-5257-1CDC7D5F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F487-373B-4645-AE0D-471A450DFBF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689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5BA526-983F-F738-E806-835EB52F2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7F4C5D-97AF-DF32-7B06-5A28D5CCF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05DB3E-EFFA-3555-E447-E904BFAC2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73A8-615A-46EB-9640-CC1B5A0C101A}" type="datetimeFigureOut">
              <a:rPr lang="es-CL" smtClean="0"/>
              <a:t>03-05-2024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7E8468-74AC-586F-CBA6-8AD275873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495F46-2158-C393-130C-F142A9A1A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F487-373B-4645-AE0D-471A450DFBF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625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09B07-D87E-8AD4-5732-B7EF402D0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0BD6-C52A-9AF2-C4B0-2BBE964AC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098662-EB37-9492-214E-8DF5998D4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73A8-615A-46EB-9640-CC1B5A0C101A}" type="datetimeFigureOut">
              <a:rPr lang="es-CL" smtClean="0"/>
              <a:t>03-05-2024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426E7E-5343-1A49-7551-BF796600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E7CE69-56CE-E7E9-7359-1054443C8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F487-373B-4645-AE0D-471A450DFBF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8980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D03EA-2E04-8BF9-4A21-AA953BC64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23654B-4613-6DA6-6F63-BD7556FE4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FDCF70-9DC7-C79A-C6DF-0ABF3DF49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73A8-615A-46EB-9640-CC1B5A0C101A}" type="datetimeFigureOut">
              <a:rPr lang="es-CL" smtClean="0"/>
              <a:t>03-05-2024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360BE9-9E68-8963-7B5A-0341B48F9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FA4933-62D8-0A98-CD82-52D8CC5A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F487-373B-4645-AE0D-471A450DFBF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157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9066A-DEB2-7CCB-88AC-A5AEDABE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F9C507-1E49-99FD-3DA4-03BC4BA89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9C0258-ACDE-87ED-1C1E-EED301114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1BCFAF-5B5F-F280-F81C-0F19B7691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73A8-615A-46EB-9640-CC1B5A0C101A}" type="datetimeFigureOut">
              <a:rPr lang="es-CL" smtClean="0"/>
              <a:t>03-05-2024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7783E2-8409-F5A4-93F5-1212EA15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86DCA9-559C-0C1D-C3A2-65317DDE5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F487-373B-4645-AE0D-471A450DFBF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969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5815B-63B9-E607-AC14-A04AE86D8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85E3EF-EFB6-3E13-372D-F55CAB89C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28E647-D0FE-08F2-29D9-FE764377E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E399726-6C4E-4944-C468-6D8F6F239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8ECE243-F57C-EF98-AC1B-FC3713590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E6192BB-D513-AE1F-D81F-7FE0020DB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73A8-615A-46EB-9640-CC1B5A0C101A}" type="datetimeFigureOut">
              <a:rPr lang="es-CL" smtClean="0"/>
              <a:t>03-05-2024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9B42C01-6569-1195-3CC2-B99EABB6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4D774B-DC14-0B97-1564-BD3AC26FA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F487-373B-4645-AE0D-471A450DFBF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117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022A0-2600-ACE0-8B72-73B04552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26760D1-C734-A316-5D5B-6E4932448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73A8-615A-46EB-9640-CC1B5A0C101A}" type="datetimeFigureOut">
              <a:rPr lang="es-CL" smtClean="0"/>
              <a:t>03-05-2024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1398C62-C83E-1905-279C-D5034A8A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BF1B139-3980-8B7A-8DB2-A4486261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F487-373B-4645-AE0D-471A450DFBF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988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C058302-CC83-7023-2C02-3AD1851F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73A8-615A-46EB-9640-CC1B5A0C101A}" type="datetimeFigureOut">
              <a:rPr lang="es-CL" smtClean="0"/>
              <a:t>03-05-2024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A4AC696-8F56-2E47-C585-83D0870C1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1DDD09-5B01-9D92-8F03-999D373E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F487-373B-4645-AE0D-471A450DFBF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5731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E0ABE-702D-B6DD-A818-C8CACDDAC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C1B41F-7D97-EE83-57C4-395C70ACD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FF6143-844B-19F7-1340-2A6FDE643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68A732-0358-E5E2-268C-FB781E23E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73A8-615A-46EB-9640-CC1B5A0C101A}" type="datetimeFigureOut">
              <a:rPr lang="es-CL" smtClean="0"/>
              <a:t>03-05-2024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39EB2D-A28F-CA76-15B2-44DBF8BE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4E1A8F-C3C9-0409-7059-EB712E62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F487-373B-4645-AE0D-471A450DFBF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880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47548-747B-D25A-F7E2-A415E08A4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B79A4A6-259A-991D-F283-DCEBF6B1F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0FEBC4-4331-2F89-AFE2-4483E2D44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0268FB-B84B-44D7-7D15-633C67B42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73A8-615A-46EB-9640-CC1B5A0C101A}" type="datetimeFigureOut">
              <a:rPr lang="es-CL" smtClean="0"/>
              <a:t>03-05-2024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E296D-91A6-6D21-F3AC-678DD53D5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1BE49B-97C9-6651-06B3-E7E49408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F487-373B-4645-AE0D-471A450DFBF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45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2CD76A5-032E-506E-BCBB-7717C149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AAB744-6325-666B-46F3-8D4CE320A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54DEE5-33A6-F296-60DE-8245FFB9A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4E73A8-615A-46EB-9640-CC1B5A0C101A}" type="datetimeFigureOut">
              <a:rPr lang="es-CL" smtClean="0"/>
              <a:t>03-05-2024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871B1E-6460-1860-E471-A98996432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A2CF4F-B118-BE7F-1F19-99DFC431A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CAF487-373B-4645-AE0D-471A450DFBF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3218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5481540-0666-9700-8472-536D179BE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592" y="-1002893"/>
            <a:ext cx="7899201" cy="951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91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537168B-A5F2-77A0-9169-08EA52DFE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98" y="-1130709"/>
            <a:ext cx="10866204" cy="1007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55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ABD3D53-53AB-935C-4F48-24484D72D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969" y="-512278"/>
            <a:ext cx="9116062" cy="845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01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AA3EAF7-0024-7D76-2310-3A7078106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07" y="-426457"/>
            <a:ext cx="9214385" cy="854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4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3E6A2B2-E3E5-1584-69FF-CE55D8854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809" y="-640346"/>
            <a:ext cx="9922307" cy="919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89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B5A37E0-9353-0E07-D1D3-9884572B3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59" y="-1032390"/>
            <a:ext cx="10767881" cy="998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4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C46BB86-E102-96E0-5B85-9E89B961C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38" y="-1189704"/>
            <a:ext cx="10612123" cy="983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1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5004D0E-956B-7DB4-9D78-BAEBEC333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59" y="-1344222"/>
            <a:ext cx="11377481" cy="1054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07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04465D3-A731-FB1C-6F42-0A5F23270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88" y="-733531"/>
            <a:ext cx="9680607" cy="897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94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6F5B952-8504-E639-AE18-74E45EEAF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05" y="-914399"/>
            <a:ext cx="10384589" cy="962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12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6900DDB-811D-EAD7-EC16-0EDD844A1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70" y="-612950"/>
            <a:ext cx="9559168" cy="886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6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ABFEAF3-D2F8-7BAC-F1CB-4C84C1702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426" y="-1278194"/>
            <a:ext cx="8302323" cy="1000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72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019E663-EE44-2A27-A497-8A59B8FE2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35" y="-1176132"/>
            <a:ext cx="10454330" cy="969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64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EEA6179-ED4C-4BAE-67C1-F506BB132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257" y="-1253612"/>
            <a:ext cx="8538297" cy="1028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7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977B821-D2DE-5C4E-8506-97B147EDC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19" y="-1327356"/>
            <a:ext cx="8941420" cy="1077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4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FD285EC-644B-0669-3FBE-65354568E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780" y="-413492"/>
            <a:ext cx="7486245" cy="902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42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540D03C-ECB5-723B-E1B2-2BCF547BD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456" y="-939632"/>
            <a:ext cx="7250272" cy="873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3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213E864-478D-A71A-8419-CB2D224D6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845" y="-817515"/>
            <a:ext cx="8170606" cy="984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88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A7BBA0C-0D01-B490-DC13-4B519B523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044" y="-648930"/>
            <a:ext cx="7505911" cy="904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7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FCD6403-25EC-F8E7-FD60-2A549D435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702" y="-599768"/>
            <a:ext cx="7594401" cy="915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713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Panorámica</PresentationFormat>
  <Paragraphs>0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nicolas klein</dc:creator>
  <cp:lastModifiedBy>nicolas klein</cp:lastModifiedBy>
  <cp:revision>1</cp:revision>
  <dcterms:created xsi:type="dcterms:W3CDTF">2024-05-03T04:11:38Z</dcterms:created>
  <dcterms:modified xsi:type="dcterms:W3CDTF">2024-05-03T04:49:58Z</dcterms:modified>
</cp:coreProperties>
</file>