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de-CH" sz="3200" dirty="0" smtClean="0"/>
              <a:t>LED Wall</a:t>
            </a:r>
            <a:endParaRPr lang="de-CH" sz="3200" dirty="0"/>
          </a:p>
        </p:txBody>
      </p:sp>
      <p:sp>
        <p:nvSpPr>
          <p:cNvPr id="6" name="Rechteck 5"/>
          <p:cNvSpPr/>
          <p:nvPr/>
        </p:nvSpPr>
        <p:spPr>
          <a:xfrm>
            <a:off x="538825" y="2852936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Computer mit Wallbedienung über Java Programm</a:t>
            </a:r>
            <a:endParaRPr lang="de-CH" sz="1200" dirty="0"/>
          </a:p>
        </p:txBody>
      </p:sp>
      <p:sp>
        <p:nvSpPr>
          <p:cNvPr id="7" name="Rechteck 6"/>
          <p:cNvSpPr/>
          <p:nvPr/>
        </p:nvSpPr>
        <p:spPr>
          <a:xfrm>
            <a:off x="3779912" y="2852936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Microcontroller</a:t>
            </a:r>
            <a:endParaRPr lang="de-CH" sz="1200" dirty="0"/>
          </a:p>
        </p:txBody>
      </p:sp>
      <p:sp>
        <p:nvSpPr>
          <p:cNvPr id="8" name="Rechteck 7"/>
          <p:cNvSpPr/>
          <p:nvPr/>
        </p:nvSpPr>
        <p:spPr>
          <a:xfrm>
            <a:off x="6372200" y="2852936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LED’s</a:t>
            </a:r>
            <a:endParaRPr lang="de-CH" sz="1200" dirty="0"/>
          </a:p>
        </p:txBody>
      </p:sp>
      <p:cxnSp>
        <p:nvCxnSpPr>
          <p:cNvPr id="10" name="Gerade Verbindung 9"/>
          <p:cNvCxnSpPr>
            <a:stCxn id="7" idx="3"/>
            <a:endCxn id="8" idx="1"/>
          </p:cNvCxnSpPr>
          <p:nvPr/>
        </p:nvCxnSpPr>
        <p:spPr>
          <a:xfrm>
            <a:off x="5940152" y="357301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6" idx="3"/>
            <a:endCxn id="7" idx="1"/>
          </p:cNvCxnSpPr>
          <p:nvPr/>
        </p:nvCxnSpPr>
        <p:spPr>
          <a:xfrm>
            <a:off x="2699065" y="3573016"/>
            <a:ext cx="108084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789684" y="1988840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 smtClean="0"/>
              <a:t>Bluetooth</a:t>
            </a:r>
          </a:p>
          <a:p>
            <a:pPr algn="ctr"/>
            <a:r>
              <a:rPr lang="de-CH" sz="1200" dirty="0" smtClean="0"/>
              <a:t>Connection</a:t>
            </a:r>
            <a:endParaRPr lang="de-CH" sz="1200" dirty="0"/>
          </a:p>
        </p:txBody>
      </p:sp>
      <p:cxnSp>
        <p:nvCxnSpPr>
          <p:cNvPr id="15" name="Gerade Verbindung mit Pfeil 14"/>
          <p:cNvCxnSpPr>
            <a:stCxn id="13" idx="2"/>
          </p:cNvCxnSpPr>
          <p:nvPr/>
        </p:nvCxnSpPr>
        <p:spPr>
          <a:xfrm>
            <a:off x="3239487" y="2450505"/>
            <a:ext cx="1" cy="97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8872" y="4293096"/>
            <a:ext cx="2299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-Bildanalyse mit berechneten</a:t>
            </a:r>
          </a:p>
          <a:p>
            <a:r>
              <a:rPr lang="de-CH" sz="1200" dirty="0" smtClean="0"/>
              <a:t>LED Farbinformationen</a:t>
            </a:r>
          </a:p>
          <a:p>
            <a:r>
              <a:rPr lang="de-CH" sz="1200" dirty="0" smtClean="0"/>
              <a:t>-Einstellen der Wall (Anzahl Zeilen</a:t>
            </a:r>
          </a:p>
          <a:p>
            <a:r>
              <a:rPr lang="de-CH" sz="1200" dirty="0" smtClean="0"/>
              <a:t>und Anzahl </a:t>
            </a:r>
            <a:r>
              <a:rPr lang="de-CH" sz="1200" dirty="0" err="1" smtClean="0"/>
              <a:t>LED’s</a:t>
            </a:r>
            <a:r>
              <a:rPr lang="de-CH" sz="1200" dirty="0" smtClean="0"/>
              <a:t> pro Zeilen)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98397" y="5589239"/>
            <a:ext cx="188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LED Farbinformationen</a:t>
            </a:r>
          </a:p>
          <a:p>
            <a:r>
              <a:rPr lang="de-CH" sz="1200" dirty="0" smtClean="0"/>
              <a:t>über </a:t>
            </a:r>
            <a:r>
              <a:rPr lang="de-CH" sz="1200" dirty="0" err="1" smtClean="0"/>
              <a:t>BT</a:t>
            </a:r>
            <a:r>
              <a:rPr lang="de-CH" sz="1200" dirty="0" smtClean="0"/>
              <a:t> an </a:t>
            </a:r>
            <a:r>
              <a:rPr lang="de-CH" sz="1200" dirty="0" err="1" smtClean="0"/>
              <a:t>Microcontroller</a:t>
            </a:r>
            <a:endParaRPr lang="de-CH" sz="1200" dirty="0" smtClean="0"/>
          </a:p>
          <a:p>
            <a:r>
              <a:rPr lang="de-CH" sz="1200" dirty="0" smtClean="0"/>
              <a:t>Senden.</a:t>
            </a:r>
            <a:endParaRPr lang="de-CH" sz="1200" dirty="0"/>
          </a:p>
        </p:txBody>
      </p:sp>
      <p:cxnSp>
        <p:nvCxnSpPr>
          <p:cNvPr id="19" name="Gerade Verbindung mit Pfeil 18"/>
          <p:cNvCxnSpPr>
            <a:stCxn id="17" idx="0"/>
          </p:cNvCxnSpPr>
          <p:nvPr/>
        </p:nvCxnSpPr>
        <p:spPr>
          <a:xfrm flipV="1">
            <a:off x="3239488" y="3789040"/>
            <a:ext cx="0" cy="1800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779912" y="4315422"/>
            <a:ext cx="188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 smtClean="0"/>
              <a:t>Microcontroller</a:t>
            </a:r>
            <a:r>
              <a:rPr lang="de-CH" sz="1200" dirty="0" smtClean="0"/>
              <a:t> steuert per</a:t>
            </a:r>
          </a:p>
          <a:p>
            <a:r>
              <a:rPr lang="de-CH" sz="1200" dirty="0" smtClean="0"/>
              <a:t>Multiplexing die </a:t>
            </a:r>
            <a:r>
              <a:rPr lang="de-CH" sz="1200" dirty="0" err="1" smtClean="0"/>
              <a:t>LED’s</a:t>
            </a:r>
            <a:r>
              <a:rPr lang="de-CH" sz="1200" dirty="0" smtClean="0"/>
              <a:t> an.</a:t>
            </a:r>
            <a:endParaRPr lang="de-CH" sz="1200" dirty="0"/>
          </a:p>
        </p:txBody>
      </p:sp>
      <p:sp>
        <p:nvSpPr>
          <p:cNvPr id="21" name="Rechteck 20"/>
          <p:cNvSpPr/>
          <p:nvPr/>
        </p:nvSpPr>
        <p:spPr>
          <a:xfrm>
            <a:off x="3491880" y="2708920"/>
            <a:ext cx="5328592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5791588" y="2423898"/>
            <a:ext cx="72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 smtClean="0"/>
              <a:t>LED Wall</a:t>
            </a:r>
            <a:endParaRPr lang="de-CH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004131" y="2559397"/>
            <a:ext cx="1229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 smtClean="0"/>
              <a:t>Computer / Host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7285495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LED 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Wall</dc:title>
  <dc:creator>Nico</dc:creator>
  <cp:lastModifiedBy>Nico</cp:lastModifiedBy>
  <cp:revision>2</cp:revision>
  <dcterms:created xsi:type="dcterms:W3CDTF">2016-05-09T16:59:31Z</dcterms:created>
  <dcterms:modified xsi:type="dcterms:W3CDTF">2016-05-09T17:09:48Z</dcterms:modified>
</cp:coreProperties>
</file>