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FD2C5-F4DD-4059-8CE7-4A75A924B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6EA8B0-A122-4F5A-8E65-4069828F7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61DA1D-CB6A-45F1-9AF2-DDF07DF4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05.01.2022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188625-352A-44A9-B90F-EE209076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32A5E-C3DE-4E53-B266-6833E39E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71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83A7C-C3F7-4DFC-B624-D12611EE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5C2726-9C04-4AB9-B6E6-E788433C9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CD00E-DBF3-4B57-A875-CC893E03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05.01.2022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9EB0CA-949B-47B3-941A-41514909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52DCCD-DD79-444B-A1E0-CEDD3E96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25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0961C3-9B6F-496C-85E7-153DB71D7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5FFD50-A372-4711-8212-199231E16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C3CBCB-D2BD-49F6-B0B9-E83EA988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05.01.2022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21A78D-0023-486B-91EB-ADF57DAF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69405-B297-459C-8A92-5151000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14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87E50-688C-454F-B856-DBB2FF94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EB2F1-7C4B-46F8-ABD7-C4E2FC36D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17195F-FADD-4980-84C6-A4B1F6EB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05.01.2022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1EFD9-385A-497B-AF84-C3C25AE5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230D9-64BF-4561-9B7E-108A35E0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13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00B5E-3445-4D9E-8B2A-A66ADEF8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27B0E9-A984-48E1-B234-311E1E3B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FA32F1-3022-4816-A419-F4289F8A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05.01.2022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0E82D-7973-4D80-92D1-7F804841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9F807-5870-40DF-BB3A-841F3E7A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11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72DE0-E52E-49B9-9EC9-E51E1628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DBD721-E8BE-4A03-818E-01DC3637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5AF5D7-56C4-4780-ADEA-0E159949F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BC55E7-FE2C-40FD-9353-80E039D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05.01.2022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226386-89A1-497C-8E6A-13795439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DB2AB5-5EBE-4DEA-898D-02505B64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97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02D40-40A4-41BD-8B7C-8BFF3461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060390-CFF6-46BA-96AD-1BE2A67E4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0EF7FA-E92C-4AE2-AF00-193D8DD5A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52008A-5A46-4BD8-9C8D-12E15BE8B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F888F7-B946-4B14-AD3B-B621451E5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24FD63-7FBF-4646-A26B-0782225C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05.01.2022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082176-68BC-4DED-B8D6-C1DCB560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1E2B7F-9BF8-4EBB-8B45-D25FD151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11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CEA96-7264-42FD-91BB-4FE2FE7A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E954C0-80F7-45F1-BE21-731F7AD5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05.01.2022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25AD80-D830-45F4-91D9-FA01FD45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51F5F3-316C-441D-AA62-AD90672F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635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FAC74B-30D3-49E6-BBD0-43E0F753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05.01.2022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5EAA7D-6655-47B8-9508-70FDD05F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035E12-28F5-4719-8188-89DB8654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475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B947C-FD71-461A-9267-49BE47EA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F12A41-BF85-4813-A16B-275E8BD37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BBBB9-18A3-4676-9446-E717869B4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E32889-0C80-4F4A-806B-55CD915F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05.01.2022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FC4C25-326E-4046-8D08-31E74C81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539712-1370-4C24-8D9A-90120FCE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602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E95F5-591F-4547-AE97-5BAFFF3E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189550-D221-4B96-ABAE-BC16C7E11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E45562-FACD-4C66-845C-65B4E96F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B736D5-EB8A-4B6D-AD74-7D32BD15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05.01.2022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3CBA5F-629E-4321-9B19-B1DE4286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293B44-8853-4476-B1A0-4FC2DB41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545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745ACD-65B5-48B3-8F54-B17043BE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6DE54-EFA4-4518-8772-AC1911D2E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E3AD5-8C34-40E2-B256-A13A791AE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4F82A-22CA-4945-A7CD-011EAADBC31E}" type="datetimeFigureOut">
              <a:rPr lang="de-CH" smtClean="0"/>
              <a:t>05.01.2022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1430F4-E00C-439C-9E9C-F993941EB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81C69-8E30-44EF-9C05-3898C87DD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641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84AF1195-7C94-4F02-9CD0-6B87DF66348C}"/>
              </a:ext>
            </a:extLst>
          </p:cNvPr>
          <p:cNvCxnSpPr>
            <a:cxnSpLocks/>
          </p:cNvCxnSpPr>
          <p:nvPr/>
        </p:nvCxnSpPr>
        <p:spPr>
          <a:xfrm flipV="1">
            <a:off x="8807261" y="4589521"/>
            <a:ext cx="0" cy="6851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BE78083-2986-4F52-B3EA-6658E811EAC3}"/>
              </a:ext>
            </a:extLst>
          </p:cNvPr>
          <p:cNvGrpSpPr/>
          <p:nvPr/>
        </p:nvGrpSpPr>
        <p:grpSpPr>
          <a:xfrm>
            <a:off x="9954298" y="2595358"/>
            <a:ext cx="1902745" cy="1667283"/>
            <a:chOff x="10714932" y="703037"/>
            <a:chExt cx="1902745" cy="1667283"/>
          </a:xfrm>
        </p:grpSpPr>
        <p:pic>
          <p:nvPicPr>
            <p:cNvPr id="1036" name="Picture 12" descr="Tandy - Adafruit USB Micro-B Breakout Board">
              <a:extLst>
                <a:ext uri="{FF2B5EF4-FFF2-40B4-BE49-F238E27FC236}">
                  <a16:creationId xmlns:a16="http://schemas.microsoft.com/office/drawing/2014/main" id="{6D3DD7ED-22BC-4480-96D4-A0558D39C2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02" t="2489" r="1" b="31155"/>
            <a:stretch/>
          </p:blipFill>
          <p:spPr bwMode="auto">
            <a:xfrm rot="2809198">
              <a:off x="11013573" y="766217"/>
              <a:ext cx="1667283" cy="1540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6D8A3CA-5321-4630-A776-B75FE0B2A076}"/>
                </a:ext>
              </a:extLst>
            </p:cNvPr>
            <p:cNvSpPr/>
            <p:nvPr/>
          </p:nvSpPr>
          <p:spPr>
            <a:xfrm>
              <a:off x="10714932" y="705663"/>
              <a:ext cx="640887" cy="153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028" name="Picture 4" descr="MAX4466 Electret Microphone Amplifier Module">
            <a:extLst>
              <a:ext uri="{FF2B5EF4-FFF2-40B4-BE49-F238E27FC236}">
                <a16:creationId xmlns:a16="http://schemas.microsoft.com/office/drawing/2014/main" id="{F14B9DC4-7E0E-4EC7-A202-05A3CB056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51959" y="1892006"/>
            <a:ext cx="2082282" cy="208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TP223 Kapazitiver Touch Sensor - arduino-projekte.info">
            <a:extLst>
              <a:ext uri="{FF2B5EF4-FFF2-40B4-BE49-F238E27FC236}">
                <a16:creationId xmlns:a16="http://schemas.microsoft.com/office/drawing/2014/main" id="{E2C1C5C0-100E-4849-BD5D-CD6F5655A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21162" y="3481585"/>
            <a:ext cx="1841865" cy="15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11F5D08-DFB0-4050-880B-1918725B32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882" t="50000" r="13991" b="34558"/>
          <a:stretch/>
        </p:blipFill>
        <p:spPr>
          <a:xfrm>
            <a:off x="901700" y="1063500"/>
            <a:ext cx="3232011" cy="1059024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E84FC56-DF10-4385-8FD1-C6494E345370}"/>
              </a:ext>
            </a:extLst>
          </p:cNvPr>
          <p:cNvCxnSpPr>
            <a:cxnSpLocks/>
          </p:cNvCxnSpPr>
          <p:nvPr/>
        </p:nvCxnSpPr>
        <p:spPr>
          <a:xfrm flipV="1">
            <a:off x="8319254" y="1593012"/>
            <a:ext cx="0" cy="20447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56D05D9-A1E0-495D-8C97-7B24EAB84668}"/>
              </a:ext>
            </a:extLst>
          </p:cNvPr>
          <p:cNvCxnSpPr>
            <a:cxnSpLocks/>
          </p:cNvCxnSpPr>
          <p:nvPr/>
        </p:nvCxnSpPr>
        <p:spPr>
          <a:xfrm>
            <a:off x="4055072" y="1593012"/>
            <a:ext cx="42641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ED20442-A519-4BEA-9727-073E4FFCC94F}"/>
              </a:ext>
            </a:extLst>
          </p:cNvPr>
          <p:cNvCxnSpPr>
            <a:cxnSpLocks/>
          </p:cNvCxnSpPr>
          <p:nvPr/>
        </p:nvCxnSpPr>
        <p:spPr>
          <a:xfrm>
            <a:off x="4055072" y="1790679"/>
            <a:ext cx="20083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1765B6D-AB4B-48FD-9DAA-0BA876BC0C36}"/>
              </a:ext>
            </a:extLst>
          </p:cNvPr>
          <p:cNvCxnSpPr>
            <a:cxnSpLocks/>
          </p:cNvCxnSpPr>
          <p:nvPr/>
        </p:nvCxnSpPr>
        <p:spPr>
          <a:xfrm flipV="1">
            <a:off x="6063433" y="1790679"/>
            <a:ext cx="0" cy="18470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B83AA99-AF2D-4752-827F-D9F4886B6A11}"/>
              </a:ext>
            </a:extLst>
          </p:cNvPr>
          <p:cNvCxnSpPr>
            <a:cxnSpLocks/>
          </p:cNvCxnSpPr>
          <p:nvPr/>
        </p:nvCxnSpPr>
        <p:spPr>
          <a:xfrm>
            <a:off x="4055072" y="1383273"/>
            <a:ext cx="6092982" cy="10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912EE81-0DD0-44BC-9EF5-278E6AB665AF}"/>
              </a:ext>
            </a:extLst>
          </p:cNvPr>
          <p:cNvCxnSpPr>
            <a:cxnSpLocks/>
          </p:cNvCxnSpPr>
          <p:nvPr/>
        </p:nvCxnSpPr>
        <p:spPr>
          <a:xfrm flipV="1">
            <a:off x="10148054" y="1384276"/>
            <a:ext cx="0" cy="24130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4B88DDEF-C9CD-4795-8AF3-453E508A6621}"/>
              </a:ext>
            </a:extLst>
          </p:cNvPr>
          <p:cNvCxnSpPr>
            <a:cxnSpLocks/>
          </p:cNvCxnSpPr>
          <p:nvPr/>
        </p:nvCxnSpPr>
        <p:spPr>
          <a:xfrm>
            <a:off x="10148054" y="3797279"/>
            <a:ext cx="6397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47C0623-91D7-46B7-A4CD-68CF906E53E1}"/>
              </a:ext>
            </a:extLst>
          </p:cNvPr>
          <p:cNvCxnSpPr>
            <a:cxnSpLocks/>
          </p:cNvCxnSpPr>
          <p:nvPr/>
        </p:nvCxnSpPr>
        <p:spPr>
          <a:xfrm flipV="1">
            <a:off x="8636754" y="4589521"/>
            <a:ext cx="0" cy="93497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43134AF4-DB58-44AA-89CB-A6EEF1E17FD7}"/>
              </a:ext>
            </a:extLst>
          </p:cNvPr>
          <p:cNvCxnSpPr>
            <a:cxnSpLocks/>
          </p:cNvCxnSpPr>
          <p:nvPr/>
        </p:nvCxnSpPr>
        <p:spPr>
          <a:xfrm>
            <a:off x="8636754" y="5524500"/>
            <a:ext cx="15113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BA6E0F0-231A-4E77-B480-3DA441B0A83B}"/>
              </a:ext>
            </a:extLst>
          </p:cNvPr>
          <p:cNvCxnSpPr>
            <a:cxnSpLocks/>
          </p:cNvCxnSpPr>
          <p:nvPr/>
        </p:nvCxnSpPr>
        <p:spPr>
          <a:xfrm flipV="1">
            <a:off x="10148054" y="3797280"/>
            <a:ext cx="0" cy="172722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B8AFE8F-DEB5-4272-83F9-E41E1A9BA84B}"/>
              </a:ext>
            </a:extLst>
          </p:cNvPr>
          <p:cNvCxnSpPr>
            <a:cxnSpLocks/>
          </p:cNvCxnSpPr>
          <p:nvPr/>
        </p:nvCxnSpPr>
        <p:spPr>
          <a:xfrm flipV="1">
            <a:off x="7032782" y="3055833"/>
            <a:ext cx="0" cy="58190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3B77607-0418-48FB-A451-1CC3BC58804C}"/>
              </a:ext>
            </a:extLst>
          </p:cNvPr>
          <p:cNvCxnSpPr>
            <a:cxnSpLocks/>
          </p:cNvCxnSpPr>
          <p:nvPr/>
        </p:nvCxnSpPr>
        <p:spPr>
          <a:xfrm>
            <a:off x="2768600" y="3055833"/>
            <a:ext cx="426418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551B1690-A5F9-4602-AAC9-2C72740D49FF}"/>
              </a:ext>
            </a:extLst>
          </p:cNvPr>
          <p:cNvCxnSpPr>
            <a:cxnSpLocks/>
          </p:cNvCxnSpPr>
          <p:nvPr/>
        </p:nvCxnSpPr>
        <p:spPr>
          <a:xfrm flipV="1">
            <a:off x="5899591" y="2933146"/>
            <a:ext cx="0" cy="70532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81F11F9-D331-483A-965E-98F0198E635A}"/>
              </a:ext>
            </a:extLst>
          </p:cNvPr>
          <p:cNvCxnSpPr>
            <a:cxnSpLocks/>
          </p:cNvCxnSpPr>
          <p:nvPr/>
        </p:nvCxnSpPr>
        <p:spPr>
          <a:xfrm>
            <a:off x="2768600" y="2933146"/>
            <a:ext cx="313099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B9929A0-78E7-4297-BBA8-2EAE3EF7AB22}"/>
              </a:ext>
            </a:extLst>
          </p:cNvPr>
          <p:cNvCxnSpPr>
            <a:cxnSpLocks/>
          </p:cNvCxnSpPr>
          <p:nvPr/>
        </p:nvCxnSpPr>
        <p:spPr>
          <a:xfrm>
            <a:off x="2771871" y="2799008"/>
            <a:ext cx="345578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4997E6C-CF8D-42DE-9013-83D373F97A7E}"/>
              </a:ext>
            </a:extLst>
          </p:cNvPr>
          <p:cNvCxnSpPr>
            <a:cxnSpLocks/>
          </p:cNvCxnSpPr>
          <p:nvPr/>
        </p:nvCxnSpPr>
        <p:spPr>
          <a:xfrm flipV="1">
            <a:off x="6227653" y="2799008"/>
            <a:ext cx="0" cy="82967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1362CCF0-B13A-4959-8E77-9884154356E5}"/>
              </a:ext>
            </a:extLst>
          </p:cNvPr>
          <p:cNvCxnSpPr>
            <a:cxnSpLocks/>
          </p:cNvCxnSpPr>
          <p:nvPr/>
        </p:nvCxnSpPr>
        <p:spPr>
          <a:xfrm flipV="1">
            <a:off x="6568038" y="3285810"/>
            <a:ext cx="0" cy="342875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056219C-E7FC-4610-956D-B3943EA59A7D}"/>
              </a:ext>
            </a:extLst>
          </p:cNvPr>
          <p:cNvCxnSpPr>
            <a:cxnSpLocks/>
          </p:cNvCxnSpPr>
          <p:nvPr/>
        </p:nvCxnSpPr>
        <p:spPr>
          <a:xfrm>
            <a:off x="4900691" y="3291952"/>
            <a:ext cx="1667347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D9173883-0192-48C1-9FB4-FBFD3490071E}"/>
              </a:ext>
            </a:extLst>
          </p:cNvPr>
          <p:cNvCxnSpPr>
            <a:cxnSpLocks/>
          </p:cNvCxnSpPr>
          <p:nvPr/>
        </p:nvCxnSpPr>
        <p:spPr>
          <a:xfrm flipV="1">
            <a:off x="4903458" y="3294862"/>
            <a:ext cx="0" cy="96497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454F9F0E-FBDB-4F41-B50F-FF2BC941AD1E}"/>
              </a:ext>
            </a:extLst>
          </p:cNvPr>
          <p:cNvCxnSpPr>
            <a:cxnSpLocks/>
          </p:cNvCxnSpPr>
          <p:nvPr/>
        </p:nvCxnSpPr>
        <p:spPr>
          <a:xfrm>
            <a:off x="2741441" y="4284784"/>
            <a:ext cx="2159250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188C18AE-4E91-4F42-9402-1D5F52228C17}"/>
              </a:ext>
            </a:extLst>
          </p:cNvPr>
          <p:cNvCxnSpPr>
            <a:cxnSpLocks/>
          </p:cNvCxnSpPr>
          <p:nvPr/>
        </p:nvCxnSpPr>
        <p:spPr>
          <a:xfrm>
            <a:off x="2741441" y="4473398"/>
            <a:ext cx="2391874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FB540EA-0A62-4B36-88CB-AD4325D7AC61}"/>
              </a:ext>
            </a:extLst>
          </p:cNvPr>
          <p:cNvCxnSpPr>
            <a:cxnSpLocks/>
          </p:cNvCxnSpPr>
          <p:nvPr/>
        </p:nvCxnSpPr>
        <p:spPr>
          <a:xfrm flipH="1" flipV="1">
            <a:off x="5133315" y="2933146"/>
            <a:ext cx="2766" cy="1540252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eine bittere Pille - die Blue Pill mit ARM Cortex M3 | heise Developer">
            <a:extLst>
              <a:ext uri="{FF2B5EF4-FFF2-40B4-BE49-F238E27FC236}">
                <a16:creationId xmlns:a16="http://schemas.microsoft.com/office/drawing/2014/main" id="{2B0F0227-F53A-4526-B335-69F59EBC1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9847" r="3052" b="10122"/>
          <a:stretch/>
        </p:blipFill>
        <p:spPr bwMode="auto">
          <a:xfrm>
            <a:off x="5712741" y="3402701"/>
            <a:ext cx="3635844" cy="140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B6A95517-9254-46BB-A4B5-FD0A962C9F02}"/>
              </a:ext>
            </a:extLst>
          </p:cNvPr>
          <p:cNvCxnSpPr>
            <a:cxnSpLocks/>
          </p:cNvCxnSpPr>
          <p:nvPr/>
        </p:nvCxnSpPr>
        <p:spPr>
          <a:xfrm>
            <a:off x="2732388" y="4085919"/>
            <a:ext cx="1884879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99E2689-A42E-4AB9-8E84-AFB519A295A1}"/>
              </a:ext>
            </a:extLst>
          </p:cNvPr>
          <p:cNvCxnSpPr>
            <a:cxnSpLocks/>
          </p:cNvCxnSpPr>
          <p:nvPr/>
        </p:nvCxnSpPr>
        <p:spPr>
          <a:xfrm flipV="1">
            <a:off x="4617267" y="2799008"/>
            <a:ext cx="0" cy="1286911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EF2F639D-423D-4BD6-AE02-6846931EA195}"/>
              </a:ext>
            </a:extLst>
          </p:cNvPr>
          <p:cNvCxnSpPr>
            <a:cxnSpLocks/>
          </p:cNvCxnSpPr>
          <p:nvPr/>
        </p:nvCxnSpPr>
        <p:spPr>
          <a:xfrm>
            <a:off x="8807261" y="5274710"/>
            <a:ext cx="1079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643F9BA7-E579-40AF-B8D0-F59F511B6CF9}"/>
              </a:ext>
            </a:extLst>
          </p:cNvPr>
          <p:cNvCxnSpPr>
            <a:cxnSpLocks/>
          </p:cNvCxnSpPr>
          <p:nvPr/>
        </p:nvCxnSpPr>
        <p:spPr>
          <a:xfrm flipV="1">
            <a:off x="9886384" y="3019621"/>
            <a:ext cx="0" cy="225509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93DACEB8-A30F-45D7-9992-A6C167FDC909}"/>
              </a:ext>
            </a:extLst>
          </p:cNvPr>
          <p:cNvCxnSpPr>
            <a:cxnSpLocks/>
          </p:cNvCxnSpPr>
          <p:nvPr/>
        </p:nvCxnSpPr>
        <p:spPr>
          <a:xfrm>
            <a:off x="9886384" y="3019621"/>
            <a:ext cx="89239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C55F685E-B380-4D44-8972-2546BCD3A721}"/>
              </a:ext>
            </a:extLst>
          </p:cNvPr>
          <p:cNvSpPr txBox="1"/>
          <p:nvPr/>
        </p:nvSpPr>
        <p:spPr>
          <a:xfrm>
            <a:off x="1009639" y="2214869"/>
            <a:ext cx="25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MAX4466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Microphone</a:t>
            </a:r>
            <a:endParaRPr lang="de-CH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F9D69446-85C9-4018-8A8E-CC600109DC38}"/>
              </a:ext>
            </a:extLst>
          </p:cNvPr>
          <p:cNvSpPr txBox="1"/>
          <p:nvPr/>
        </p:nvSpPr>
        <p:spPr>
          <a:xfrm>
            <a:off x="1047107" y="3509396"/>
            <a:ext cx="214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TTP223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Touchfield</a:t>
            </a:r>
            <a:endParaRPr lang="de-CH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A663102-D9AB-46DF-9C5B-5C2B1CFD1174}"/>
              </a:ext>
            </a:extLst>
          </p:cNvPr>
          <p:cNvSpPr txBox="1"/>
          <p:nvPr/>
        </p:nvSpPr>
        <p:spPr>
          <a:xfrm>
            <a:off x="958633" y="809948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WS2812b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led</a:t>
            </a:r>
            <a:r>
              <a:rPr lang="de-CH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stripe</a:t>
            </a:r>
            <a:r>
              <a:rPr lang="de-CH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75 LEDs/m (15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leds</a:t>
            </a:r>
            <a:r>
              <a:rPr lang="de-CH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A06D16D-4D1F-489B-A2E8-5A3CCEA53A2B}"/>
              </a:ext>
            </a:extLst>
          </p:cNvPr>
          <p:cNvSpPr txBox="1"/>
          <p:nvPr/>
        </p:nvSpPr>
        <p:spPr>
          <a:xfrm rot="16200000">
            <a:off x="9611462" y="3088681"/>
            <a:ext cx="418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Adafruit USB Micro-B Breakout Board</a:t>
            </a:r>
            <a:endParaRPr lang="de-CH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8040D43-02F3-43D5-A864-A9C39B1E89BA}"/>
              </a:ext>
            </a:extLst>
          </p:cNvPr>
          <p:cNvSpPr txBox="1"/>
          <p:nvPr/>
        </p:nvSpPr>
        <p:spPr>
          <a:xfrm>
            <a:off x="5003836" y="4824556"/>
            <a:ext cx="3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Blue Pill Board, STM32F103C8T6</a:t>
            </a:r>
          </a:p>
        </p:txBody>
      </p:sp>
    </p:spTree>
    <p:extLst>
      <p:ext uri="{BB962C8B-B14F-4D97-AF65-F5344CB8AC3E}">
        <p14:creationId xmlns:p14="http://schemas.microsoft.com/office/powerpoint/2010/main" val="16754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 Korn</dc:creator>
  <cp:lastModifiedBy>Nico Korn</cp:lastModifiedBy>
  <cp:revision>5</cp:revision>
  <dcterms:created xsi:type="dcterms:W3CDTF">2022-01-05T17:43:05Z</dcterms:created>
  <dcterms:modified xsi:type="dcterms:W3CDTF">2022-01-05T18:24:34Z</dcterms:modified>
</cp:coreProperties>
</file>