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/>
              <a:t>Aditya Moray	</a:t>
            </a:r>
            <a:endParaRPr lang="en-I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852420"/>
          </a:xfrm>
        </p:spPr>
        <p:txBody>
          <a:bodyPr>
            <a:normAutofit fontScale="80000"/>
          </a:bodyPr>
          <a:lstStyle/>
          <a:p>
            <a:r>
              <a:rPr lang="en-IN" altLang="en-US"/>
              <a:t>AWS and Azure assignment Kubeshot</a:t>
            </a:r>
            <a:endParaRPr lang="en-IN" altLang="en-US"/>
          </a:p>
          <a:p>
            <a:r>
              <a:rPr lang="en-IN" altLang="en-US"/>
              <a:t>are you willing to commute ? this is important , as this is an in person role:- Yes</a:t>
            </a:r>
            <a:endParaRPr lang="en-IN" altLang="en-US"/>
          </a:p>
          <a:p>
            <a:r>
              <a:rPr lang="en-IN" altLang="en-US"/>
              <a:t>Are you authorized to work ?Are you looking help in PR support:- I have applied for work permit as I just graduated. I would love PR support too.</a:t>
            </a:r>
            <a:endParaRPr lang="en-IN" altLang="en-US"/>
          </a:p>
          <a:p>
            <a:r>
              <a:rPr lang="en-IN" altLang="en-US"/>
              <a:t>The budget we have for this role is 40-50K per year salary:- I am okay as I am a fresher eager to learn and implement technology in real world</a:t>
            </a:r>
            <a:endParaRPr lang="en-IN" altLang="en-US"/>
          </a:p>
          <a:p>
            <a:r>
              <a:rPr lang="en-IN" altLang="en-US"/>
              <a:t>Also please note I used ChatGPT as a helping for building the architecture:- I have knowledge on AWS I am learning Azure and terraform too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download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3223260"/>
            <a:ext cx="1311275" cy="1311275"/>
          </a:xfrm>
          <a:prstGeom prst="rect">
            <a:avLst/>
          </a:prstGeom>
        </p:spPr>
      </p:pic>
      <p:pic>
        <p:nvPicPr>
          <p:cNvPr id="6" name="Content Placeholder 5" descr="Amazon_Lambda_architecture_logo.svg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00730" y="3316605"/>
            <a:ext cx="1217930" cy="1217930"/>
          </a:xfrm>
          <a:prstGeom prst="rect">
            <a:avLst/>
          </a:prstGeom>
        </p:spPr>
      </p:pic>
      <p:pic>
        <p:nvPicPr>
          <p:cNvPr id="8" name="Picture 7" descr="downloa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630" y="3429000"/>
            <a:ext cx="1034415" cy="1034415"/>
          </a:xfrm>
          <a:prstGeom prst="rect">
            <a:avLst/>
          </a:prstGeom>
        </p:spPr>
      </p:pic>
      <p:pic>
        <p:nvPicPr>
          <p:cNvPr id="9" name="Picture 8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2300" y="1576070"/>
            <a:ext cx="1202690" cy="1202690"/>
          </a:xfrm>
          <a:prstGeom prst="rect">
            <a:avLst/>
          </a:prstGeom>
        </p:spPr>
      </p:pic>
      <p:pic>
        <p:nvPicPr>
          <p:cNvPr id="10" name="Picture 9" descr="aws-sn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370" y="1576070"/>
            <a:ext cx="1226820" cy="1232535"/>
          </a:xfrm>
          <a:prstGeom prst="rect">
            <a:avLst/>
          </a:prstGeom>
        </p:spPr>
      </p:pic>
      <p:pic>
        <p:nvPicPr>
          <p:cNvPr id="11" name="Picture 10" descr="user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445" y="584835"/>
            <a:ext cx="1068705" cy="863600"/>
          </a:xfrm>
          <a:prstGeom prst="rect">
            <a:avLst/>
          </a:prstGeom>
        </p:spPr>
      </p:pic>
      <p:pic>
        <p:nvPicPr>
          <p:cNvPr id="12" name="Picture 11" descr="user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2130" y="457835"/>
            <a:ext cx="1068705" cy="991235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11" idx="2"/>
          </p:cNvCxnSpPr>
          <p:nvPr/>
        </p:nvCxnSpPr>
        <p:spPr>
          <a:xfrm>
            <a:off x="1555115" y="1448435"/>
            <a:ext cx="0" cy="1843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</p:cNvCxnSpPr>
          <p:nvPr/>
        </p:nvCxnSpPr>
        <p:spPr>
          <a:xfrm>
            <a:off x="2149475" y="3879215"/>
            <a:ext cx="11156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</p:cNvCxnSpPr>
          <p:nvPr/>
        </p:nvCxnSpPr>
        <p:spPr>
          <a:xfrm>
            <a:off x="4518660" y="3925570"/>
            <a:ext cx="10591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3"/>
          </p:cNvCxnSpPr>
          <p:nvPr/>
        </p:nvCxnSpPr>
        <p:spPr>
          <a:xfrm>
            <a:off x="6583045" y="3946525"/>
            <a:ext cx="11855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738745" y="2753995"/>
            <a:ext cx="0" cy="1196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10" idx="1"/>
          </p:cNvCxnSpPr>
          <p:nvPr/>
        </p:nvCxnSpPr>
        <p:spPr>
          <a:xfrm>
            <a:off x="8174990" y="2177415"/>
            <a:ext cx="754380" cy="15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</p:cNvCxnSpPr>
          <p:nvPr/>
        </p:nvCxnSpPr>
        <p:spPr>
          <a:xfrm>
            <a:off x="10156190" y="2192655"/>
            <a:ext cx="12846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1410315" y="1445895"/>
            <a:ext cx="0" cy="760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download (1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16635" y="2504440"/>
            <a:ext cx="1527175" cy="1360805"/>
          </a:xfrm>
          <a:prstGeom prst="rect">
            <a:avLst/>
          </a:prstGeom>
        </p:spPr>
      </p:pic>
      <p:pic>
        <p:nvPicPr>
          <p:cNvPr id="7" name="Content Placeholder 6" descr="0_ldthmt0_rXlefMA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97200" y="2504440"/>
            <a:ext cx="2830830" cy="1415415"/>
          </a:xfrm>
          <a:prstGeom prst="rect">
            <a:avLst/>
          </a:prstGeom>
        </p:spPr>
      </p:pic>
      <p:pic>
        <p:nvPicPr>
          <p:cNvPr id="10" name="Picture 9" descr="social-default-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790" y="2504440"/>
            <a:ext cx="2343150" cy="1230630"/>
          </a:xfrm>
          <a:prstGeom prst="rect">
            <a:avLst/>
          </a:prstGeom>
        </p:spPr>
      </p:pic>
      <p:pic>
        <p:nvPicPr>
          <p:cNvPr id="11" name="Content Placeholder 6" descr="0_ldthmt0_rXlefMA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4467860"/>
            <a:ext cx="2830830" cy="1415415"/>
          </a:xfrm>
          <a:prstGeom prst="rect">
            <a:avLst/>
          </a:prstGeom>
        </p:spPr>
      </p:pic>
      <p:pic>
        <p:nvPicPr>
          <p:cNvPr id="12" name="Content Placeholder 4" descr="download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9655" y="4366260"/>
            <a:ext cx="1527175" cy="1360805"/>
          </a:xfrm>
          <a:prstGeom prst="rect">
            <a:avLst/>
          </a:prstGeom>
        </p:spPr>
      </p:pic>
      <p:pic>
        <p:nvPicPr>
          <p:cNvPr id="14" name="Picture 13" descr="Azure-Service-Bu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655" y="2403475"/>
            <a:ext cx="1331595" cy="1331595"/>
          </a:xfrm>
          <a:prstGeom prst="rect">
            <a:avLst/>
          </a:prstGeom>
        </p:spPr>
      </p:pic>
      <p:pic>
        <p:nvPicPr>
          <p:cNvPr id="15" name="Picture 14" descr="download (2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9655" y="369570"/>
            <a:ext cx="1189355" cy="1189355"/>
          </a:xfrm>
          <a:prstGeom prst="rect">
            <a:avLst/>
          </a:prstGeom>
        </p:spPr>
      </p:pic>
      <p:pic>
        <p:nvPicPr>
          <p:cNvPr id="16" name="Picture 15" descr="download (2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5545" y="369570"/>
            <a:ext cx="1189355" cy="1189355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16" idx="2"/>
            <a:endCxn id="5" idx="0"/>
          </p:cNvCxnSpPr>
          <p:nvPr/>
        </p:nvCxnSpPr>
        <p:spPr>
          <a:xfrm>
            <a:off x="1780540" y="1558925"/>
            <a:ext cx="0" cy="945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7" idx="1"/>
          </p:cNvCxnSpPr>
          <p:nvPr/>
        </p:nvCxnSpPr>
        <p:spPr>
          <a:xfrm>
            <a:off x="2543810" y="3185160"/>
            <a:ext cx="453390" cy="27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</p:cNvCxnSpPr>
          <p:nvPr/>
        </p:nvCxnSpPr>
        <p:spPr>
          <a:xfrm>
            <a:off x="5828030" y="3212465"/>
            <a:ext cx="9772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</p:cNvCxnSpPr>
          <p:nvPr/>
        </p:nvCxnSpPr>
        <p:spPr>
          <a:xfrm>
            <a:off x="7111365" y="3735070"/>
            <a:ext cx="0" cy="1007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</p:cNvCxnSpPr>
          <p:nvPr/>
        </p:nvCxnSpPr>
        <p:spPr>
          <a:xfrm>
            <a:off x="7669530" y="5175885"/>
            <a:ext cx="10934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0"/>
          </p:cNvCxnSpPr>
          <p:nvPr/>
        </p:nvCxnSpPr>
        <p:spPr>
          <a:xfrm flipV="1">
            <a:off x="9433560" y="3758565"/>
            <a:ext cx="0" cy="607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0"/>
            <a:endCxn id="15" idx="2"/>
          </p:cNvCxnSpPr>
          <p:nvPr/>
        </p:nvCxnSpPr>
        <p:spPr>
          <a:xfrm flipH="1" flipV="1">
            <a:off x="9264650" y="1558925"/>
            <a:ext cx="71120" cy="844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</Words>
  <Application>WPS Presentation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Aditya Moray	</dc:title>
  <dc:creator/>
  <cp:lastModifiedBy>Aditya Moray</cp:lastModifiedBy>
  <cp:revision>2</cp:revision>
  <dcterms:created xsi:type="dcterms:W3CDTF">2023-09-16T20:47:08Z</dcterms:created>
  <dcterms:modified xsi:type="dcterms:W3CDTF">2023-09-16T20:51:32Z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CB6294E59FD7445DB01993C3F3DF27C2_11</vt:lpwstr>
  </property>
  <property fmtid="{D5CDD505-2E9C-101B-9397-08002B2CF9AE}" pid="3" name="KSOProductBuildVer">
    <vt:lpwstr>1033-12.2.0.13201</vt:lpwstr>
  </property>
</Properties>
</file>