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7971"/>
    <a:srgbClr val="23374D"/>
    <a:srgbClr val="5D3C8E"/>
    <a:srgbClr val="20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 varScale="1">
        <p:scale>
          <a:sx n="151" d="100"/>
          <a:sy n="151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257D-C72B-B604-663F-E6A7ACAFC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2D86-AF9F-1EED-F732-D91CF8F8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E8FC-F6CF-9B32-35E9-3CDD5012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D56A-0862-A983-A101-75CAE2DC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C4B9-3423-975E-1758-AD459F64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529C-C780-A290-DA9C-92DA8FC9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2992F-1463-0D9E-2446-D1F97248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385F-3CFE-3866-C53E-38E2B80E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2955-F1F8-4EE6-A622-0BAC4A64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5C6-344D-AA52-F342-688BF11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87F64-A889-043B-51D2-58F39B783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B9B0C-ADEE-D885-FAE7-8AD04C68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7E72-B93C-030A-A060-249F1ACC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F194-5702-0691-73C0-83CA5B15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1F0B-F398-C26B-06CE-8313376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2D-7762-E4F8-925D-2FF0BD92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0662-DEE1-E46A-293A-4B4B31DE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E9C8-0D41-C0F8-F3A1-3EEE75A9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7CEE-B124-3DC9-2494-4A78B21C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D024-3BF1-319C-1C51-AB24129B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60D4-0954-6B72-4DC2-3EB7552F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BAE4-DD9C-52E9-4C71-E4B8D462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9A95-1E9D-B983-03C0-1DDF21D2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5608-A27E-E866-E3E3-98D01BE1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8897-4701-AFB4-2859-BC78238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446F-355D-A3E0-95EB-328C459B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D46D-0B2E-9FB0-2EE2-0E31F401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F09D-436C-E735-091C-792DC060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ECEC-088C-8036-1B68-A05B90D7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C670-451D-7E51-9243-1F55E31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8774-6386-23D0-407C-F9E8D92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9262-FCBF-2286-69EE-47AEE319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14251-2FA8-337E-F9A8-2D252691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75115-1DD2-DA65-C37B-465E6E0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12ECB-5350-70D0-75B6-05C3C477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0C120-C882-1031-7279-615642505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3D192-5CDD-A26A-01BD-49FAD41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6E591-78E8-49C7-2D66-61AB2189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A1C3D-69E9-941D-48F9-F293A8ED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62C5-0087-2D41-6491-3EECFAE7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F7600-D885-4751-9AAE-4C512378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E4790-A3D2-0FED-D148-A359DF66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9CA95-246C-A21C-166C-8D48B4C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A45F2-EE40-A4DF-B8CE-860B277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C0A0-3FAD-6C07-0D51-08577284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832C-9321-45F1-269E-B920EE0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D10C-A3B4-ABF0-1151-8CE6D59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F872-AA99-13FE-760C-DC694980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0E65-A9A9-E1C3-1B71-0A5DC1CE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ED16F-D5C8-7199-C3D4-1C7975C3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32143-654C-9D86-85C9-3F25F55A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B020-501E-D219-9D97-CCBD0427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C9A3-1FA2-EA72-3C6C-5805025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C67F9-E17E-8F12-B8E1-49AB46AE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D1C60-B3E8-B81A-0243-D10E38A72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C5EB-B3F5-87A9-311B-5DE07414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88C7-151D-53FD-C032-A4D9C659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388C8-4633-A95B-19EC-378C90E4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559CE-DF00-4261-8B8E-D64BE436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AEFA5-95FB-8EF5-B1D2-1A66DA67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0E54-8009-B423-2877-657000FD2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3201B-9E3F-464E-8D47-511319842F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6225-E9C9-EDE3-3923-D3A7E8048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64D1-8AB6-5EDE-9364-3730615EC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88555-B83F-7943-A775-DF514586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F7198B-2D54-1405-06F3-1F53DF1B03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6D018-083B-A3F9-7414-C86BEF5C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795867"/>
            <a:ext cx="12191999" cy="1397000"/>
          </a:xfrm>
        </p:spPr>
        <p:txBody>
          <a:bodyPr>
            <a:normAutofit fontScale="90000"/>
          </a:bodyPr>
          <a:lstStyle/>
          <a:p>
            <a:r>
              <a:rPr lang="en-US" sz="11500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Cult of Datura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DA4A5-5A92-5E7E-4F6A-3B8634310B20}"/>
              </a:ext>
            </a:extLst>
          </p:cNvPr>
          <p:cNvSpPr txBox="1"/>
          <p:nvPr/>
        </p:nvSpPr>
        <p:spPr>
          <a:xfrm>
            <a:off x="3564467" y="2192867"/>
            <a:ext cx="44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 Game by The Gaslighters</a:t>
            </a:r>
          </a:p>
        </p:txBody>
      </p:sp>
      <p:pic>
        <p:nvPicPr>
          <p:cNvPr id="8" name="Picture 7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C85698AD-AD8F-9563-8C2C-DCC1066F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534" y="122767"/>
            <a:ext cx="20481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0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AE08-605F-6036-BBD7-B0A19CF6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125EA5-5EDD-59CE-56E2-F68082F508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urple flower in a circle&#10;&#10;Description automatically generated">
            <a:extLst>
              <a:ext uri="{FF2B5EF4-FFF2-40B4-BE49-F238E27FC236}">
                <a16:creationId xmlns:a16="http://schemas.microsoft.com/office/drawing/2014/main" id="{724B7D3D-7869-2CED-B108-2FBB8B53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3" y="2044584"/>
            <a:ext cx="5410201" cy="5410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79BC0-5333-8D6E-7AD9-926D95E4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795867"/>
            <a:ext cx="12191999" cy="1397000"/>
          </a:xfrm>
        </p:spPr>
        <p:txBody>
          <a:bodyPr>
            <a:normAutofit fontScale="90000"/>
          </a:bodyPr>
          <a:lstStyle/>
          <a:p>
            <a:r>
              <a:rPr lang="en-US" sz="11500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Cult of Datura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25EBC-A31D-64A9-5727-B6CDD6A7FA94}"/>
              </a:ext>
            </a:extLst>
          </p:cNvPr>
          <p:cNvSpPr txBox="1"/>
          <p:nvPr/>
        </p:nvSpPr>
        <p:spPr>
          <a:xfrm>
            <a:off x="3894666" y="2527069"/>
            <a:ext cx="440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 Game by </a:t>
            </a:r>
            <a:r>
              <a:rPr lang="en-US" sz="2400" b="1" dirty="0">
                <a:solidFill>
                  <a:srgbClr val="91797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The Gaslighters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6E8E-F946-1DF4-3326-B26331121450}"/>
              </a:ext>
            </a:extLst>
          </p:cNvPr>
          <p:cNvSpPr txBox="1"/>
          <p:nvPr/>
        </p:nvSpPr>
        <p:spPr>
          <a:xfrm>
            <a:off x="635000" y="5097785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1797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Designer: 		Karim</a:t>
            </a:r>
          </a:p>
          <a:p>
            <a:endParaRPr lang="en-US" sz="2400" b="1" dirty="0">
              <a:solidFill>
                <a:srgbClr val="917971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91797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Coder: 		Nici, Athi</a:t>
            </a:r>
          </a:p>
        </p:txBody>
      </p:sp>
    </p:spTree>
    <p:extLst>
      <p:ext uri="{BB962C8B-B14F-4D97-AF65-F5344CB8AC3E}">
        <p14:creationId xmlns:p14="http://schemas.microsoft.com/office/powerpoint/2010/main" val="40249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B0518-BFFE-6BBB-078C-6DFC0D14C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D5EE56-C122-C2DF-3E64-147CB9080A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urple flower in a circle&#10;&#10;Description automatically generated">
            <a:extLst>
              <a:ext uri="{FF2B5EF4-FFF2-40B4-BE49-F238E27FC236}">
                <a16:creationId xmlns:a16="http://schemas.microsoft.com/office/drawing/2014/main" id="{06462858-CFC2-1B60-27DA-DC047F9C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30" y="-349252"/>
            <a:ext cx="27051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FD2BD-0B14-5A31-A5B7-4D403185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66" y="414865"/>
            <a:ext cx="4182533" cy="855133"/>
          </a:xfrm>
        </p:spPr>
        <p:txBody>
          <a:bodyPr>
            <a:noAutofit/>
          </a:bodyPr>
          <a:lstStyle/>
          <a:p>
            <a:r>
              <a:rPr lang="en-US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Das Spiel</a:t>
            </a:r>
          </a:p>
        </p:txBody>
      </p:sp>
      <p:pic>
        <p:nvPicPr>
          <p:cNvPr id="8" name="Picture 7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D7957C38-9A35-803B-223E-E0B7C293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181" y="225615"/>
            <a:ext cx="1175816" cy="196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90D7F-7567-2530-888B-E13441EADBF9}"/>
              </a:ext>
            </a:extLst>
          </p:cNvPr>
          <p:cNvSpPr txBox="1"/>
          <p:nvPr/>
        </p:nvSpPr>
        <p:spPr>
          <a:xfrm>
            <a:off x="687733" y="2285545"/>
            <a:ext cx="6593600" cy="441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Top-Down Auto-Runner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Setting rund um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einen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Hypnose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-Kult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???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b="1" dirty="0">
              <a:solidFill>
                <a:srgbClr val="917971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  <p:pic>
        <p:nvPicPr>
          <p:cNvPr id="11" name="Picture 10" descr="A cartoon of a child with purple ribbons&#10;&#10;Description automatically generated">
            <a:extLst>
              <a:ext uri="{FF2B5EF4-FFF2-40B4-BE49-F238E27FC236}">
                <a16:creationId xmlns:a16="http://schemas.microsoft.com/office/drawing/2014/main" id="{6B750D3A-C960-881A-DD13-550C7BE5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82" y="4039283"/>
            <a:ext cx="4853651" cy="27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2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F1C9C-F224-F235-626F-E2358F12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9C122B-E252-E226-48B0-A3FB7B1C4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urple flower in a circle&#10;&#10;Description automatically generated">
            <a:extLst>
              <a:ext uri="{FF2B5EF4-FFF2-40B4-BE49-F238E27FC236}">
                <a16:creationId xmlns:a16="http://schemas.microsoft.com/office/drawing/2014/main" id="{7450DA95-19FF-8E60-8ABB-0E849CF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30" y="-349252"/>
            <a:ext cx="27051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E9BA2-136C-B4E2-EDF9-A4EB10E9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330199"/>
            <a:ext cx="8492067" cy="855133"/>
          </a:xfrm>
        </p:spPr>
        <p:txBody>
          <a:bodyPr>
            <a:noAutofit/>
          </a:bodyPr>
          <a:lstStyle/>
          <a:p>
            <a:r>
              <a:rPr lang="en-US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Entwicklungsprozess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06FC6-7957-AF4B-FD1B-075E5AC5F730}"/>
              </a:ext>
            </a:extLst>
          </p:cNvPr>
          <p:cNvSpPr txBox="1"/>
          <p:nvPr/>
        </p:nvSpPr>
        <p:spPr>
          <a:xfrm>
            <a:off x="687732" y="2285545"/>
            <a:ext cx="8799167" cy="515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Wie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heben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wir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uns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von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konventionellen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Auto-Runner ab? 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Hypnose-Mechanik</a:t>
            </a: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  <a:sym typeface="Wingdings" pitchFamily="2" charset="2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Wie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kombinieren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wir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 Storytelling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mit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 fast-paced Gameplay?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  <a:sym typeface="Wingdings" pitchFamily="2" charset="2"/>
              </a:rPr>
              <a:t>???</a:t>
            </a: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b="1" dirty="0">
              <a:solidFill>
                <a:srgbClr val="917971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6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C7B25-7DD5-8CB7-220F-A0B9CD70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9E0937-8702-447B-57FD-92D3458CDC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urple flower in a circle&#10;&#10;Description automatically generated">
            <a:extLst>
              <a:ext uri="{FF2B5EF4-FFF2-40B4-BE49-F238E27FC236}">
                <a16:creationId xmlns:a16="http://schemas.microsoft.com/office/drawing/2014/main" id="{7C03C55E-0FC2-B169-7A5D-31CDB304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30" y="-349252"/>
            <a:ext cx="27051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A5A29-AE48-D7A6-7F1F-B9EA17A8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67" y="364065"/>
            <a:ext cx="9220200" cy="855133"/>
          </a:xfrm>
        </p:spPr>
        <p:txBody>
          <a:bodyPr>
            <a:noAutofit/>
          </a:bodyPr>
          <a:lstStyle/>
          <a:p>
            <a:r>
              <a:rPr lang="en-US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Was </a:t>
            </a:r>
            <a:r>
              <a:rPr lang="en-US" b="1" spc="600" dirty="0" err="1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ist</a:t>
            </a:r>
            <a:r>
              <a:rPr lang="en-US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 gut </a:t>
            </a:r>
            <a:r>
              <a:rPr lang="en-US" b="1" spc="600" dirty="0" err="1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gelaufen</a:t>
            </a:r>
            <a:r>
              <a:rPr lang="en-US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82B80-0F87-1760-4197-331A1B81F774}"/>
              </a:ext>
            </a:extLst>
          </p:cNvPr>
          <p:cNvSpPr txBox="1"/>
          <p:nvPr/>
        </p:nvSpPr>
        <p:spPr>
          <a:xfrm>
            <a:off x="364067" y="2294012"/>
            <a:ext cx="9997201" cy="441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Kommunikation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&amp; Feedback-Loop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innerhalb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vom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Team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Aufgabenaufteilung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unter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Coder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Feedback von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Dozenten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und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Mitstudierenen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kontinuierlich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eingepflegt</a:t>
            </a: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b="1" dirty="0">
              <a:solidFill>
                <a:srgbClr val="917971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4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8BDC-B186-5C78-6AF0-E0F7FE027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64B4E-3F91-F9AA-BB43-0506E233A6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urple flower in a circle&#10;&#10;Description automatically generated">
            <a:extLst>
              <a:ext uri="{FF2B5EF4-FFF2-40B4-BE49-F238E27FC236}">
                <a16:creationId xmlns:a16="http://schemas.microsoft.com/office/drawing/2014/main" id="{9001C1F4-18E7-2DA2-CF4F-184D9F26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30" y="-349252"/>
            <a:ext cx="27051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A9D6A-3B83-B993-E6D4-D1ACFA7C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67" y="309031"/>
            <a:ext cx="9884463" cy="837975"/>
          </a:xfrm>
        </p:spPr>
        <p:txBody>
          <a:bodyPr>
            <a:noAutofit/>
          </a:bodyPr>
          <a:lstStyle/>
          <a:p>
            <a:r>
              <a:rPr lang="en-US" sz="4400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Was </a:t>
            </a:r>
            <a:r>
              <a:rPr lang="en-US" sz="4400" b="1" spc="600" dirty="0" err="1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ist</a:t>
            </a:r>
            <a:r>
              <a:rPr lang="en-US" sz="4400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 </a:t>
            </a:r>
            <a:r>
              <a:rPr lang="en-US" sz="4400" b="1" spc="600" dirty="0" err="1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nicht</a:t>
            </a:r>
            <a:r>
              <a:rPr lang="en-US" sz="4400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 so gut </a:t>
            </a:r>
            <a:r>
              <a:rPr lang="en-US" sz="4400" b="1" spc="600" dirty="0" err="1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gelaufen</a:t>
            </a:r>
            <a:r>
              <a:rPr lang="en-US" sz="4400" b="1" spc="600" dirty="0">
                <a:ln>
                  <a:solidFill>
                    <a:srgbClr val="5D3C8E"/>
                  </a:solidFill>
                </a:ln>
                <a:solidFill>
                  <a:srgbClr val="5D3C8E"/>
                </a:solidFill>
                <a:latin typeface="Arneson" panose="02000500000000000000" pitchFamily="2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2A2D4-1D1A-50F6-58CA-7E8A29AFE2CE}"/>
              </a:ext>
            </a:extLst>
          </p:cNvPr>
          <p:cNvSpPr txBox="1"/>
          <p:nvPr/>
        </p:nvSpPr>
        <p:spPr>
          <a:xfrm>
            <a:off x="364067" y="2294012"/>
            <a:ext cx="9997201" cy="271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Merge-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Konflikte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im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Git-Repo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Späte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konzeptuelle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Änderungen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an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Gegner</a:t>
            </a:r>
            <a:endParaRPr lang="en-US" sz="2400" b="1" dirty="0">
              <a:solidFill>
                <a:srgbClr val="5D3C8E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Abhängigkeit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zwischen</a:t>
            </a:r>
            <a:r>
              <a:rPr lang="en-US" sz="2400" b="1" dirty="0">
                <a:solidFill>
                  <a:srgbClr val="5D3C8E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Level Design und Environment</a:t>
            </a:r>
            <a:endParaRPr lang="en-US" sz="2400" b="1" dirty="0">
              <a:solidFill>
                <a:srgbClr val="917971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6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Arneson</vt:lpstr>
      <vt:lpstr>Consolas</vt:lpstr>
      <vt:lpstr>Office Theme</vt:lpstr>
      <vt:lpstr>Cult of Datura</vt:lpstr>
      <vt:lpstr>Cult of Datura</vt:lpstr>
      <vt:lpstr>Das Spiel</vt:lpstr>
      <vt:lpstr>Entwicklungsprozess</vt:lpstr>
      <vt:lpstr>Was ist gut gelaufen?</vt:lpstr>
      <vt:lpstr>Was ist nicht so gut gelaufen?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Bächi Nicola I.BSCI_DI.2401</dc:creator>
  <cp:lastModifiedBy>Bächi Nicola I.BSCI_DI.2401</cp:lastModifiedBy>
  <cp:revision>3</cp:revision>
  <dcterms:created xsi:type="dcterms:W3CDTF">2024-11-28T13:49:58Z</dcterms:created>
  <dcterms:modified xsi:type="dcterms:W3CDTF">2024-11-28T14:29:58Z</dcterms:modified>
</cp:coreProperties>
</file>