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7F3BA-D44B-44AB-97DB-061FCD2F000A}" v="36" dt="2024-12-08T11:51:03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C602-D0B3-B2DD-42F6-26627C4F6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964E3-837E-E8C9-9157-1D3F00513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293C-77D8-9A04-F637-C6AFBEE9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EDA3-6687-6091-A5E3-26ED6899E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A6014-BADC-B53A-8D51-17204BC3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748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800AF-C648-248C-1845-618502D7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81E07-BFA9-AA76-CD38-09C2264D8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A656-E2CF-87D0-9EC3-BEE7FEC0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1C60E-5BB0-48B6-BD98-2DA5591A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408C0-45BA-99D9-0825-281E06CF0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127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749CF-F1E7-7057-DD2F-441EE2632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4A8E6-73D5-35A7-D4A4-9752F50F0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1C02-92A7-A3CE-A620-89CC2319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62E8-0F2A-C27B-A16D-F6DB1E95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C8342-AACF-C076-07BC-D072CFAC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172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89FD-A5FF-F834-670F-65EBC5C1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B7D73-8558-DA7C-EEAD-5EF489F8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E1780-7745-645E-C069-E1CB70E1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5D5F3-FA01-2A7D-4921-3C565CED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FFC42-EA92-AF5D-904E-60719289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677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1558-0416-3B2D-17CF-F866752F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F37D3-C99A-E768-C541-FEA03879B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9F5E-751C-6ACA-F6C8-0F58C0DE9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2B1C7-AB8C-92B8-B9CE-DD89FB4F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8D03-75FE-FC8E-9A1E-F355931C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10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7CD1-5669-50F5-852E-F17AD87B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2F67-86E4-1E51-9DB1-7C5FBAF85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725A7-2A98-E0CB-E691-C7405650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11EB6-4507-E421-E245-7DD0CD0B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16590-A972-8A56-C870-9E3B9185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DD614-79C8-42C9-3A38-B917817F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865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3407-261B-2807-4B4C-DE1C8349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137BE-91CE-A755-883E-3029E6E27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8CC9-9F45-E211-5527-73A8AA322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DB249C-1C76-4B5B-4D90-374C86BA1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7F031-B26B-E5A5-4261-39B3CC0E8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71C85D-D479-8133-271F-1A9CCB5E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39AB0-86AD-8415-DA3A-D9BFEA8B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FE5C8-2589-2CEB-1D9C-B85820288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22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9ABC-C1F2-26D8-8DAD-1C72CC5F2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FBEF6-F481-8E94-6FA7-8CD3EB37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BE33C-2884-B552-0E65-99BB2891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83E8E-3BAC-F870-03EE-286A71F9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039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152AC-9B50-6D18-1579-AB040FD5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92DEF-3D79-FCD3-2013-D769B454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E70E8-16D3-74BD-93CA-B718438D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403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C79F-8D30-3E21-E223-DFAB2AD2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7A87-0DB4-7AB9-5022-7E747A35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9586F-608A-3C20-A8A1-F2E2A3F9C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2EAA0-1D88-E88E-5A41-A6578CC39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22AF3-9AE1-BA12-8F62-B26C8F2A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7CC4B-BCA7-EBAD-7C73-E034D749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79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08AC-D5C1-68FC-0AE7-49F96DBA0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B87CCF-CC34-513F-B0FC-A62DB760AC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5BDB0-7C4C-A830-CDD6-4B661D3B5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28126-969E-6882-B184-21EDAD96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8347-A6DF-4256-819A-9872CE6F5B9A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C7084-CDE8-6BEE-60D9-8F42695B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6B045-C503-F230-CFE7-62F063E2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01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B0A2C-CFA7-0432-F12B-454A4256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0C23A-391A-D817-DC80-A352F344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535-F345-F259-1F4B-E73D6EBFD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8347-A6DF-4256-819A-9872CE6F5B9A}" type="datetimeFigureOut">
              <a:rPr lang="it-IT" smtClean="0"/>
              <a:t>28/01/2025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A4C2D-B493-1F3B-C3A7-D41A03AC8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AEF13-1C7E-5840-D6AC-1896E4E82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6A219-5AE9-416D-B9A4-5A3B81DFA0F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2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Kaggle Projects · GitHub">
            <a:extLst>
              <a:ext uri="{FF2B5EF4-FFF2-40B4-BE49-F238E27FC236}">
                <a16:creationId xmlns:a16="http://schemas.microsoft.com/office/drawing/2014/main" id="{07FF3982-B757-282C-0798-3DF2870BE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23" y="3102787"/>
            <a:ext cx="652425" cy="652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F60FD5-43C5-E387-9A36-58E97FFB6E2B}"/>
              </a:ext>
            </a:extLst>
          </p:cNvPr>
          <p:cNvCxnSpPr>
            <a:cxnSpLocks/>
            <a:stCxn id="1028" idx="3"/>
          </p:cNvCxnSpPr>
          <p:nvPr/>
        </p:nvCxnSpPr>
        <p:spPr>
          <a:xfrm>
            <a:off x="1547448" y="3429000"/>
            <a:ext cx="8401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8">
            <a:extLst>
              <a:ext uri="{FF2B5EF4-FFF2-40B4-BE49-F238E27FC236}">
                <a16:creationId xmlns:a16="http://schemas.microsoft.com/office/drawing/2014/main" id="{D1544E4D-1F55-54DF-4AA4-8A5033610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08" y="2298951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4D6A804-775F-CC02-A9F2-1A7BDABD4268}"/>
              </a:ext>
            </a:extLst>
          </p:cNvPr>
          <p:cNvSpPr txBox="1"/>
          <p:nvPr/>
        </p:nvSpPr>
        <p:spPr>
          <a:xfrm>
            <a:off x="5177667" y="2820545"/>
            <a:ext cx="10390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effectLst/>
                <a:latin typeface="Amazon Ember" panose="020B0603020204020204"/>
              </a:rPr>
              <a:t>M5-G1-s3-row-data</a:t>
            </a:r>
            <a:endParaRPr lang="it-IT" sz="800" dirty="0"/>
          </a:p>
        </p:txBody>
      </p:sp>
      <p:pic>
        <p:nvPicPr>
          <p:cNvPr id="16" name="Graphic 19">
            <a:extLst>
              <a:ext uri="{FF2B5EF4-FFF2-40B4-BE49-F238E27FC236}">
                <a16:creationId xmlns:a16="http://schemas.microsoft.com/office/drawing/2014/main" id="{4FCA7BE0-7892-605E-7885-E2D338CA2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424" y="1541809"/>
            <a:ext cx="454748" cy="45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FA569C-DDBF-7AEB-F059-023666A81092}"/>
              </a:ext>
            </a:extLst>
          </p:cNvPr>
          <p:cNvSpPr txBox="1"/>
          <p:nvPr/>
        </p:nvSpPr>
        <p:spPr>
          <a:xfrm>
            <a:off x="2457068" y="1998371"/>
            <a:ext cx="14854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M5-G1-EB-Ingestion-shedule</a:t>
            </a:r>
          </a:p>
          <a:p>
            <a:pPr algn="ctr"/>
            <a:r>
              <a:rPr lang="it-IT" sz="800" dirty="0"/>
              <a:t>cron(0 7 * * ? *)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F5517-CC89-6D67-3FC9-6AD05A11F2A3}"/>
              </a:ext>
            </a:extLst>
          </p:cNvPr>
          <p:cNvCxnSpPr>
            <a:cxnSpLocks/>
            <a:stCxn id="17" idx="2"/>
            <a:endCxn id="62" idx="0"/>
          </p:cNvCxnSpPr>
          <p:nvPr/>
        </p:nvCxnSpPr>
        <p:spPr>
          <a:xfrm>
            <a:off x="3199799" y="2336925"/>
            <a:ext cx="4835" cy="4692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FCAB22C-F15E-CC96-482D-8335BDABC50B}"/>
              </a:ext>
            </a:extLst>
          </p:cNvPr>
          <p:cNvCxnSpPr>
            <a:cxnSpLocks/>
            <a:stCxn id="14" idx="3"/>
            <a:endCxn id="29" idx="1"/>
          </p:cNvCxnSpPr>
          <p:nvPr/>
        </p:nvCxnSpPr>
        <p:spPr>
          <a:xfrm>
            <a:off x="5944098" y="2549096"/>
            <a:ext cx="1163213" cy="642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2955475-1138-03F5-24D2-941D845E90A5}"/>
              </a:ext>
            </a:extLst>
          </p:cNvPr>
          <p:cNvSpPr/>
          <p:nvPr/>
        </p:nvSpPr>
        <p:spPr>
          <a:xfrm>
            <a:off x="7107311" y="1468531"/>
            <a:ext cx="2338985" cy="34463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9E233F-68B2-331E-C250-426CDFFC9089}"/>
              </a:ext>
            </a:extLst>
          </p:cNvPr>
          <p:cNvSpPr txBox="1"/>
          <p:nvPr/>
        </p:nvSpPr>
        <p:spPr>
          <a:xfrm>
            <a:off x="7423705" y="1469072"/>
            <a:ext cx="203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AWS Step  Functions</a:t>
            </a:r>
          </a:p>
        </p:txBody>
      </p:sp>
      <p:pic>
        <p:nvPicPr>
          <p:cNvPr id="1032" name="Picture 8" descr="Aws Step Functions Logo PNG Vector (SVG) Free Download">
            <a:extLst>
              <a:ext uri="{FF2B5EF4-FFF2-40B4-BE49-F238E27FC236}">
                <a16:creationId xmlns:a16="http://schemas.microsoft.com/office/drawing/2014/main" id="{BA745C75-6FF2-F233-606D-26BC8138E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072" y="1469072"/>
            <a:ext cx="345017" cy="34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F5A6E-6994-7E0C-F78C-750B1EA34C6A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6401320" y="3191688"/>
            <a:ext cx="705991" cy="851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sagemaker-defect-detection">
            <a:extLst>
              <a:ext uri="{FF2B5EF4-FFF2-40B4-BE49-F238E27FC236}">
                <a16:creationId xmlns:a16="http://schemas.microsoft.com/office/drawing/2014/main" id="{B8D603C5-B13D-6E43-1205-ECAFE1140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69" y="3646920"/>
            <a:ext cx="496564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sagemaker-defect-detection">
            <a:extLst>
              <a:ext uri="{FF2B5EF4-FFF2-40B4-BE49-F238E27FC236}">
                <a16:creationId xmlns:a16="http://schemas.microsoft.com/office/drawing/2014/main" id="{706334FE-AF4B-9A32-B9A4-2EC6D018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721" y="2834278"/>
            <a:ext cx="496564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0" descr="sagemaker-defect-detection">
            <a:extLst>
              <a:ext uri="{FF2B5EF4-FFF2-40B4-BE49-F238E27FC236}">
                <a16:creationId xmlns:a16="http://schemas.microsoft.com/office/drawing/2014/main" id="{002E08D9-104D-FF09-BD1B-A087D05F5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721" y="2025131"/>
            <a:ext cx="496564" cy="4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B36A4E3-8B1B-09E2-A655-820A88A750D2}"/>
              </a:ext>
            </a:extLst>
          </p:cNvPr>
          <p:cNvSpPr txBox="1"/>
          <p:nvPr/>
        </p:nvSpPr>
        <p:spPr>
          <a:xfrm>
            <a:off x="7677702" y="4667323"/>
            <a:ext cx="15293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M5-G1-Sagemaker-&lt;n-job&gt;</a:t>
            </a:r>
            <a:endParaRPr lang="it-IT" sz="800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ECC265E-1CD4-560C-E17F-A8170F9ECE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0264" y="5313848"/>
            <a:ext cx="512972" cy="51297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664002E-2215-B6B6-1005-5EDF1BC201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9995" y="5360755"/>
            <a:ext cx="438211" cy="41915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416620-921E-B61D-2A83-41602BB379C8}"/>
              </a:ext>
            </a:extLst>
          </p:cNvPr>
          <p:cNvSpPr txBox="1"/>
          <p:nvPr/>
        </p:nvSpPr>
        <p:spPr>
          <a:xfrm>
            <a:off x="7272010" y="5826820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Cloud Watch Log</a:t>
            </a:r>
            <a:endParaRPr lang="it-IT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A94FC0-C549-508F-F37E-C63325985D8F}"/>
              </a:ext>
            </a:extLst>
          </p:cNvPr>
          <p:cNvSpPr txBox="1"/>
          <p:nvPr/>
        </p:nvSpPr>
        <p:spPr>
          <a:xfrm>
            <a:off x="8321069" y="5826820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Cloud Watch Alarm</a:t>
            </a:r>
            <a:endParaRPr lang="it-IT" sz="8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A055D65-3C29-6719-2332-8E56719E3BDD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7756750" y="4927297"/>
            <a:ext cx="0" cy="386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56ADA-F09C-8AC2-2040-210CE12BED2F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013236" y="5570334"/>
            <a:ext cx="4967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C118479-4E1D-020C-6E10-E567CF8B1D94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8729100" y="4927297"/>
            <a:ext cx="1" cy="4334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GitHub Logo, symbol, meaning, history, PNG, brand">
            <a:extLst>
              <a:ext uri="{FF2B5EF4-FFF2-40B4-BE49-F238E27FC236}">
                <a16:creationId xmlns:a16="http://schemas.microsoft.com/office/drawing/2014/main" id="{1E069E7E-6611-726D-92E7-6AACD6005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16" y="463083"/>
            <a:ext cx="911950" cy="51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6457C7BF-3535-555E-CF73-76789B7F8865}"/>
              </a:ext>
            </a:extLst>
          </p:cNvPr>
          <p:cNvSpPr txBox="1"/>
          <p:nvPr/>
        </p:nvSpPr>
        <p:spPr>
          <a:xfrm>
            <a:off x="464346" y="976055"/>
            <a:ext cx="75689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effectLst/>
                <a:latin typeface="Amazon Ember" panose="020B0603020204020204"/>
              </a:rPr>
              <a:t>M5-G1-Repo</a:t>
            </a:r>
            <a:endParaRPr lang="it-IT" sz="800" dirty="0"/>
          </a:p>
        </p:txBody>
      </p:sp>
      <p:pic>
        <p:nvPicPr>
          <p:cNvPr id="1027" name="Graphic 8">
            <a:extLst>
              <a:ext uri="{FF2B5EF4-FFF2-40B4-BE49-F238E27FC236}">
                <a16:creationId xmlns:a16="http://schemas.microsoft.com/office/drawing/2014/main" id="{A1497993-EB15-587C-A289-9C50C8ED1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630" y="384800"/>
            <a:ext cx="500290" cy="50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EAD8DD45-7C86-5D56-71EC-409241B0213C}"/>
              </a:ext>
            </a:extLst>
          </p:cNvPr>
          <p:cNvCxnSpPr>
            <a:cxnSpLocks/>
            <a:endCxn id="1027" idx="1"/>
          </p:cNvCxnSpPr>
          <p:nvPr/>
        </p:nvCxnSpPr>
        <p:spPr>
          <a:xfrm flipV="1">
            <a:off x="9459976" y="634945"/>
            <a:ext cx="852654" cy="846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812C70FC-E6E0-17DD-29D0-6DFD13F15616}"/>
              </a:ext>
            </a:extLst>
          </p:cNvPr>
          <p:cNvSpPr txBox="1"/>
          <p:nvPr/>
        </p:nvSpPr>
        <p:spPr>
          <a:xfrm>
            <a:off x="9996887" y="885090"/>
            <a:ext cx="152933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M5-G1-s3r-&lt;n-bucket&gt;</a:t>
            </a:r>
            <a:endParaRPr lang="it-IT" sz="800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89F085-48E6-1098-8D4C-4DB5B404B3D5}"/>
              </a:ext>
            </a:extLst>
          </p:cNvPr>
          <p:cNvCxnSpPr>
            <a:cxnSpLocks/>
            <a:stCxn id="62" idx="3"/>
            <a:endCxn id="14" idx="1"/>
          </p:cNvCxnSpPr>
          <p:nvPr/>
        </p:nvCxnSpPr>
        <p:spPr>
          <a:xfrm flipV="1">
            <a:off x="3996866" y="2549096"/>
            <a:ext cx="1446942" cy="900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CCB806-A8F3-AA9B-E9F6-E41B27DA0F75}"/>
              </a:ext>
            </a:extLst>
          </p:cNvPr>
          <p:cNvCxnSpPr>
            <a:cxnSpLocks/>
            <a:stCxn id="62" idx="3"/>
            <a:endCxn id="23" idx="1"/>
          </p:cNvCxnSpPr>
          <p:nvPr/>
        </p:nvCxnSpPr>
        <p:spPr>
          <a:xfrm>
            <a:off x="3996866" y="3449510"/>
            <a:ext cx="819990" cy="593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etting started with docker">
            <a:extLst>
              <a:ext uri="{FF2B5EF4-FFF2-40B4-BE49-F238E27FC236}">
                <a16:creationId xmlns:a16="http://schemas.microsoft.com/office/drawing/2014/main" id="{522F372B-05BF-BDCB-68A2-631BD33C2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065" y="3858521"/>
            <a:ext cx="518876" cy="44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ay 20 | AWS ECR. AWS ECR (Elastic Container Registry) is… | by Sarat ...">
            <a:extLst>
              <a:ext uri="{FF2B5EF4-FFF2-40B4-BE49-F238E27FC236}">
                <a16:creationId xmlns:a16="http://schemas.microsoft.com/office/drawing/2014/main" id="{34F7B255-7EA4-A744-E682-F42569EC5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779" y="3873051"/>
            <a:ext cx="410375" cy="4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DF2B51-0114-90C7-59B1-F71E848F13DC}"/>
              </a:ext>
            </a:extLst>
          </p:cNvPr>
          <p:cNvSpPr txBox="1"/>
          <p:nvPr/>
        </p:nvSpPr>
        <p:spPr>
          <a:xfrm>
            <a:off x="4655166" y="4328424"/>
            <a:ext cx="1907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algn="ctr">
              <a:defRPr sz="800" b="0" i="0">
                <a:effectLst/>
                <a:latin typeface="Amazon Ember" panose="020B0603020204020204"/>
              </a:defRPr>
            </a:lvl1pPr>
          </a:lstStyle>
          <a:p>
            <a:r>
              <a:rPr lang="it-IT" dirty="0"/>
              <a:t>314146336986.dkr.ecr.us-east-1.amazonaws.com/gruppo1</a:t>
            </a:r>
          </a:p>
          <a:p>
            <a:endParaRPr lang="it-IT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AFC725-42EE-3869-A74F-AF9D84004A0D}"/>
              </a:ext>
            </a:extLst>
          </p:cNvPr>
          <p:cNvSpPr/>
          <p:nvPr/>
        </p:nvSpPr>
        <p:spPr>
          <a:xfrm>
            <a:off x="4816856" y="3400145"/>
            <a:ext cx="1584464" cy="128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1E653E-0483-A65C-C712-6C18B5B4C3CA}"/>
              </a:ext>
            </a:extLst>
          </p:cNvPr>
          <p:cNvSpPr txBox="1"/>
          <p:nvPr/>
        </p:nvSpPr>
        <p:spPr>
          <a:xfrm>
            <a:off x="5118680" y="3394382"/>
            <a:ext cx="127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AWS Lambda</a:t>
            </a:r>
          </a:p>
        </p:txBody>
      </p:sp>
      <p:pic>
        <p:nvPicPr>
          <p:cNvPr id="39" name="Graphic 10">
            <a:extLst>
              <a:ext uri="{FF2B5EF4-FFF2-40B4-BE49-F238E27FC236}">
                <a16:creationId xmlns:a16="http://schemas.microsoft.com/office/drawing/2014/main" id="{36BBD5D8-C583-6DF5-44E4-169D034A1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901" y="3400144"/>
            <a:ext cx="307778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F552CAA-9ACF-8CDC-163D-B29DE32DA9E8}"/>
              </a:ext>
            </a:extLst>
          </p:cNvPr>
          <p:cNvSpPr txBox="1"/>
          <p:nvPr/>
        </p:nvSpPr>
        <p:spPr>
          <a:xfrm>
            <a:off x="4984383" y="4699401"/>
            <a:ext cx="118569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800" b="0" i="0" dirty="0">
                <a:effectLst/>
                <a:latin typeface="Amazon Ember" panose="020B0603020204020204"/>
              </a:rPr>
              <a:t>M5-G1-lambda-trigger</a:t>
            </a:r>
            <a:endParaRPr lang="it-IT" sz="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72A7F96-0562-3AF5-5636-CCBD6876F05F}"/>
              </a:ext>
            </a:extLst>
          </p:cNvPr>
          <p:cNvSpPr txBox="1"/>
          <p:nvPr/>
        </p:nvSpPr>
        <p:spPr>
          <a:xfrm>
            <a:off x="2655796" y="4113554"/>
            <a:ext cx="12867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00" b="0" i="0" dirty="0">
                <a:effectLst/>
                <a:latin typeface="Amazon Ember" panose="020B0603020204020204"/>
              </a:rPr>
              <a:t>M5G1-lambda-ingestion</a:t>
            </a:r>
            <a:endParaRPr lang="it-IT" sz="800" dirty="0"/>
          </a:p>
        </p:txBody>
      </p:sp>
      <p:pic>
        <p:nvPicPr>
          <p:cNvPr id="58" name="Picture 2" descr="Getting started with docker">
            <a:extLst>
              <a:ext uri="{FF2B5EF4-FFF2-40B4-BE49-F238E27FC236}">
                <a16:creationId xmlns:a16="http://schemas.microsoft.com/office/drawing/2014/main" id="{F5D4D53A-76E7-5A14-41AC-C17DAFC3F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611" y="3264538"/>
            <a:ext cx="518876" cy="44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Day 20 | AWS ECR. AWS ECR (Elastic Container Registry) is… | by Sarat ...">
            <a:extLst>
              <a:ext uri="{FF2B5EF4-FFF2-40B4-BE49-F238E27FC236}">
                <a16:creationId xmlns:a16="http://schemas.microsoft.com/office/drawing/2014/main" id="{AF32D95C-06E4-D1CC-6CBA-F1B963BA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25" y="3279068"/>
            <a:ext cx="410375" cy="4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757E890-48A2-A09F-5305-76FBE383EAB9}"/>
              </a:ext>
            </a:extLst>
          </p:cNvPr>
          <p:cNvSpPr txBox="1"/>
          <p:nvPr/>
        </p:nvSpPr>
        <p:spPr>
          <a:xfrm>
            <a:off x="2250712" y="3734441"/>
            <a:ext cx="1907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algn="ctr">
              <a:defRPr sz="800" b="0" i="0">
                <a:effectLst/>
                <a:latin typeface="Amazon Ember" panose="020B0603020204020204"/>
              </a:defRPr>
            </a:lvl1pPr>
          </a:lstStyle>
          <a:p>
            <a:r>
              <a:rPr lang="it-IT" dirty="0"/>
              <a:t>314146336986.dkr.ecr.us-east-1.amazonaws.com/gruppo1</a:t>
            </a:r>
          </a:p>
          <a:p>
            <a:endParaRPr lang="it-IT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54D570-AD2F-0DC4-7256-C8318BD620F9}"/>
              </a:ext>
            </a:extLst>
          </p:cNvPr>
          <p:cNvSpPr/>
          <p:nvPr/>
        </p:nvSpPr>
        <p:spPr>
          <a:xfrm>
            <a:off x="2412402" y="2806162"/>
            <a:ext cx="1584464" cy="128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3" name="Graphic 10">
            <a:extLst>
              <a:ext uri="{FF2B5EF4-FFF2-40B4-BE49-F238E27FC236}">
                <a16:creationId xmlns:a16="http://schemas.microsoft.com/office/drawing/2014/main" id="{080A4123-40C3-6D23-9389-8550FEB02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47" y="2806161"/>
            <a:ext cx="307778" cy="307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EA8952F4-50CB-5D79-B2DF-17FCB8996800}"/>
              </a:ext>
            </a:extLst>
          </p:cNvPr>
          <p:cNvSpPr txBox="1"/>
          <p:nvPr/>
        </p:nvSpPr>
        <p:spPr>
          <a:xfrm>
            <a:off x="2685252" y="2799241"/>
            <a:ext cx="1274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AWS Lambda</a:t>
            </a:r>
          </a:p>
        </p:txBody>
      </p:sp>
      <p:pic>
        <p:nvPicPr>
          <p:cNvPr id="12" name="Picture 2" descr="Getting started with docker">
            <a:extLst>
              <a:ext uri="{FF2B5EF4-FFF2-40B4-BE49-F238E27FC236}">
                <a16:creationId xmlns:a16="http://schemas.microsoft.com/office/drawing/2014/main" id="{8CAC9C45-192B-9BEA-740E-8C95E4CA4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6066" y="2722660"/>
            <a:ext cx="518876" cy="44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ay 20 | AWS ECR. AWS ECR (Elastic Container Registry) is… | by Sarat ...">
            <a:extLst>
              <a:ext uri="{FF2B5EF4-FFF2-40B4-BE49-F238E27FC236}">
                <a16:creationId xmlns:a16="http://schemas.microsoft.com/office/drawing/2014/main" id="{4075A8D3-FE35-2F2D-3DE9-17588515F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1700" y="2756243"/>
            <a:ext cx="410375" cy="41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B39417-5301-C995-167E-2C69EB0B50DC}"/>
              </a:ext>
            </a:extLst>
          </p:cNvPr>
          <p:cNvSpPr txBox="1"/>
          <p:nvPr/>
        </p:nvSpPr>
        <p:spPr>
          <a:xfrm>
            <a:off x="9522144" y="3185423"/>
            <a:ext cx="1907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it-IT"/>
            </a:defPPr>
            <a:lvl1pPr algn="ctr">
              <a:defRPr sz="800" b="0" i="0">
                <a:effectLst/>
                <a:latin typeface="Amazon Ember" panose="020B0603020204020204"/>
              </a:defRPr>
            </a:lvl1pPr>
          </a:lstStyle>
          <a:p>
            <a:r>
              <a:rPr lang="it-IT" dirty="0"/>
              <a:t>314146336986.dkr.ecr.us-east-1.amazonaws.com/gruppo1</a:t>
            </a:r>
          </a:p>
          <a:p>
            <a:endParaRPr lang="it-IT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FB242-9419-A915-262A-EC6ED4B2A8A2}"/>
              </a:ext>
            </a:extLst>
          </p:cNvPr>
          <p:cNvSpPr/>
          <p:nvPr/>
        </p:nvSpPr>
        <p:spPr>
          <a:xfrm>
            <a:off x="9658857" y="2614140"/>
            <a:ext cx="1584464" cy="9368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E23D9C-CD41-8558-D7BF-A53C0B54687D}"/>
              </a:ext>
            </a:extLst>
          </p:cNvPr>
          <p:cNvCxnSpPr>
            <a:cxnSpLocks/>
            <a:stCxn id="20" idx="1"/>
            <a:endCxn id="38" idx="3"/>
          </p:cNvCxnSpPr>
          <p:nvPr/>
        </p:nvCxnSpPr>
        <p:spPr>
          <a:xfrm flipH="1" flipV="1">
            <a:off x="8442285" y="2273413"/>
            <a:ext cx="1216572" cy="80914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0303A9-AD83-4289-F620-36FA95E9AB45}"/>
              </a:ext>
            </a:extLst>
          </p:cNvPr>
          <p:cNvCxnSpPr>
            <a:cxnSpLocks/>
            <a:stCxn id="20" idx="1"/>
            <a:endCxn id="37" idx="3"/>
          </p:cNvCxnSpPr>
          <p:nvPr/>
        </p:nvCxnSpPr>
        <p:spPr>
          <a:xfrm flipH="1">
            <a:off x="8442285" y="3082560"/>
            <a:ext cx="121657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880BF7-4EB3-3B80-C61F-1E3D5A8BB5F4}"/>
              </a:ext>
            </a:extLst>
          </p:cNvPr>
          <p:cNvCxnSpPr>
            <a:cxnSpLocks/>
            <a:stCxn id="20" idx="1"/>
            <a:endCxn id="1034" idx="3"/>
          </p:cNvCxnSpPr>
          <p:nvPr/>
        </p:nvCxnSpPr>
        <p:spPr>
          <a:xfrm flipH="1">
            <a:off x="8466833" y="3082560"/>
            <a:ext cx="1192024" cy="81264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54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b1a63eb-eb09-471a-a005-37b07792a5b5}" enabled="0" method="" siteId="{bb1a63eb-eb09-471a-a005-37b07792a5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Zambelli, Nicola (Bip Group)</dc:creator>
  <cp:lastModifiedBy>Zambelli, Nicola (Bip Group)</cp:lastModifiedBy>
  <cp:revision>5</cp:revision>
  <dcterms:created xsi:type="dcterms:W3CDTF">2024-11-30T10:46:42Z</dcterms:created>
  <dcterms:modified xsi:type="dcterms:W3CDTF">2025-01-28T17:57:15Z</dcterms:modified>
</cp:coreProperties>
</file>