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A7F3BA-D44B-44AB-97DB-061FCD2F000A}" v="36" dt="2024-12-08T11:51:03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C602-D0B3-B2DD-42F6-26627C4F6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964E3-837E-E8C9-9157-1D3F00513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293C-77D8-9A04-F637-C6AFBEE9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EDA3-6687-6091-A5E3-26ED6899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A6014-BADC-B53A-8D51-17204BC3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74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00AF-C648-248C-1845-618502D7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81E07-BFA9-AA76-CD38-09C2264D8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A656-E2CF-87D0-9EC3-BEE7FEC0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1C60E-5BB0-48B6-BD98-2DA5591A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408C0-45BA-99D9-0825-281E06CF0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127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749CF-F1E7-7057-DD2F-441EE2632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4A8E6-73D5-35A7-D4A4-9752F50F0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A1C02-92A7-A3CE-A620-89CC2319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262E8-0F2A-C27B-A16D-F6DB1E95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C8342-AACF-C076-07BC-D072CFAC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172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589FD-A5FF-F834-670F-65EBC5C1B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B7D73-8558-DA7C-EEAD-5EF489F8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E1780-7745-645E-C069-E1CB70E1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5D5F3-FA01-2A7D-4921-3C565CED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FFC42-EA92-AF5D-904E-60719289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677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1558-0416-3B2D-17CF-F866752F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F37D3-C99A-E768-C541-FEA03879B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89F5E-751C-6ACA-F6C8-0F58C0DE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2B1C7-AB8C-92B8-B9CE-DD89FB4FC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28D03-75FE-FC8E-9A1E-F355931C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10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7CD1-5669-50F5-852E-F17AD87B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B2F67-86E4-1E51-9DB1-7C5FBAF85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725A7-2A98-E0CB-E691-C74056508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11EB6-4507-E421-E245-7DD0CD0B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16590-A972-8A56-C870-9E3B9185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DD614-79C8-42C9-3A38-B917817F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865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3407-261B-2807-4B4C-DE1C8349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137BE-91CE-A755-883E-3029E6E27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8CC9-9F45-E211-5527-73A8AA322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B249C-1C76-4B5B-4D90-374C86BA1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7F031-B26B-E5A5-4261-39B3CC0E8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71C85D-D479-8133-271F-1A9CCB5E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39AB0-86AD-8415-DA3A-D9BFEA8B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FE5C8-2589-2CEB-1D9C-B8582028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722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9ABC-C1F2-26D8-8DAD-1C72CC5F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FBEF6-F481-8E94-6FA7-8CD3EB37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BE33C-2884-B552-0E65-99BB2891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83E8E-3BAC-F870-03EE-286A71F9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39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152AC-9B50-6D18-1579-AB040FD5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92DEF-3D79-FCD3-2013-D769B454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E70E8-16D3-74BD-93CA-B718438D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403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C79F-8D30-3E21-E223-DFAB2AD2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37A87-0DB4-7AB9-5022-7E747A353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9586F-608A-3C20-A8A1-F2E2A3F9C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2EAA0-1D88-E88E-5A41-A6578CC3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22AF3-9AE1-BA12-8F62-B26C8F2A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7CC4B-BCA7-EBAD-7C73-E034D749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379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08AC-D5C1-68FC-0AE7-49F96DBA0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B87CCF-CC34-513F-B0FC-A62DB760A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5BDB0-7C4C-A830-CDD6-4B661D3B5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28126-969E-6882-B184-21EDAD96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C7084-CDE8-6BEE-60D9-8F42695B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6B045-C503-F230-CFE7-62F063E2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901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B0A2C-CFA7-0432-F12B-454A4256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0C23A-391A-D817-DC80-A352F344A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535-F345-F259-1F4B-E73D6EBFD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48347-A6DF-4256-819A-9872CE6F5B9A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A4C2D-B493-1F3B-C3A7-D41A03AC8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AEF13-1C7E-5840-D6AC-1896E4E82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42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aggle Projects · GitHub">
            <a:extLst>
              <a:ext uri="{FF2B5EF4-FFF2-40B4-BE49-F238E27FC236}">
                <a16:creationId xmlns:a16="http://schemas.microsoft.com/office/drawing/2014/main" id="{07FF3982-B757-282C-0798-3DF2870BE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845" y="3037131"/>
            <a:ext cx="652425" cy="6524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F60FD5-43C5-E387-9A36-58E97FFB6E2B}"/>
              </a:ext>
            </a:extLst>
          </p:cNvPr>
          <p:cNvCxnSpPr>
            <a:cxnSpLocks/>
            <a:stCxn id="1028" idx="3"/>
          </p:cNvCxnSpPr>
          <p:nvPr/>
        </p:nvCxnSpPr>
        <p:spPr>
          <a:xfrm>
            <a:off x="2022270" y="3363344"/>
            <a:ext cx="874085" cy="53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8">
            <a:extLst>
              <a:ext uri="{FF2B5EF4-FFF2-40B4-BE49-F238E27FC236}">
                <a16:creationId xmlns:a16="http://schemas.microsoft.com/office/drawing/2014/main" id="{D1544E4D-1F55-54DF-4AA4-8A5033610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778" y="3843852"/>
            <a:ext cx="500290" cy="50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19">
            <a:extLst>
              <a:ext uri="{FF2B5EF4-FFF2-40B4-BE49-F238E27FC236}">
                <a16:creationId xmlns:a16="http://schemas.microsoft.com/office/drawing/2014/main" id="{4FCA7BE0-7892-605E-7885-E2D338CA2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220" y="1469587"/>
            <a:ext cx="533037" cy="53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7FA569C-DDBF-7AEB-F059-023666A81092}"/>
              </a:ext>
            </a:extLst>
          </p:cNvPr>
          <p:cNvSpPr txBox="1"/>
          <p:nvPr/>
        </p:nvSpPr>
        <p:spPr>
          <a:xfrm>
            <a:off x="2397812" y="1995195"/>
            <a:ext cx="14854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0" i="0" dirty="0">
                <a:effectLst/>
                <a:latin typeface="Amazon Ember" panose="020B0603020204020204"/>
              </a:rPr>
              <a:t>M5-G1-EB-Ingestion-shedule</a:t>
            </a:r>
          </a:p>
          <a:p>
            <a:pPr algn="ctr"/>
            <a:r>
              <a:rPr lang="it-IT" sz="800" dirty="0"/>
              <a:t>cron(0 7 ? * 1 *)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5517-CC89-6D67-3FC9-6AD05A11F2A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148639" y="2333749"/>
            <a:ext cx="8100" cy="769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CAB22C-F15E-CC96-482D-8335BDABC50B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>
            <a:off x="5524480" y="2513375"/>
            <a:ext cx="1553044" cy="746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2955475-1138-03F5-24D2-941D845E90A5}"/>
              </a:ext>
            </a:extLst>
          </p:cNvPr>
          <p:cNvSpPr/>
          <p:nvPr/>
        </p:nvSpPr>
        <p:spPr>
          <a:xfrm>
            <a:off x="7077524" y="1142770"/>
            <a:ext cx="1986817" cy="4233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9E233F-68B2-331E-C250-426CDFFC9089}"/>
              </a:ext>
            </a:extLst>
          </p:cNvPr>
          <p:cNvSpPr txBox="1"/>
          <p:nvPr/>
        </p:nvSpPr>
        <p:spPr>
          <a:xfrm>
            <a:off x="7393916" y="1142770"/>
            <a:ext cx="203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AWS Step  Functions</a:t>
            </a:r>
          </a:p>
        </p:txBody>
      </p:sp>
      <p:pic>
        <p:nvPicPr>
          <p:cNvPr id="1032" name="Picture 8" descr="Aws Step Functions Logo PNG Vector (SVG) Free Download">
            <a:extLst>
              <a:ext uri="{FF2B5EF4-FFF2-40B4-BE49-F238E27FC236}">
                <a16:creationId xmlns:a16="http://schemas.microsoft.com/office/drawing/2014/main" id="{BA745C75-6FF2-F233-606D-26BC8138E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283" y="1142770"/>
            <a:ext cx="345017" cy="34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F5A6E-6994-7E0C-F78C-750B1EA34C6A}"/>
              </a:ext>
            </a:extLst>
          </p:cNvPr>
          <p:cNvCxnSpPr>
            <a:cxnSpLocks/>
            <a:stCxn id="14" idx="3"/>
            <a:endCxn id="29" idx="1"/>
          </p:cNvCxnSpPr>
          <p:nvPr/>
        </p:nvCxnSpPr>
        <p:spPr>
          <a:xfrm flipV="1">
            <a:off x="5514068" y="3259592"/>
            <a:ext cx="1563456" cy="834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sagemaker-defect-detection">
            <a:extLst>
              <a:ext uri="{FF2B5EF4-FFF2-40B4-BE49-F238E27FC236}">
                <a16:creationId xmlns:a16="http://schemas.microsoft.com/office/drawing/2014/main" id="{B8D603C5-B13D-6E43-1205-ECAFE1140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650" y="4053173"/>
            <a:ext cx="496564" cy="49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sagemaker-defect-detection">
            <a:extLst>
              <a:ext uri="{FF2B5EF4-FFF2-40B4-BE49-F238E27FC236}">
                <a16:creationId xmlns:a16="http://schemas.microsoft.com/office/drawing/2014/main" id="{706334FE-AF4B-9A32-B9A4-2EC6D0181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650" y="3240531"/>
            <a:ext cx="496564" cy="49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sagemaker-defect-detection">
            <a:extLst>
              <a:ext uri="{FF2B5EF4-FFF2-40B4-BE49-F238E27FC236}">
                <a16:creationId xmlns:a16="http://schemas.microsoft.com/office/drawing/2014/main" id="{002E08D9-104D-FF09-BD1B-A087D05F5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650" y="2431384"/>
            <a:ext cx="496564" cy="49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B36A4E3-8B1B-09E2-A655-820A88A750D2}"/>
              </a:ext>
            </a:extLst>
          </p:cNvPr>
          <p:cNvSpPr txBox="1"/>
          <p:nvPr/>
        </p:nvSpPr>
        <p:spPr>
          <a:xfrm>
            <a:off x="7056772" y="5160969"/>
            <a:ext cx="200756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800" b="0" i="0" dirty="0">
                <a:effectLst/>
                <a:latin typeface="Amazon Ember" panose="020B0603020204020204"/>
              </a:rPr>
              <a:t>M5-G1-sfjobswaterfall</a:t>
            </a:r>
            <a:endParaRPr lang="it-IT" sz="8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ECC265E-1CD4-560C-E17F-A8170F9ECE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2648" y="5719851"/>
            <a:ext cx="512972" cy="51297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664002E-2215-B6B6-1005-5EDF1BC201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1489" y="5765084"/>
            <a:ext cx="438211" cy="41915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4416620-921E-B61D-2A83-41602BB379C8}"/>
              </a:ext>
            </a:extLst>
          </p:cNvPr>
          <p:cNvSpPr txBox="1"/>
          <p:nvPr/>
        </p:nvSpPr>
        <p:spPr>
          <a:xfrm>
            <a:off x="6934394" y="6232823"/>
            <a:ext cx="12867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0" i="0" dirty="0">
                <a:effectLst/>
                <a:latin typeface="Amazon Ember" panose="020B0603020204020204"/>
              </a:rPr>
              <a:t>Cloud Watch Log</a:t>
            </a:r>
            <a:endParaRPr lang="it-IT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A94FC0-C549-508F-F37E-C63325985D8F}"/>
              </a:ext>
            </a:extLst>
          </p:cNvPr>
          <p:cNvSpPr txBox="1"/>
          <p:nvPr/>
        </p:nvSpPr>
        <p:spPr>
          <a:xfrm>
            <a:off x="8100082" y="6198898"/>
            <a:ext cx="12867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0" i="0" dirty="0">
                <a:effectLst/>
                <a:latin typeface="Amazon Ember" panose="020B0603020204020204"/>
              </a:rPr>
              <a:t>Cloud Watch Alarm</a:t>
            </a:r>
            <a:endParaRPr lang="it-IT" sz="8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A055D65-3C29-6719-2332-8E56719E3BDD}"/>
              </a:ext>
            </a:extLst>
          </p:cNvPr>
          <p:cNvCxnSpPr>
            <a:cxnSpLocks/>
          </p:cNvCxnSpPr>
          <p:nvPr/>
        </p:nvCxnSpPr>
        <p:spPr>
          <a:xfrm>
            <a:off x="7427566" y="5383731"/>
            <a:ext cx="0" cy="285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56ADA-F09C-8AC2-2040-210CE12BED2F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 flipV="1">
            <a:off x="7675620" y="5974663"/>
            <a:ext cx="655869" cy="1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C118479-4E1D-020C-6E10-E567CF8B1D94}"/>
              </a:ext>
            </a:extLst>
          </p:cNvPr>
          <p:cNvCxnSpPr>
            <a:cxnSpLocks/>
          </p:cNvCxnSpPr>
          <p:nvPr/>
        </p:nvCxnSpPr>
        <p:spPr>
          <a:xfrm flipV="1">
            <a:off x="8576733" y="5383731"/>
            <a:ext cx="0" cy="285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GitHub Logo, symbol, meaning, history, PNG, brand">
            <a:extLst>
              <a:ext uri="{FF2B5EF4-FFF2-40B4-BE49-F238E27FC236}">
                <a16:creationId xmlns:a16="http://schemas.microsoft.com/office/drawing/2014/main" id="{1E069E7E-6611-726D-92E7-6AACD6005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16" y="463083"/>
            <a:ext cx="911950" cy="51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id="{6457C7BF-3535-555E-CF73-76789B7F8865}"/>
              </a:ext>
            </a:extLst>
          </p:cNvPr>
          <p:cNvSpPr txBox="1"/>
          <p:nvPr/>
        </p:nvSpPr>
        <p:spPr>
          <a:xfrm>
            <a:off x="464346" y="976055"/>
            <a:ext cx="75689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800" b="0" i="0" dirty="0">
                <a:effectLst/>
                <a:latin typeface="Amazon Ember" panose="020B0603020204020204"/>
              </a:rPr>
              <a:t>M5-G1-Repo</a:t>
            </a:r>
            <a:endParaRPr lang="it-IT" sz="800" dirty="0"/>
          </a:p>
        </p:txBody>
      </p:sp>
      <p:pic>
        <p:nvPicPr>
          <p:cNvPr id="1027" name="Graphic 8">
            <a:extLst>
              <a:ext uri="{FF2B5EF4-FFF2-40B4-BE49-F238E27FC236}">
                <a16:creationId xmlns:a16="http://schemas.microsoft.com/office/drawing/2014/main" id="{A1497993-EB15-587C-A289-9C50C8ED1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43" y="1861578"/>
            <a:ext cx="500290" cy="50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EAD8DD45-7C86-5D56-71EC-409241B0213C}"/>
              </a:ext>
            </a:extLst>
          </p:cNvPr>
          <p:cNvCxnSpPr>
            <a:cxnSpLocks/>
            <a:endCxn id="1027" idx="1"/>
          </p:cNvCxnSpPr>
          <p:nvPr/>
        </p:nvCxnSpPr>
        <p:spPr>
          <a:xfrm flipV="1">
            <a:off x="9069814" y="2111723"/>
            <a:ext cx="474229" cy="1041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489F085-48E6-1098-8D4C-4DB5B404B3D5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 flipV="1">
            <a:off x="3417295" y="2513375"/>
            <a:ext cx="1586072" cy="849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CCB806-A8F3-AA9B-E9F6-E41B27DA0F75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3417295" y="3363344"/>
            <a:ext cx="1596483" cy="730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Getting started with docker">
            <a:extLst>
              <a:ext uri="{FF2B5EF4-FFF2-40B4-BE49-F238E27FC236}">
                <a16:creationId xmlns:a16="http://schemas.microsoft.com/office/drawing/2014/main" id="{8CAC9C45-192B-9BEA-740E-8C95E4CA4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102" y="1182255"/>
            <a:ext cx="518876" cy="44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Day 20 | AWS ECR. AWS ECR (Elastic Container Registry) is… | by Sarat ...">
            <a:extLst>
              <a:ext uri="{FF2B5EF4-FFF2-40B4-BE49-F238E27FC236}">
                <a16:creationId xmlns:a16="http://schemas.microsoft.com/office/drawing/2014/main" id="{4075A8D3-FE35-2F2D-3DE9-17588515F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07" y="1229577"/>
            <a:ext cx="410375" cy="4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3B39417-5301-C995-167E-2C69EB0B50DC}"/>
              </a:ext>
            </a:extLst>
          </p:cNvPr>
          <p:cNvSpPr txBox="1"/>
          <p:nvPr/>
        </p:nvSpPr>
        <p:spPr>
          <a:xfrm>
            <a:off x="4301287" y="1644488"/>
            <a:ext cx="19078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algn="ctr">
              <a:defRPr sz="800" b="0" i="0">
                <a:effectLst/>
                <a:latin typeface="Amazon Ember" panose="020B0603020204020204"/>
              </a:defRPr>
            </a:lvl1pPr>
          </a:lstStyle>
          <a:p>
            <a:r>
              <a:rPr lang="it-IT"/>
              <a:t>314146336986.dkr.ecr.us-east-1.amazonaws.com/gruppo1</a:t>
            </a:r>
          </a:p>
          <a:p>
            <a:endParaRPr lang="it-IT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2FB242-9419-A915-262A-EC6ED4B2A8A2}"/>
              </a:ext>
            </a:extLst>
          </p:cNvPr>
          <p:cNvSpPr/>
          <p:nvPr/>
        </p:nvSpPr>
        <p:spPr>
          <a:xfrm>
            <a:off x="4471691" y="1090495"/>
            <a:ext cx="1584464" cy="93683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5880BF7-4EB3-3B80-C61F-1E3D5A8BB5F4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6056155" y="1558915"/>
            <a:ext cx="1224160" cy="4091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10">
            <a:extLst>
              <a:ext uri="{FF2B5EF4-FFF2-40B4-BE49-F238E27FC236}">
                <a16:creationId xmlns:a16="http://schemas.microsoft.com/office/drawing/2014/main" id="{94A86350-61D1-B3BE-4A0A-970C7AAAF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376" y="1621090"/>
            <a:ext cx="521113" cy="52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A7E9D3-C7B5-3A71-E329-F902C108605F}"/>
              </a:ext>
            </a:extLst>
          </p:cNvPr>
          <p:cNvSpPr txBox="1"/>
          <p:nvPr/>
        </p:nvSpPr>
        <p:spPr>
          <a:xfrm>
            <a:off x="7427566" y="2174223"/>
            <a:ext cx="12867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0" i="0" dirty="0">
                <a:effectLst/>
                <a:latin typeface="Amazon Ember" panose="020B0603020204020204"/>
              </a:rPr>
              <a:t>M5-G1-lambda-exec-uuid</a:t>
            </a:r>
            <a:endParaRPr lang="it-IT" sz="800" dirty="0"/>
          </a:p>
        </p:txBody>
      </p:sp>
      <p:pic>
        <p:nvPicPr>
          <p:cNvPr id="9" name="Graphic 10">
            <a:extLst>
              <a:ext uri="{FF2B5EF4-FFF2-40B4-BE49-F238E27FC236}">
                <a16:creationId xmlns:a16="http://schemas.microsoft.com/office/drawing/2014/main" id="{0A87D981-7984-04DA-F651-2AF6B5989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182" y="3102787"/>
            <a:ext cx="521113" cy="52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9971AE-3CC7-F645-6CEE-83660CDF2901}"/>
              </a:ext>
            </a:extLst>
          </p:cNvPr>
          <p:cNvSpPr txBox="1"/>
          <p:nvPr/>
        </p:nvSpPr>
        <p:spPr>
          <a:xfrm>
            <a:off x="2583901" y="3620967"/>
            <a:ext cx="12867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0" i="0" dirty="0">
                <a:effectLst/>
                <a:latin typeface="Amazon Ember" panose="020B0603020204020204"/>
              </a:rPr>
              <a:t>M5-G1-lambda-ingestion</a:t>
            </a:r>
            <a:endParaRPr lang="it-IT" sz="800" dirty="0"/>
          </a:p>
        </p:txBody>
      </p:sp>
      <p:pic>
        <p:nvPicPr>
          <p:cNvPr id="22" name="Graphic 10">
            <a:extLst>
              <a:ext uri="{FF2B5EF4-FFF2-40B4-BE49-F238E27FC236}">
                <a16:creationId xmlns:a16="http://schemas.microsoft.com/office/drawing/2014/main" id="{149F9E03-9CB2-7A91-E9F1-2CD129D2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367" y="2252818"/>
            <a:ext cx="521113" cy="52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3BB273-00BD-E89E-F3DD-6FDE4FF22E8D}"/>
              </a:ext>
            </a:extLst>
          </p:cNvPr>
          <p:cNvSpPr txBox="1"/>
          <p:nvPr/>
        </p:nvSpPr>
        <p:spPr>
          <a:xfrm>
            <a:off x="4620557" y="2754985"/>
            <a:ext cx="12867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0" i="0" dirty="0">
                <a:effectLst/>
                <a:latin typeface="Amazon Ember" panose="020B0603020204020204"/>
              </a:rPr>
              <a:t>M5-G1-lambda-trigger</a:t>
            </a:r>
            <a:endParaRPr lang="it-IT" sz="800" dirty="0"/>
          </a:p>
        </p:txBody>
      </p: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E2FA53CA-3A74-AE26-0D29-ADA28DE78975}"/>
              </a:ext>
            </a:extLst>
          </p:cNvPr>
          <p:cNvCxnSpPr>
            <a:cxnSpLocks/>
            <a:stCxn id="9" idx="0"/>
            <a:endCxn id="20" idx="1"/>
          </p:cNvCxnSpPr>
          <p:nvPr/>
        </p:nvCxnSpPr>
        <p:spPr>
          <a:xfrm flipV="1">
            <a:off x="3156739" y="1558915"/>
            <a:ext cx="1314952" cy="15438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DEFF8199-51F8-8DC6-4330-DD79B0740B17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H="1" flipV="1">
            <a:off x="5263923" y="2027334"/>
            <a:ext cx="1" cy="22548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3" name="TextBox 1142">
            <a:extLst>
              <a:ext uri="{FF2B5EF4-FFF2-40B4-BE49-F238E27FC236}">
                <a16:creationId xmlns:a16="http://schemas.microsoft.com/office/drawing/2014/main" id="{C977F788-21D6-6A80-E56A-2CBE975F8A8E}"/>
              </a:ext>
            </a:extLst>
          </p:cNvPr>
          <p:cNvSpPr txBox="1"/>
          <p:nvPr/>
        </p:nvSpPr>
        <p:spPr>
          <a:xfrm>
            <a:off x="4391803" y="4305011"/>
            <a:ext cx="17590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800" dirty="0">
                <a:latin typeface="Amazon Ember" panose="020B0603020204020204"/>
              </a:rPr>
              <a:t>s3://data-remote-repository-cefriel/gruppo-1/raw/</a:t>
            </a:r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FEDDC5E3-9DB0-F236-70F2-D20C0B6C2698}"/>
              </a:ext>
            </a:extLst>
          </p:cNvPr>
          <p:cNvSpPr txBox="1"/>
          <p:nvPr/>
        </p:nvSpPr>
        <p:spPr>
          <a:xfrm>
            <a:off x="9136574" y="2346479"/>
            <a:ext cx="13742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800" b="0" i="0" dirty="0">
                <a:solidFill>
                  <a:srgbClr val="0F141A"/>
                </a:solidFill>
                <a:effectLst/>
                <a:latin typeface="Amazon Ember" panose="020B0603020204020204"/>
              </a:rPr>
              <a:t>s3://data-remote-repository-cefriel/gruppo-1/processed/</a:t>
            </a:r>
            <a:endParaRPr lang="it-IT" sz="800" dirty="0"/>
          </a:p>
        </p:txBody>
      </p:sp>
      <p:sp>
        <p:nvSpPr>
          <p:cNvPr id="1147" name="TextBox 1146">
            <a:extLst>
              <a:ext uri="{FF2B5EF4-FFF2-40B4-BE49-F238E27FC236}">
                <a16:creationId xmlns:a16="http://schemas.microsoft.com/office/drawing/2014/main" id="{4C04CDBD-3D5D-2648-5686-F04676159440}"/>
              </a:ext>
            </a:extLst>
          </p:cNvPr>
          <p:cNvSpPr txBox="1"/>
          <p:nvPr/>
        </p:nvSpPr>
        <p:spPr>
          <a:xfrm>
            <a:off x="7313586" y="2911661"/>
            <a:ext cx="156048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dirty="0">
                <a:latin typeface="Amazon Ember" panose="020B0603020204020204"/>
              </a:rPr>
              <a:t>SageMaker CreateProcessingJob</a:t>
            </a:r>
          </a:p>
        </p:txBody>
      </p:sp>
      <p:pic>
        <p:nvPicPr>
          <p:cNvPr id="1149" name="Graphic 8">
            <a:extLst>
              <a:ext uri="{FF2B5EF4-FFF2-40B4-BE49-F238E27FC236}">
                <a16:creationId xmlns:a16="http://schemas.microsoft.com/office/drawing/2014/main" id="{ED1B357F-1741-DF94-BFBA-B5CD4DE0C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43" y="2873390"/>
            <a:ext cx="500290" cy="50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0" name="TextBox 1149">
            <a:extLst>
              <a:ext uri="{FF2B5EF4-FFF2-40B4-BE49-F238E27FC236}">
                <a16:creationId xmlns:a16="http://schemas.microsoft.com/office/drawing/2014/main" id="{C7045E90-32D3-CB58-6C1C-D46292869BE0}"/>
              </a:ext>
            </a:extLst>
          </p:cNvPr>
          <p:cNvSpPr txBox="1"/>
          <p:nvPr/>
        </p:nvSpPr>
        <p:spPr>
          <a:xfrm>
            <a:off x="9136574" y="3358291"/>
            <a:ext cx="13742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800" b="0" i="0" dirty="0">
                <a:solidFill>
                  <a:srgbClr val="0F141A"/>
                </a:solidFill>
                <a:effectLst/>
                <a:latin typeface="Amazon Ember" panose="020B0603020204020204"/>
              </a:rPr>
              <a:t>s3://model-remote-repository-cefriel </a:t>
            </a:r>
            <a:endParaRPr lang="it-IT" sz="800" dirty="0"/>
          </a:p>
        </p:txBody>
      </p:sp>
      <p:cxnSp>
        <p:nvCxnSpPr>
          <p:cNvPr id="1153" name="Straight Arrow Connector 1152">
            <a:extLst>
              <a:ext uri="{FF2B5EF4-FFF2-40B4-BE49-F238E27FC236}">
                <a16:creationId xmlns:a16="http://schemas.microsoft.com/office/drawing/2014/main" id="{18D89D2A-7249-9A3E-730A-18D731066B2A}"/>
              </a:ext>
            </a:extLst>
          </p:cNvPr>
          <p:cNvCxnSpPr>
            <a:cxnSpLocks/>
            <a:endCxn id="1149" idx="1"/>
          </p:cNvCxnSpPr>
          <p:nvPr/>
        </p:nvCxnSpPr>
        <p:spPr>
          <a:xfrm>
            <a:off x="9077536" y="3123476"/>
            <a:ext cx="466507" cy="5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6" name="Graphic 8">
            <a:extLst>
              <a:ext uri="{FF2B5EF4-FFF2-40B4-BE49-F238E27FC236}">
                <a16:creationId xmlns:a16="http://schemas.microsoft.com/office/drawing/2014/main" id="{9D58676D-CDA9-D331-C2FB-02256B97C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43" y="3901557"/>
            <a:ext cx="500290" cy="50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" name="TextBox 1156">
            <a:extLst>
              <a:ext uri="{FF2B5EF4-FFF2-40B4-BE49-F238E27FC236}">
                <a16:creationId xmlns:a16="http://schemas.microsoft.com/office/drawing/2014/main" id="{8B6898C1-1D4E-3E31-B29D-F13E49B95E37}"/>
              </a:ext>
            </a:extLst>
          </p:cNvPr>
          <p:cNvSpPr txBox="1"/>
          <p:nvPr/>
        </p:nvSpPr>
        <p:spPr>
          <a:xfrm>
            <a:off x="9162672" y="4394256"/>
            <a:ext cx="13742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800" b="0" i="0" dirty="0">
                <a:solidFill>
                  <a:srgbClr val="0F141A"/>
                </a:solidFill>
                <a:effectLst/>
                <a:latin typeface="Amazon Ember" panose="020B0603020204020204"/>
              </a:rPr>
              <a:t>s3://data-remote-repository-cefriel/gruppo-1/outputs/</a:t>
            </a:r>
            <a:endParaRPr lang="it-IT" sz="800" dirty="0"/>
          </a:p>
        </p:txBody>
      </p:sp>
      <p:cxnSp>
        <p:nvCxnSpPr>
          <p:cNvPr id="1161" name="Straight Arrow Connector 1160">
            <a:extLst>
              <a:ext uri="{FF2B5EF4-FFF2-40B4-BE49-F238E27FC236}">
                <a16:creationId xmlns:a16="http://schemas.microsoft.com/office/drawing/2014/main" id="{D751401D-01D6-AA9C-6191-568D44903147}"/>
              </a:ext>
            </a:extLst>
          </p:cNvPr>
          <p:cNvCxnSpPr>
            <a:cxnSpLocks/>
          </p:cNvCxnSpPr>
          <p:nvPr/>
        </p:nvCxnSpPr>
        <p:spPr>
          <a:xfrm>
            <a:off x="9049062" y="4151702"/>
            <a:ext cx="466507" cy="5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2" name="TextBox 1161">
            <a:extLst>
              <a:ext uri="{FF2B5EF4-FFF2-40B4-BE49-F238E27FC236}">
                <a16:creationId xmlns:a16="http://schemas.microsoft.com/office/drawing/2014/main" id="{0DF088E4-3BD5-569D-FAEF-ADDFE2D3065B}"/>
              </a:ext>
            </a:extLst>
          </p:cNvPr>
          <p:cNvSpPr txBox="1"/>
          <p:nvPr/>
        </p:nvSpPr>
        <p:spPr>
          <a:xfrm>
            <a:off x="7280315" y="3732683"/>
            <a:ext cx="156048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dirty="0">
                <a:latin typeface="Amazon Ember" panose="020B0603020204020204"/>
              </a:rPr>
              <a:t>SageMaker CreateTraningJob</a:t>
            </a:r>
          </a:p>
        </p:txBody>
      </p:sp>
      <p:sp>
        <p:nvSpPr>
          <p:cNvPr id="1163" name="TextBox 1162">
            <a:extLst>
              <a:ext uri="{FF2B5EF4-FFF2-40B4-BE49-F238E27FC236}">
                <a16:creationId xmlns:a16="http://schemas.microsoft.com/office/drawing/2014/main" id="{E8948E1D-C023-34D4-584C-BCD31D17C0E9}"/>
              </a:ext>
            </a:extLst>
          </p:cNvPr>
          <p:cNvSpPr txBox="1"/>
          <p:nvPr/>
        </p:nvSpPr>
        <p:spPr>
          <a:xfrm>
            <a:off x="7339976" y="4553705"/>
            <a:ext cx="156048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dirty="0">
                <a:latin typeface="Amazon Ember" panose="020B0603020204020204"/>
              </a:rPr>
              <a:t>SageMaker CreateTraningJob</a:t>
            </a:r>
          </a:p>
        </p:txBody>
      </p: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D933FDA9-8DDF-E976-0B3D-5BF7D51EB643}"/>
              </a:ext>
            </a:extLst>
          </p:cNvPr>
          <p:cNvSpPr/>
          <p:nvPr/>
        </p:nvSpPr>
        <p:spPr>
          <a:xfrm>
            <a:off x="7280315" y="1538649"/>
            <a:ext cx="1489385" cy="341394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26" name="Picture 2" descr="GitHub Actions 101 - PISQUARE">
            <a:extLst>
              <a:ext uri="{FF2B5EF4-FFF2-40B4-BE49-F238E27FC236}">
                <a16:creationId xmlns:a16="http://schemas.microsoft.com/office/drawing/2014/main" id="{F34B2348-C65F-2B19-F70C-A766C8506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8" r="20629"/>
          <a:stretch/>
        </p:blipFill>
        <p:spPr bwMode="auto">
          <a:xfrm>
            <a:off x="1686327" y="402352"/>
            <a:ext cx="756890" cy="64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74ABE48-AE13-8FCA-9471-A6244B2501BC}"/>
              </a:ext>
            </a:extLst>
          </p:cNvPr>
          <p:cNvCxnSpPr>
            <a:cxnSpLocks/>
            <a:stCxn id="1036" idx="3"/>
            <a:endCxn id="1026" idx="1"/>
          </p:cNvCxnSpPr>
          <p:nvPr/>
        </p:nvCxnSpPr>
        <p:spPr>
          <a:xfrm>
            <a:off x="1298766" y="719569"/>
            <a:ext cx="387561" cy="52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6BED992-024F-6FDB-5A58-FA09ECACCAFB}"/>
              </a:ext>
            </a:extLst>
          </p:cNvPr>
          <p:cNvCxnSpPr>
            <a:stCxn id="1026" idx="3"/>
            <a:endCxn id="20" idx="0"/>
          </p:cNvCxnSpPr>
          <p:nvPr/>
        </p:nvCxnSpPr>
        <p:spPr>
          <a:xfrm>
            <a:off x="2443217" y="724791"/>
            <a:ext cx="2820706" cy="365704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546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b1a63eb-eb09-471a-a005-37b07792a5b5}" enabled="0" method="" siteId="{bb1a63eb-eb09-471a-a005-37b07792a5b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Zambelli, Nicola (Bip Group)</dc:creator>
  <cp:lastModifiedBy>Zambelli, Nicola (Bip Group)</cp:lastModifiedBy>
  <cp:revision>10</cp:revision>
  <dcterms:created xsi:type="dcterms:W3CDTF">2024-11-30T10:46:42Z</dcterms:created>
  <dcterms:modified xsi:type="dcterms:W3CDTF">2025-02-01T13:16:22Z</dcterms:modified>
</cp:coreProperties>
</file>