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4" r:id="rId6"/>
    <p:sldId id="265" r:id="rId7"/>
    <p:sldId id="26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0B2C0-367C-4598-BF73-1FA9B6A0E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Mouse </a:t>
            </a:r>
            <a:r>
              <a:rPr lang="it-IT" dirty="0" err="1"/>
              <a:t>Resize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FFA7F2-5E5C-48BA-8A4B-6FE7D32F4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Nicola Anghileri I3BB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392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77A81-3B09-40EB-982A-98ABF339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D6823-66D8-4393-9991-CCFAF860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Andamento progetto</a:t>
            </a:r>
          </a:p>
          <a:p>
            <a:r>
              <a:rPr lang="it-IT" dirty="0"/>
              <a:t>Scopo del progetto</a:t>
            </a:r>
          </a:p>
          <a:p>
            <a:r>
              <a:rPr lang="it-IT" dirty="0"/>
              <a:t>Dimostrazione</a:t>
            </a:r>
          </a:p>
          <a:p>
            <a:r>
              <a:rPr lang="it-IT" dirty="0"/>
              <a:t>Conclusioni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090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D1CAE-3DEA-420F-B09A-72BB5218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Andamento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BEBF87-BA7D-4286-951B-988319DC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Ricerche</a:t>
            </a:r>
          </a:p>
          <a:p>
            <a:r>
              <a:rPr lang="it-CH" dirty="0"/>
              <a:t>Training</a:t>
            </a:r>
          </a:p>
          <a:p>
            <a:r>
              <a:rPr lang="it-CH" dirty="0"/>
              <a:t>Scrittura Script</a:t>
            </a:r>
          </a:p>
          <a:p>
            <a:r>
              <a:rPr lang="it-CH" dirty="0"/>
              <a:t>Creazione GUI</a:t>
            </a:r>
          </a:p>
          <a:p>
            <a:r>
              <a:rPr lang="it-CH" dirty="0"/>
              <a:t>Creazione documento esplicativo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0376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78A74-00C2-4209-8228-148412A5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  <a:br>
              <a:rPr lang="it-IT" dirty="0"/>
            </a:b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5C636D-6071-4D39-ADE8-1A9F7A8C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Spostamento</a:t>
            </a:r>
          </a:p>
          <a:p>
            <a:r>
              <a:rPr lang="it-IT" dirty="0"/>
              <a:t>Ridimensionamento</a:t>
            </a:r>
          </a:p>
          <a:p>
            <a:r>
              <a:rPr lang="it-IT" dirty="0"/>
              <a:t>GUI di configurazione</a:t>
            </a:r>
          </a:p>
          <a:p>
            <a:r>
              <a:rPr lang="it-IT" dirty="0"/>
              <a:t>Documento esplicativo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053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50881-8F2E-4EC9-89A1-473FA6EA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Ridimensionamento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8CB4C9-59C0-4B8D-AF7C-8121FFC3D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585" y="1957965"/>
            <a:ext cx="7212830" cy="4057217"/>
          </a:xfrm>
        </p:spPr>
      </p:pic>
    </p:spTree>
    <p:extLst>
      <p:ext uri="{BB962C8B-B14F-4D97-AF65-F5344CB8AC3E}">
        <p14:creationId xmlns:p14="http://schemas.microsoft.com/office/powerpoint/2010/main" val="12892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B40371-71DC-4D5C-9753-C0AE213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it-CH" dirty="0"/>
              <a:t>GUI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57D1FF-7D2A-4AD9-BC4C-FD1515A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0" y="643467"/>
            <a:ext cx="4834080" cy="29125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4E4C6AB-7BB1-4381-9E3E-611D1FC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28" y="643467"/>
            <a:ext cx="4193140" cy="2912533"/>
          </a:xfrm>
          <a:prstGeom prst="rect">
            <a:avLst/>
          </a:prstGeom>
        </p:spPr>
      </p:pic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C39397-9559-46D9-A1AC-558BE0C9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n-US" sz="1800" dirty="0" err="1"/>
              <a:t>Schermata</a:t>
            </a:r>
            <a:r>
              <a:rPr lang="en-US" sz="1800" dirty="0"/>
              <a:t> </a:t>
            </a:r>
            <a:r>
              <a:rPr lang="en-US" sz="1800" dirty="0" err="1"/>
              <a:t>principale</a:t>
            </a:r>
            <a:endParaRPr lang="en-US" sz="1800" dirty="0"/>
          </a:p>
          <a:p>
            <a:r>
              <a:rPr lang="en-US" sz="1800" dirty="0" err="1"/>
              <a:t>Aggiunta</a:t>
            </a:r>
            <a:r>
              <a:rPr lang="en-US" sz="1800" dirty="0"/>
              <a:t>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endParaRPr lang="en-US" sz="1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018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EE0B3-25BB-4767-B5D3-70B5EA96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Documento esplicativo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E774BA-9D44-4672-87E1-363EB67D4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888" y="2286000"/>
            <a:ext cx="8090623" cy="3581400"/>
          </a:xfrm>
        </p:spPr>
      </p:pic>
    </p:spTree>
    <p:extLst>
      <p:ext uri="{BB962C8B-B14F-4D97-AF65-F5344CB8AC3E}">
        <p14:creationId xmlns:p14="http://schemas.microsoft.com/office/powerpoint/2010/main" val="4856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E1109-973F-483F-993E-CE3819FB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9ED51-8169-4183-AB0B-19B6E09D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ho imparato?</a:t>
            </a:r>
          </a:p>
          <a:p>
            <a:r>
              <a:rPr lang="it-IT" dirty="0"/>
              <a:t>Considerazioni personali</a:t>
            </a:r>
          </a:p>
          <a:p>
            <a:r>
              <a:rPr lang="it-IT" dirty="0"/>
              <a:t>Sviluppi futuri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71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ubbi e Domande - Peru Paradise Travel">
            <a:extLst>
              <a:ext uri="{FF2B5EF4-FFF2-40B4-BE49-F238E27FC236}">
                <a16:creationId xmlns:a16="http://schemas.microsoft.com/office/drawing/2014/main" id="{0FBA3EFF-119E-47A8-8105-1FE1C6804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455033-CEAF-4C4D-B3AB-1AD4CE50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Domande?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144876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671</TotalTime>
  <Words>54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1" baseType="lpstr">
      <vt:lpstr>Franklin Gothic Book</vt:lpstr>
      <vt:lpstr>Ritaglio</vt:lpstr>
      <vt:lpstr>Mouse Resize</vt:lpstr>
      <vt:lpstr>Indice</vt:lpstr>
      <vt:lpstr>Andamento</vt:lpstr>
      <vt:lpstr>Scopo del progetto </vt:lpstr>
      <vt:lpstr>Ridimensionamento</vt:lpstr>
      <vt:lpstr>GUI</vt:lpstr>
      <vt:lpstr>Documento esplicativo</vt:lpstr>
      <vt:lpstr>Conclusioni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Resize</dc:title>
  <dc:creator>Nicola Anghileri</dc:creator>
  <cp:lastModifiedBy>Nicola Anghileri</cp:lastModifiedBy>
  <cp:revision>3</cp:revision>
  <dcterms:created xsi:type="dcterms:W3CDTF">2022-01-05T09:57:10Z</dcterms:created>
  <dcterms:modified xsi:type="dcterms:W3CDTF">2022-01-12T19:29:25Z</dcterms:modified>
</cp:coreProperties>
</file>