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4D48E-04C5-41EC-B928-1A37360A4D58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5D193CF-DFF5-4D9E-9479-AFEA04631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9AFD5-A2D3-443B-A1A8-FC933DAEE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6153E0-BF99-4257-A3A3-16595490A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6043D-0C59-4049-B262-B061ABA6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5600" dirty="0"/>
              <a:t>Speculative Multithreaded 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22656-05AF-4128-A399-B702DF3E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 dirty="0"/>
              <a:t>Nicolae-Andrei Vasile</a:t>
            </a:r>
          </a:p>
        </p:txBody>
      </p:sp>
      <p:pic>
        <p:nvPicPr>
          <p:cNvPr id="29" name="Graphic 28" descr="Computer">
            <a:extLst>
              <a:ext uri="{FF2B5EF4-FFF2-40B4-BE49-F238E27FC236}">
                <a16:creationId xmlns:a16="http://schemas.microsoft.com/office/drawing/2014/main" id="{DCE7FB7E-201D-9E68-FFB8-A7F38EAF1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915" y="1702032"/>
            <a:ext cx="3416725" cy="341672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0C16A56-CE6C-404F-A1C2-DDC40BFE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5451F-66A4-42A9-944B-F73FAAE44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3FCA22-5971-4A95-BE0E-ECCFB0EBB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4D598E-CAC2-4C14-A91E-C65E5E3B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18B8-26F5-4FE3-B634-7EB0E9B7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3BDC-8EB3-4481-9A66-7423DAE0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speculation is a well-known technique used to improve processor performance</a:t>
            </a:r>
          </a:p>
          <a:p>
            <a:r>
              <a:rPr lang="en-US" sz="1800" dirty="0"/>
              <a:t>the task of dividing programs into threads that will be executed in parallel becomes hard for irregular and non-numerical programs</a:t>
            </a:r>
          </a:p>
          <a:p>
            <a:r>
              <a:rPr lang="en-US" sz="1800" dirty="0"/>
              <a:t>compilers usually fail to discover the potential thread-level parallelism that could be effectively exploited in this class of applications</a:t>
            </a:r>
          </a:p>
          <a:p>
            <a:r>
              <a:rPr lang="en-US" sz="1800" dirty="0"/>
              <a:t>speculative multithreading is a promising approach to solving the problem</a:t>
            </a:r>
          </a:p>
          <a:p>
            <a:r>
              <a:rPr lang="en-US" sz="1800" dirty="0"/>
              <a:t>performance of speculative multithreaded architectures is very sensitive to the policies that determine which parts of the code are executed by speculative threads and when they start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0A95-069C-45E9-AA81-144BB7EE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SPECULATIVE THREAD-LEVEL PARALLELISM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8D8B-29FF-49AD-A327-D7059B2A1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thread spawning operation is identified by two instructions in the dynamic instruction stream (spawning and control quasi-independent points)</a:t>
            </a:r>
          </a:p>
          <a:p>
            <a:r>
              <a:rPr lang="en-US" sz="1800" dirty="0"/>
              <a:t>Thread Unit (TU) </a:t>
            </a:r>
            <a:r>
              <a:rPr lang="en-US" sz="1800" i="1" dirty="0"/>
              <a:t>n</a:t>
            </a:r>
            <a:r>
              <a:rPr lang="en-US" sz="1800" dirty="0"/>
              <a:t> executes the instruction stream in the same way as a conventional superscalar processor until it reaches a spawning point</a:t>
            </a:r>
          </a:p>
          <a:p>
            <a:r>
              <a:rPr lang="en-US" sz="1800" dirty="0"/>
              <a:t>the processor identifies a future instruction</a:t>
            </a:r>
          </a:p>
          <a:p>
            <a:r>
              <a:rPr lang="en-US" sz="1800" dirty="0"/>
              <a:t>Thread Unit (TU) </a:t>
            </a:r>
            <a:r>
              <a:rPr lang="en-US" sz="1800" i="1" dirty="0"/>
              <a:t>n+1</a:t>
            </a:r>
            <a:r>
              <a:rPr lang="en-US" sz="1800" dirty="0"/>
              <a:t> spawns a new thread speculatively starting at the control quasi-independent point while Thread Unit </a:t>
            </a:r>
            <a:r>
              <a:rPr lang="en-US" sz="1800" i="1" dirty="0"/>
              <a:t>n</a:t>
            </a:r>
            <a:r>
              <a:rPr lang="en-US" sz="1800" dirty="0"/>
              <a:t> continues executing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C986C-823F-4A4A-9EED-72D4354C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2980059"/>
            <a:ext cx="4758921" cy="24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939D-20D2-4824-ACA2-33B41F15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SPECULATIVE MULTITHREADED PROCESSOR MICROARCHITECTURE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82F5-D1F5-4195-A1AB-40F7D4C4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consists of several thread units (TU) that execute concurrently different threads of a sequential program</a:t>
            </a:r>
          </a:p>
          <a:p>
            <a:r>
              <a:rPr lang="en-US" sz="1800" dirty="0"/>
              <a:t>these threads are dynamically obtained by a control speculation mechanism</a:t>
            </a:r>
          </a:p>
          <a:p>
            <a:r>
              <a:rPr lang="en-US" sz="1800" dirty="0"/>
              <a:t>an important feature of SM processors is the aggressive use of speculation techniques</a:t>
            </a:r>
          </a:p>
          <a:p>
            <a:r>
              <a:rPr lang="en-US" sz="1800" dirty="0"/>
              <a:t>speculation mechanisms that can be classified into three categories:</a:t>
            </a:r>
          </a:p>
          <a:p>
            <a:pPr lvl="1"/>
            <a:r>
              <a:rPr lang="en-US" sz="1600" b="1" dirty="0"/>
              <a:t>control speculation </a:t>
            </a:r>
            <a:r>
              <a:rPr lang="en-US" sz="1600" dirty="0"/>
              <a:t>(used to obtain threads from a sequential program and to speculate on individual branches inside each thread like superscalar processors do)</a:t>
            </a:r>
          </a:p>
          <a:p>
            <a:pPr lvl="1"/>
            <a:r>
              <a:rPr lang="en-US" sz="1600" b="1" dirty="0"/>
              <a:t>data dependence speculation</a:t>
            </a:r>
            <a:r>
              <a:rPr lang="en-US" sz="1600" dirty="0"/>
              <a:t> (dependences among different threads - inter-thread dependences - are predicted by means of address prediction)</a:t>
            </a:r>
          </a:p>
          <a:p>
            <a:pPr lvl="1"/>
            <a:r>
              <a:rPr lang="en-US" sz="1600" b="1" dirty="0"/>
              <a:t>data value speculation</a:t>
            </a:r>
            <a:r>
              <a:rPr lang="en-US" sz="1600" dirty="0"/>
              <a:t> (inter-thread data dependences, either through registers or memory, do not cause a serialization between the producer)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08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02D3CE-B813-4A23-880A-481CF227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26" y="652163"/>
            <a:ext cx="8922947" cy="55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E395-EDCF-448C-B5F7-26AC437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6FEA-1888-49E5-A3DE-DA5C7405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9455"/>
            <a:ext cx="10058400" cy="4050792"/>
          </a:xfrm>
        </p:spPr>
        <p:txBody>
          <a:bodyPr/>
          <a:lstStyle/>
          <a:p>
            <a:r>
              <a:rPr lang="en-US" sz="1800" dirty="0"/>
              <a:t>control speculation has been extensively researched</a:t>
            </a:r>
          </a:p>
          <a:p>
            <a:r>
              <a:rPr lang="en-US" sz="1800" dirty="0"/>
              <a:t>proposed schemes for superscalar processors are based on predicting branches in the sequential order of the program.</a:t>
            </a:r>
          </a:p>
          <a:p>
            <a:r>
              <a:rPr lang="en-US" sz="1800" dirty="0"/>
              <a:t>data dependence speculation is used by some processors in the memory disambiguation stage</a:t>
            </a:r>
          </a:p>
          <a:p>
            <a:r>
              <a:rPr lang="en-US" sz="1800" dirty="0"/>
              <a:t>few proposals in the literature dealing with the dynamic management of a large window that consist of several threads of control not necessarily independent among them obtained from a sequential program:</a:t>
            </a:r>
          </a:p>
          <a:p>
            <a:pPr lvl="1"/>
            <a:r>
              <a:rPr lang="en-US" sz="1600" dirty="0"/>
              <a:t>SPSM architecture</a:t>
            </a:r>
          </a:p>
          <a:p>
            <a:pPr lvl="1"/>
            <a:r>
              <a:rPr lang="en-US" sz="1600" dirty="0" err="1"/>
              <a:t>Superthreaded</a:t>
            </a:r>
            <a:r>
              <a:rPr lang="en-US" sz="1600" dirty="0"/>
              <a:t> architecture</a:t>
            </a:r>
          </a:p>
          <a:p>
            <a:pPr lvl="1"/>
            <a:r>
              <a:rPr lang="en-US" sz="1600" dirty="0"/>
              <a:t>Multithreaded Decoupled architecture</a:t>
            </a:r>
          </a:p>
          <a:p>
            <a:pPr lvl="1"/>
            <a:r>
              <a:rPr lang="en-US" sz="1600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3B0D-2481-435B-ADF8-AC4794B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7762-3F4B-4345-94C9-8F4E7D15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Speculative Multithreaded Processors (SMP) and related designs</a:t>
            </a:r>
          </a:p>
          <a:p>
            <a:r>
              <a:rPr lang="en-US" sz="1800" dirty="0"/>
              <a:t>ability to dynamically extract and execute multiple threads of control from a single sequential program written in a conventional ISA without requiring any compiler support</a:t>
            </a:r>
          </a:p>
          <a:p>
            <a:r>
              <a:rPr lang="en-US" sz="1800" dirty="0"/>
              <a:t>additional instruction level parallelism due to inter-thread parallelism hardly increases the fetch bandwidth requirements since multiple threads share the same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0492D-138A-458F-8231-DD335AF1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4E25CCD-AF25-781E-67AC-492CF5B76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B4BE-EF59-4583-9BB8-924AD261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Q&amp;A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1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436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Rockwell Extra Bold</vt:lpstr>
      <vt:lpstr>Wingdings</vt:lpstr>
      <vt:lpstr>Wood Type</vt:lpstr>
      <vt:lpstr>Speculative Multithreaded Processors</vt:lpstr>
      <vt:lpstr>OVERVIEW</vt:lpstr>
      <vt:lpstr>SPECULATIVE THREAD-LEVEL PARALLELISM</vt:lpstr>
      <vt:lpstr>SPECULATIVE MULTITHREADED PROCESSOR MICROARCHITECTURE</vt:lpstr>
      <vt:lpstr>PowerPoint Presentation</vt:lpstr>
      <vt:lpstr>RELATED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Multithreaded Processors</dc:title>
  <dc:creator>Nicolae-Andrei Vasile</dc:creator>
  <cp:lastModifiedBy>Nicolae-Andrei Vasile</cp:lastModifiedBy>
  <cp:revision>49</cp:revision>
  <dcterms:created xsi:type="dcterms:W3CDTF">2022-05-31T13:51:33Z</dcterms:created>
  <dcterms:modified xsi:type="dcterms:W3CDTF">2022-05-31T15:05:23Z</dcterms:modified>
</cp:coreProperties>
</file>