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11E-47F6-4280-A309-E67D138A41B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342033"/>
            <a:ext cx="9911200" cy="21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0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206CAB-FB31-2F6A-8747-1264CFA0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/>
              <a:t>Schemes of Branch Prediction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5255DAB-0EAB-4692-8516-E411D6F1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Nicolae-Andrei Vasile</a:t>
            </a: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0680AA2C-AF82-EFAE-5106-F32866115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73545-5A9C-436D-9019-D3465816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A364-CFF2-4701-8DE6-DC7BD3CF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essential to exploring the full performance of microprocessors</a:t>
            </a:r>
          </a:p>
          <a:p>
            <a:r>
              <a:rPr lang="en-US" sz="1800" dirty="0"/>
              <a:t>can increase the performance of a microprocessor by eliminating the instruction fetch stalls in the pipelines</a:t>
            </a:r>
          </a:p>
          <a:p>
            <a:r>
              <a:rPr lang="en-US" sz="1800" dirty="0"/>
              <a:t>the goal of a branch prediction scheme is to predict accurately the outcome of that conditional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D2265-CED0-4609-92F7-D63D63D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CA478-D1C1-41E5-B590-713EC13FD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57DB-82FC-4323-88F7-C12B4A5B3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predict that branches are always taken/not taken</a:t>
            </a:r>
          </a:p>
          <a:p>
            <a:r>
              <a:rPr lang="en-US" sz="1800" dirty="0"/>
              <a:t>high program sensitivity can lead to widely different prediction accuracies, therefore, it must be considered</a:t>
            </a:r>
          </a:p>
          <a:p>
            <a:r>
              <a:rPr lang="en-US" sz="1800" dirty="0"/>
              <a:t>used in some of the IBM System 360/370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A0EF27-7919-486D-BD0D-F6EA0B5350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37" y="2093913"/>
            <a:ext cx="3806263" cy="394176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77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62CB-D79E-4BC3-9A8F-FFC4E7D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625D-511A-469B-A63C-86D4E936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/>
          <a:lstStyle/>
          <a:p>
            <a:r>
              <a:rPr lang="en-US" sz="1800" dirty="0"/>
              <a:t>the likelihood of a conditional branch instruction at a particular location being taken is highly dependent on the way the same branch was decided previously</a:t>
            </a:r>
          </a:p>
          <a:p>
            <a:r>
              <a:rPr lang="en-US" sz="1800" dirty="0"/>
              <a:t>branch history can be used in several ways to make a branch prediction:</a:t>
            </a:r>
          </a:p>
          <a:p>
            <a:pPr lvl="1"/>
            <a:r>
              <a:rPr lang="en-US" sz="1600" dirty="0"/>
              <a:t>use the outcome of the most recent execution of the branch instruction</a:t>
            </a:r>
          </a:p>
          <a:p>
            <a:pPr lvl="1"/>
            <a:r>
              <a:rPr lang="en-US" sz="1600" dirty="0"/>
              <a:t>use more than one of the more recent executions to predict according to the way most of them were decided</a:t>
            </a:r>
          </a:p>
          <a:p>
            <a:pPr lvl="1"/>
            <a:r>
              <a:rPr lang="en-US" sz="1600" dirty="0"/>
              <a:t>use only the first execution of the branch instruction as a guide (less accurate than other dynamic strategies)</a:t>
            </a:r>
          </a:p>
          <a:p>
            <a:r>
              <a:rPr lang="en-US" sz="1800" dirty="0"/>
              <a:t>most straight forward strategy is to use an associative memory that contains the addresses of the </a:t>
            </a:r>
            <a:r>
              <a:rPr lang="en-US" sz="1800" i="1" dirty="0"/>
              <a:t>n</a:t>
            </a:r>
            <a:r>
              <a:rPr lang="en-US" sz="1800" dirty="0"/>
              <a:t> most-recent branch instructions and a bit indicating whether the branch was taken or not taken</a:t>
            </a:r>
          </a:p>
        </p:txBody>
      </p:sp>
    </p:spTree>
    <p:extLst>
      <p:ext uri="{BB962C8B-B14F-4D97-AF65-F5344CB8AC3E}">
        <p14:creationId xmlns:p14="http://schemas.microsoft.com/office/powerpoint/2010/main" val="15303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45CE-7141-413E-8040-C1AC124D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Compression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9497-D901-46E5-A349-9198A828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basic principle of data compression is to use fewer bits to represent frequent symbols, while using more bits to represent infrequent symbols</a:t>
            </a:r>
          </a:p>
          <a:p>
            <a:r>
              <a:rPr lang="en-US" sz="1800" dirty="0"/>
              <a:t>prediction by partial matching (PPM):</a:t>
            </a:r>
          </a:p>
          <a:p>
            <a:pPr lvl="1"/>
            <a:r>
              <a:rPr lang="en-US" dirty="0"/>
              <a:t> </a:t>
            </a:r>
            <a:r>
              <a:rPr lang="en-US" sz="1600" dirty="0"/>
              <a:t>is a universal compression/prediction algorithm that has been theoretically proven optimal and has been applied in data compression and prefetching</a:t>
            </a:r>
          </a:p>
          <a:p>
            <a:r>
              <a:rPr lang="en-US" sz="1800" dirty="0"/>
              <a:t>Markov predictors:</a:t>
            </a:r>
          </a:p>
          <a:p>
            <a:pPr lvl="1"/>
            <a:r>
              <a:rPr lang="en-US" sz="1600" dirty="0"/>
              <a:t>a Markov predictor of order j predicts the next bit based upon the j immediately preceding bits</a:t>
            </a:r>
          </a:p>
          <a:p>
            <a:pPr lvl="1"/>
            <a:r>
              <a:rPr lang="en-US" sz="1600" dirty="0"/>
              <a:t>the basis of the PPM algorithm of order </a:t>
            </a:r>
            <a:r>
              <a:rPr lang="en-US" sz="1600" i="1" dirty="0"/>
              <a:t>m</a:t>
            </a:r>
            <a:r>
              <a:rPr lang="en-US" sz="1600" dirty="0"/>
              <a:t> is a set of </a:t>
            </a:r>
            <a:r>
              <a:rPr lang="en-US" sz="1600" i="1" dirty="0"/>
              <a:t>(m + l) </a:t>
            </a:r>
            <a:r>
              <a:rPr lang="en-US" sz="1600" dirty="0"/>
              <a:t>Markov predictors</a:t>
            </a:r>
          </a:p>
          <a:p>
            <a:endParaRPr lang="en-US" sz="2000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8C9D-2A9E-4503-887A-B2FBC32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TWO-LEVEL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F6BC-E5C4-4571-A0EE-C07BE0AB00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two-level or correlation-based predictors are among the best branch prediction schemes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one or more shift-registers (branch history registers) to store history information in the first level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one or more tables of 2-bit counters (pattern history tables) in their second level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/>
              <a:t>p</a:t>
            </a:r>
            <a:r>
              <a:rPr lang="en-US" sz="1800" dirty="0">
                <a:solidFill>
                  <a:schemeClr val="tx1"/>
                </a:solidFill>
              </a:rPr>
              <a:t>redictions are made based on the value of the 2-bit counter selected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strong similarities between two-level adaptive branch predictors and the one on Markov predictors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B399B5-4B5D-4714-A89E-28B6889C3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94560"/>
            <a:ext cx="5706706" cy="3408336"/>
          </a:xfrm>
        </p:spPr>
      </p:pic>
    </p:spTree>
    <p:extLst>
      <p:ext uri="{BB962C8B-B14F-4D97-AF65-F5344CB8AC3E}">
        <p14:creationId xmlns:p14="http://schemas.microsoft.com/office/powerpoint/2010/main" val="129830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AC-8BC0-4558-8138-337800B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D5BD-4423-4CBA-AD10-F2D2E028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branch prediction strategies as well as the connection between data compression and branch prediction</a:t>
            </a:r>
          </a:p>
          <a:p>
            <a:r>
              <a:rPr lang="en-US" sz="1800" dirty="0"/>
              <a:t>different prediction strategies, such as static or dynamic, and a reasonable degree of confidence in the performance of two-level predictors.</a:t>
            </a:r>
          </a:p>
          <a:p>
            <a:r>
              <a:rPr lang="en-US" sz="1800" dirty="0"/>
              <a:t>PPM can still outperform two-level predictors when branch-target buffers are small, even though two-level predictors are close to optimal if unlimited resources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20072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BE28B0-2566-4F65-AF02-1F1B0E8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DF6D8603-F76D-531E-DFA8-2277CE6C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372B89-074D-4511-97FF-D11323E7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Q&amp;A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23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449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Schemes of Branch Prediction</vt:lpstr>
      <vt:lpstr>Overview</vt:lpstr>
      <vt:lpstr>Static Strategies</vt:lpstr>
      <vt:lpstr>Dynamic Strategies</vt:lpstr>
      <vt:lpstr>Data Compression &amp; Prediction</vt:lpstr>
      <vt:lpstr>TWO-LEVEL BRANCH PREDICTION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Schemes of Branch Prediction</dc:title>
  <dc:creator>Nicolae-Andrei Vasile</dc:creator>
  <cp:lastModifiedBy>Nicolae-Andrei Vasile</cp:lastModifiedBy>
  <cp:revision>56</cp:revision>
  <dcterms:created xsi:type="dcterms:W3CDTF">2022-05-28T14:14:35Z</dcterms:created>
  <dcterms:modified xsi:type="dcterms:W3CDTF">2022-05-31T15:06:50Z</dcterms:modified>
</cp:coreProperties>
</file>