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8"/>
  </p:notesMasterIdLst>
  <p:sldIdLst>
    <p:sldId id="256" r:id="rId2"/>
    <p:sldId id="259" r:id="rId3"/>
    <p:sldId id="257" r:id="rId4"/>
    <p:sldId id="258" r:id="rId5"/>
    <p:sldId id="271" r:id="rId6"/>
    <p:sldId id="272" r:id="rId7"/>
    <p:sldId id="265" r:id="rId8"/>
    <p:sldId id="266" r:id="rId9"/>
    <p:sldId id="260" r:id="rId10"/>
    <p:sldId id="267" r:id="rId11"/>
    <p:sldId id="268" r:id="rId12"/>
    <p:sldId id="261" r:id="rId13"/>
    <p:sldId id="269" r:id="rId14"/>
    <p:sldId id="270" r:id="rId15"/>
    <p:sldId id="262" r:id="rId16"/>
    <p:sldId id="26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054F3BA-483C-4EE8-A37F-F8C6F480AD63}" type="doc">
      <dgm:prSet loTypeId="urn:microsoft.com/office/officeart/2005/8/layout/process4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8A3D767-03F9-4254-A959-C12163CB1C95}">
      <dgm:prSet/>
      <dgm:spPr/>
      <dgm:t>
        <a:bodyPr/>
        <a:lstStyle/>
        <a:p>
          <a:r>
            <a:rPr lang="en-US"/>
            <a:t>describe the scientific and industry approaches regarding Programmable Logic Controllers (PLCs) and other related topics.</a:t>
          </a:r>
        </a:p>
      </dgm:t>
    </dgm:pt>
    <dgm:pt modelId="{EB65DA67-1D36-4B7E-91FB-045792502904}" type="parTrans" cxnId="{0B6C2FCE-E164-4CC7-97B9-4797CE00B1B2}">
      <dgm:prSet/>
      <dgm:spPr/>
      <dgm:t>
        <a:bodyPr/>
        <a:lstStyle/>
        <a:p>
          <a:endParaRPr lang="en-US"/>
        </a:p>
      </dgm:t>
    </dgm:pt>
    <dgm:pt modelId="{C3A352C6-5AB7-434F-B485-C98E95D01FF7}" type="sibTrans" cxnId="{0B6C2FCE-E164-4CC7-97B9-4797CE00B1B2}">
      <dgm:prSet/>
      <dgm:spPr/>
      <dgm:t>
        <a:bodyPr/>
        <a:lstStyle/>
        <a:p>
          <a:endParaRPr lang="en-US"/>
        </a:p>
      </dgm:t>
    </dgm:pt>
    <dgm:pt modelId="{B1D4F58D-DCE3-44AD-8094-1D8A67F4D4E9}">
      <dgm:prSet/>
      <dgm:spPr/>
      <dgm:t>
        <a:bodyPr/>
        <a:lstStyle/>
        <a:p>
          <a:r>
            <a:rPr lang="en-US"/>
            <a:t>discussed topics:</a:t>
          </a:r>
        </a:p>
      </dgm:t>
    </dgm:pt>
    <dgm:pt modelId="{C94EE700-83F6-45D5-9D7B-7902C14B482F}" type="parTrans" cxnId="{AA273F85-2AC3-444B-A9C4-8CB4CF10AB18}">
      <dgm:prSet/>
      <dgm:spPr/>
      <dgm:t>
        <a:bodyPr/>
        <a:lstStyle/>
        <a:p>
          <a:endParaRPr lang="en-US"/>
        </a:p>
      </dgm:t>
    </dgm:pt>
    <dgm:pt modelId="{DC61318C-5190-42C3-A639-9ECD590E4D70}" type="sibTrans" cxnId="{AA273F85-2AC3-444B-A9C4-8CB4CF10AB18}">
      <dgm:prSet/>
      <dgm:spPr/>
      <dgm:t>
        <a:bodyPr/>
        <a:lstStyle/>
        <a:p>
          <a:endParaRPr lang="en-US"/>
        </a:p>
      </dgm:t>
    </dgm:pt>
    <dgm:pt modelId="{E858641D-6F1F-43E4-A1C7-2BF6D3095437}">
      <dgm:prSet/>
      <dgm:spPr/>
      <dgm:t>
        <a:bodyPr/>
        <a:lstStyle/>
        <a:p>
          <a:r>
            <a:rPr lang="en-US"/>
            <a:t>Petri Nets (PNs)</a:t>
          </a:r>
        </a:p>
      </dgm:t>
    </dgm:pt>
    <dgm:pt modelId="{CA1497B8-3D35-4DBE-82FD-0681ECAF0B19}" type="parTrans" cxnId="{0AE8247A-2224-4D33-94A7-CCD605749578}">
      <dgm:prSet/>
      <dgm:spPr/>
      <dgm:t>
        <a:bodyPr/>
        <a:lstStyle/>
        <a:p>
          <a:endParaRPr lang="en-US"/>
        </a:p>
      </dgm:t>
    </dgm:pt>
    <dgm:pt modelId="{18D0E60E-DB20-47A5-81D4-A9C6B68E83D5}" type="sibTrans" cxnId="{0AE8247A-2224-4D33-94A7-CCD605749578}">
      <dgm:prSet/>
      <dgm:spPr/>
      <dgm:t>
        <a:bodyPr/>
        <a:lstStyle/>
        <a:p>
          <a:endParaRPr lang="en-US"/>
        </a:p>
      </dgm:t>
    </dgm:pt>
    <dgm:pt modelId="{0F269788-0D9E-4A99-BCCB-10082897E8A2}">
      <dgm:prSet/>
      <dgm:spPr/>
      <dgm:t>
        <a:bodyPr/>
        <a:lstStyle/>
        <a:p>
          <a:r>
            <a:rPr lang="en-US"/>
            <a:t>Model Verification and Validation</a:t>
          </a:r>
        </a:p>
      </dgm:t>
    </dgm:pt>
    <dgm:pt modelId="{10617FB7-4557-43CF-80F1-177915E17FF2}" type="parTrans" cxnId="{0C2B3F85-A025-4453-93FC-BD19270019FC}">
      <dgm:prSet/>
      <dgm:spPr/>
      <dgm:t>
        <a:bodyPr/>
        <a:lstStyle/>
        <a:p>
          <a:endParaRPr lang="en-US"/>
        </a:p>
      </dgm:t>
    </dgm:pt>
    <dgm:pt modelId="{C7D4458F-2F28-4107-B687-F0FB5AA5B086}" type="sibTrans" cxnId="{0C2B3F85-A025-4453-93FC-BD19270019FC}">
      <dgm:prSet/>
      <dgm:spPr/>
      <dgm:t>
        <a:bodyPr/>
        <a:lstStyle/>
        <a:p>
          <a:endParaRPr lang="en-US"/>
        </a:p>
      </dgm:t>
    </dgm:pt>
    <dgm:pt modelId="{2F78C961-2FDC-4767-A0A5-49228C72AAC7}">
      <dgm:prSet/>
      <dgm:spPr/>
      <dgm:t>
        <a:bodyPr/>
        <a:lstStyle/>
        <a:p>
          <a:r>
            <a:rPr lang="en-US"/>
            <a:t>Security</a:t>
          </a:r>
        </a:p>
      </dgm:t>
    </dgm:pt>
    <dgm:pt modelId="{C70D3B11-DA16-4B5C-BDDC-6320C02D6A25}" type="parTrans" cxnId="{4822FC24-3A6F-4534-8276-8DB3026C33C8}">
      <dgm:prSet/>
      <dgm:spPr/>
      <dgm:t>
        <a:bodyPr/>
        <a:lstStyle/>
        <a:p>
          <a:endParaRPr lang="en-US"/>
        </a:p>
      </dgm:t>
    </dgm:pt>
    <dgm:pt modelId="{1EF8DA06-74E6-493F-9CA2-DD348A06EEDE}" type="sibTrans" cxnId="{4822FC24-3A6F-4534-8276-8DB3026C33C8}">
      <dgm:prSet/>
      <dgm:spPr/>
      <dgm:t>
        <a:bodyPr/>
        <a:lstStyle/>
        <a:p>
          <a:endParaRPr lang="en-US"/>
        </a:p>
      </dgm:t>
    </dgm:pt>
    <dgm:pt modelId="{9181B704-4B7E-4047-96DD-134D5AA3AD2D}" type="pres">
      <dgm:prSet presAssocID="{6054F3BA-483C-4EE8-A37F-F8C6F480AD63}" presName="Name0" presStyleCnt="0">
        <dgm:presLayoutVars>
          <dgm:dir/>
          <dgm:animLvl val="lvl"/>
          <dgm:resizeHandles val="exact"/>
        </dgm:presLayoutVars>
      </dgm:prSet>
      <dgm:spPr/>
    </dgm:pt>
    <dgm:pt modelId="{3F230A2E-958D-4832-83A4-E7526940AAC9}" type="pres">
      <dgm:prSet presAssocID="{B1D4F58D-DCE3-44AD-8094-1D8A67F4D4E9}" presName="boxAndChildren" presStyleCnt="0"/>
      <dgm:spPr/>
    </dgm:pt>
    <dgm:pt modelId="{61E0F7EA-108C-4B77-9A76-5521D4FA6E50}" type="pres">
      <dgm:prSet presAssocID="{B1D4F58D-DCE3-44AD-8094-1D8A67F4D4E9}" presName="parentTextBox" presStyleLbl="node1" presStyleIdx="0" presStyleCnt="2"/>
      <dgm:spPr/>
    </dgm:pt>
    <dgm:pt modelId="{AABE579F-C276-42E0-9B70-D21B40876014}" type="pres">
      <dgm:prSet presAssocID="{B1D4F58D-DCE3-44AD-8094-1D8A67F4D4E9}" presName="entireBox" presStyleLbl="node1" presStyleIdx="0" presStyleCnt="2"/>
      <dgm:spPr/>
    </dgm:pt>
    <dgm:pt modelId="{0FD1093F-F2B4-4988-AFF8-73A84E05F302}" type="pres">
      <dgm:prSet presAssocID="{B1D4F58D-DCE3-44AD-8094-1D8A67F4D4E9}" presName="descendantBox" presStyleCnt="0"/>
      <dgm:spPr/>
    </dgm:pt>
    <dgm:pt modelId="{1729DECC-B659-410D-A674-1632D5AF46F0}" type="pres">
      <dgm:prSet presAssocID="{E858641D-6F1F-43E4-A1C7-2BF6D3095437}" presName="childTextBox" presStyleLbl="fgAccFollowNode1" presStyleIdx="0" presStyleCnt="3">
        <dgm:presLayoutVars>
          <dgm:bulletEnabled val="1"/>
        </dgm:presLayoutVars>
      </dgm:prSet>
      <dgm:spPr/>
    </dgm:pt>
    <dgm:pt modelId="{1CAE1D32-F63A-4FC3-8927-56718D570519}" type="pres">
      <dgm:prSet presAssocID="{0F269788-0D9E-4A99-BCCB-10082897E8A2}" presName="childTextBox" presStyleLbl="fgAccFollowNode1" presStyleIdx="1" presStyleCnt="3">
        <dgm:presLayoutVars>
          <dgm:bulletEnabled val="1"/>
        </dgm:presLayoutVars>
      </dgm:prSet>
      <dgm:spPr/>
    </dgm:pt>
    <dgm:pt modelId="{256957BB-8250-4AF5-B8A7-A4B60069FE9F}" type="pres">
      <dgm:prSet presAssocID="{2F78C961-2FDC-4767-A0A5-49228C72AAC7}" presName="childTextBox" presStyleLbl="fgAccFollowNode1" presStyleIdx="2" presStyleCnt="3">
        <dgm:presLayoutVars>
          <dgm:bulletEnabled val="1"/>
        </dgm:presLayoutVars>
      </dgm:prSet>
      <dgm:spPr/>
    </dgm:pt>
    <dgm:pt modelId="{9321A03E-7ED4-4548-B38E-9BA550F75D5D}" type="pres">
      <dgm:prSet presAssocID="{C3A352C6-5AB7-434F-B485-C98E95D01FF7}" presName="sp" presStyleCnt="0"/>
      <dgm:spPr/>
    </dgm:pt>
    <dgm:pt modelId="{6DB5265A-9F19-44FA-9C53-B966EBFBD9D3}" type="pres">
      <dgm:prSet presAssocID="{58A3D767-03F9-4254-A959-C12163CB1C95}" presName="arrowAndChildren" presStyleCnt="0"/>
      <dgm:spPr/>
    </dgm:pt>
    <dgm:pt modelId="{2B028937-F74F-4898-AE4D-49FC3D966994}" type="pres">
      <dgm:prSet presAssocID="{58A3D767-03F9-4254-A959-C12163CB1C95}" presName="parentTextArrow" presStyleLbl="node1" presStyleIdx="1" presStyleCnt="2"/>
      <dgm:spPr/>
    </dgm:pt>
  </dgm:ptLst>
  <dgm:cxnLst>
    <dgm:cxn modelId="{12B98D15-2290-4D42-8643-BBBC48F7D35A}" type="presOf" srcId="{B1D4F58D-DCE3-44AD-8094-1D8A67F4D4E9}" destId="{61E0F7EA-108C-4B77-9A76-5521D4FA6E50}" srcOrd="0" destOrd="0" presId="urn:microsoft.com/office/officeart/2005/8/layout/process4"/>
    <dgm:cxn modelId="{4822FC24-3A6F-4534-8276-8DB3026C33C8}" srcId="{B1D4F58D-DCE3-44AD-8094-1D8A67F4D4E9}" destId="{2F78C961-2FDC-4767-A0A5-49228C72AAC7}" srcOrd="2" destOrd="0" parTransId="{C70D3B11-DA16-4B5C-BDDC-6320C02D6A25}" sibTransId="{1EF8DA06-74E6-493F-9CA2-DD348A06EEDE}"/>
    <dgm:cxn modelId="{7761722C-AD8E-4055-B978-C4368252D376}" type="presOf" srcId="{B1D4F58D-DCE3-44AD-8094-1D8A67F4D4E9}" destId="{AABE579F-C276-42E0-9B70-D21B40876014}" srcOrd="1" destOrd="0" presId="urn:microsoft.com/office/officeart/2005/8/layout/process4"/>
    <dgm:cxn modelId="{C3666B2D-4085-47EB-866F-B4CB40AC8DB2}" type="presOf" srcId="{E858641D-6F1F-43E4-A1C7-2BF6D3095437}" destId="{1729DECC-B659-410D-A674-1632D5AF46F0}" srcOrd="0" destOrd="0" presId="urn:microsoft.com/office/officeart/2005/8/layout/process4"/>
    <dgm:cxn modelId="{58EB7D6C-CDB7-48D3-AE37-861FD9F6EFF8}" type="presOf" srcId="{0F269788-0D9E-4A99-BCCB-10082897E8A2}" destId="{1CAE1D32-F63A-4FC3-8927-56718D570519}" srcOrd="0" destOrd="0" presId="urn:microsoft.com/office/officeart/2005/8/layout/process4"/>
    <dgm:cxn modelId="{0359A357-BF5E-4863-A8FA-2E28F2E5B354}" type="presOf" srcId="{58A3D767-03F9-4254-A959-C12163CB1C95}" destId="{2B028937-F74F-4898-AE4D-49FC3D966994}" srcOrd="0" destOrd="0" presId="urn:microsoft.com/office/officeart/2005/8/layout/process4"/>
    <dgm:cxn modelId="{0AE8247A-2224-4D33-94A7-CCD605749578}" srcId="{B1D4F58D-DCE3-44AD-8094-1D8A67F4D4E9}" destId="{E858641D-6F1F-43E4-A1C7-2BF6D3095437}" srcOrd="0" destOrd="0" parTransId="{CA1497B8-3D35-4DBE-82FD-0681ECAF0B19}" sibTransId="{18D0E60E-DB20-47A5-81D4-A9C6B68E83D5}"/>
    <dgm:cxn modelId="{AA273F85-2AC3-444B-A9C4-8CB4CF10AB18}" srcId="{6054F3BA-483C-4EE8-A37F-F8C6F480AD63}" destId="{B1D4F58D-DCE3-44AD-8094-1D8A67F4D4E9}" srcOrd="1" destOrd="0" parTransId="{C94EE700-83F6-45D5-9D7B-7902C14B482F}" sibTransId="{DC61318C-5190-42C3-A639-9ECD590E4D70}"/>
    <dgm:cxn modelId="{0C2B3F85-A025-4453-93FC-BD19270019FC}" srcId="{B1D4F58D-DCE3-44AD-8094-1D8A67F4D4E9}" destId="{0F269788-0D9E-4A99-BCCB-10082897E8A2}" srcOrd="1" destOrd="0" parTransId="{10617FB7-4557-43CF-80F1-177915E17FF2}" sibTransId="{C7D4458F-2F28-4107-B687-F0FB5AA5B086}"/>
    <dgm:cxn modelId="{7320BEB6-0AEA-4F34-9206-FE9AD59D48E6}" type="presOf" srcId="{2F78C961-2FDC-4767-A0A5-49228C72AAC7}" destId="{256957BB-8250-4AF5-B8A7-A4B60069FE9F}" srcOrd="0" destOrd="0" presId="urn:microsoft.com/office/officeart/2005/8/layout/process4"/>
    <dgm:cxn modelId="{D87C24C7-F703-41D5-A058-E906747AD829}" type="presOf" srcId="{6054F3BA-483C-4EE8-A37F-F8C6F480AD63}" destId="{9181B704-4B7E-4047-96DD-134D5AA3AD2D}" srcOrd="0" destOrd="0" presId="urn:microsoft.com/office/officeart/2005/8/layout/process4"/>
    <dgm:cxn modelId="{0B6C2FCE-E164-4CC7-97B9-4797CE00B1B2}" srcId="{6054F3BA-483C-4EE8-A37F-F8C6F480AD63}" destId="{58A3D767-03F9-4254-A959-C12163CB1C95}" srcOrd="0" destOrd="0" parTransId="{EB65DA67-1D36-4B7E-91FB-045792502904}" sibTransId="{C3A352C6-5AB7-434F-B485-C98E95D01FF7}"/>
    <dgm:cxn modelId="{783F421C-48E3-4DD8-B1BC-8BAD6D675935}" type="presParOf" srcId="{9181B704-4B7E-4047-96DD-134D5AA3AD2D}" destId="{3F230A2E-958D-4832-83A4-E7526940AAC9}" srcOrd="0" destOrd="0" presId="urn:microsoft.com/office/officeart/2005/8/layout/process4"/>
    <dgm:cxn modelId="{4D25DF1B-BEEB-4308-BB92-4025075336A4}" type="presParOf" srcId="{3F230A2E-958D-4832-83A4-E7526940AAC9}" destId="{61E0F7EA-108C-4B77-9A76-5521D4FA6E50}" srcOrd="0" destOrd="0" presId="urn:microsoft.com/office/officeart/2005/8/layout/process4"/>
    <dgm:cxn modelId="{9598A212-A7FD-4678-AEB5-361A4AC9DA63}" type="presParOf" srcId="{3F230A2E-958D-4832-83A4-E7526940AAC9}" destId="{AABE579F-C276-42E0-9B70-D21B40876014}" srcOrd="1" destOrd="0" presId="urn:microsoft.com/office/officeart/2005/8/layout/process4"/>
    <dgm:cxn modelId="{ABBAE729-305D-4744-B14E-C6A45F6B318E}" type="presParOf" srcId="{3F230A2E-958D-4832-83A4-E7526940AAC9}" destId="{0FD1093F-F2B4-4988-AFF8-73A84E05F302}" srcOrd="2" destOrd="0" presId="urn:microsoft.com/office/officeart/2005/8/layout/process4"/>
    <dgm:cxn modelId="{61240C3A-BE04-49C0-9A23-6D9B2E7557C4}" type="presParOf" srcId="{0FD1093F-F2B4-4988-AFF8-73A84E05F302}" destId="{1729DECC-B659-410D-A674-1632D5AF46F0}" srcOrd="0" destOrd="0" presId="urn:microsoft.com/office/officeart/2005/8/layout/process4"/>
    <dgm:cxn modelId="{84519344-EAAA-4029-80EC-B3CA9E1FA642}" type="presParOf" srcId="{0FD1093F-F2B4-4988-AFF8-73A84E05F302}" destId="{1CAE1D32-F63A-4FC3-8927-56718D570519}" srcOrd="1" destOrd="0" presId="urn:microsoft.com/office/officeart/2005/8/layout/process4"/>
    <dgm:cxn modelId="{FBC90D7D-CFF0-42E6-9EDD-25EB5D1CF652}" type="presParOf" srcId="{0FD1093F-F2B4-4988-AFF8-73A84E05F302}" destId="{256957BB-8250-4AF5-B8A7-A4B60069FE9F}" srcOrd="2" destOrd="0" presId="urn:microsoft.com/office/officeart/2005/8/layout/process4"/>
    <dgm:cxn modelId="{81212EC0-DC96-4AA6-A887-47BE8E606D95}" type="presParOf" srcId="{9181B704-4B7E-4047-96DD-134D5AA3AD2D}" destId="{9321A03E-7ED4-4548-B38E-9BA550F75D5D}" srcOrd="1" destOrd="0" presId="urn:microsoft.com/office/officeart/2005/8/layout/process4"/>
    <dgm:cxn modelId="{8690E319-C401-45CF-ADE3-5FF25219DE97}" type="presParOf" srcId="{9181B704-4B7E-4047-96DD-134D5AA3AD2D}" destId="{6DB5265A-9F19-44FA-9C53-B966EBFBD9D3}" srcOrd="2" destOrd="0" presId="urn:microsoft.com/office/officeart/2005/8/layout/process4"/>
    <dgm:cxn modelId="{62B5B3F8-6BBB-499F-8D7F-395A962DC428}" type="presParOf" srcId="{6DB5265A-9F19-44FA-9C53-B966EBFBD9D3}" destId="{2B028937-F74F-4898-AE4D-49FC3D966994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3F553CB-322C-4287-AAB9-7BB1DE3D0A50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644341B-CCA0-4033-BAAB-AA6796FAEFCB}">
      <dgm:prSet/>
      <dgm:spPr/>
      <dgm:t>
        <a:bodyPr/>
        <a:lstStyle/>
        <a:p>
          <a:r>
            <a:rPr lang="en-US"/>
            <a:t>Programmable Logic Controllers (PLCs)</a:t>
          </a:r>
        </a:p>
      </dgm:t>
    </dgm:pt>
    <dgm:pt modelId="{0DFE35F8-78F3-4F01-8FAE-E969B1774036}" type="parTrans" cxnId="{3A519236-3C5D-4902-B141-047AE3E9B769}">
      <dgm:prSet/>
      <dgm:spPr/>
      <dgm:t>
        <a:bodyPr/>
        <a:lstStyle/>
        <a:p>
          <a:endParaRPr lang="en-US"/>
        </a:p>
      </dgm:t>
    </dgm:pt>
    <dgm:pt modelId="{BC27410B-D470-49F7-ACC5-123371CE3EC1}" type="sibTrans" cxnId="{3A519236-3C5D-4902-B141-047AE3E9B769}">
      <dgm:prSet/>
      <dgm:spPr/>
      <dgm:t>
        <a:bodyPr/>
        <a:lstStyle/>
        <a:p>
          <a:endParaRPr lang="en-US"/>
        </a:p>
      </dgm:t>
    </dgm:pt>
    <dgm:pt modelId="{9D2DE858-FCBC-4AD5-B364-CC13544FE66E}">
      <dgm:prSet/>
      <dgm:spPr/>
      <dgm:t>
        <a:bodyPr/>
        <a:lstStyle/>
        <a:p>
          <a:r>
            <a:rPr lang="en-US"/>
            <a:t>electronic device used in many industries to monitor and control various processes</a:t>
          </a:r>
        </a:p>
      </dgm:t>
    </dgm:pt>
    <dgm:pt modelId="{2DA0478A-D405-4006-A1B1-8C8F81489625}" type="parTrans" cxnId="{28DD2F6F-740E-424A-A8E6-8876056F2C29}">
      <dgm:prSet/>
      <dgm:spPr/>
      <dgm:t>
        <a:bodyPr/>
        <a:lstStyle/>
        <a:p>
          <a:endParaRPr lang="en-US"/>
        </a:p>
      </dgm:t>
    </dgm:pt>
    <dgm:pt modelId="{0E104E5A-D7E4-4E12-A7EF-A5290B265F4F}" type="sibTrans" cxnId="{28DD2F6F-740E-424A-A8E6-8876056F2C29}">
      <dgm:prSet/>
      <dgm:spPr/>
      <dgm:t>
        <a:bodyPr/>
        <a:lstStyle/>
        <a:p>
          <a:endParaRPr lang="en-US"/>
        </a:p>
      </dgm:t>
    </dgm:pt>
    <dgm:pt modelId="{BE9734F6-0BE0-464F-9330-C6FEE3944213}">
      <dgm:prSet/>
      <dgm:spPr/>
      <dgm:t>
        <a:bodyPr/>
        <a:lstStyle/>
        <a:p>
          <a:r>
            <a:rPr lang="en-US" dirty="0"/>
            <a:t>designed to perform a single set of tasks under real-time constraints with superior reliability and performance</a:t>
          </a:r>
        </a:p>
      </dgm:t>
    </dgm:pt>
    <dgm:pt modelId="{7B6DDE92-05D6-431C-951D-B68E385B08A4}" type="parTrans" cxnId="{6BC33E4A-3ADB-4F65-93E3-E821C635D70B}">
      <dgm:prSet/>
      <dgm:spPr/>
      <dgm:t>
        <a:bodyPr/>
        <a:lstStyle/>
        <a:p>
          <a:endParaRPr lang="en-US"/>
        </a:p>
      </dgm:t>
    </dgm:pt>
    <dgm:pt modelId="{DDFF6A8E-85DA-46BD-AA60-0286E3FAA5EE}" type="sibTrans" cxnId="{6BC33E4A-3ADB-4F65-93E3-E821C635D70B}">
      <dgm:prSet/>
      <dgm:spPr/>
      <dgm:t>
        <a:bodyPr/>
        <a:lstStyle/>
        <a:p>
          <a:endParaRPr lang="en-US"/>
        </a:p>
      </dgm:t>
    </dgm:pt>
    <dgm:pt modelId="{443F1F45-694A-4986-B1F0-FD3528209E63}">
      <dgm:prSet/>
      <dgm:spPr/>
      <dgm:t>
        <a:bodyPr/>
        <a:lstStyle/>
        <a:p>
          <a:r>
            <a:rPr lang="en-US" dirty="0"/>
            <a:t>can be placed in an industrial environment with harsh characteristics</a:t>
          </a:r>
        </a:p>
      </dgm:t>
    </dgm:pt>
    <dgm:pt modelId="{F01E422C-0CF3-4E99-A414-7764EFBE7E64}" type="parTrans" cxnId="{6CFB7F80-102F-4F4C-960A-033165E1487D}">
      <dgm:prSet/>
      <dgm:spPr/>
      <dgm:t>
        <a:bodyPr/>
        <a:lstStyle/>
        <a:p>
          <a:endParaRPr lang="en-US"/>
        </a:p>
      </dgm:t>
    </dgm:pt>
    <dgm:pt modelId="{3C88A780-4A9C-4586-9C7E-A86A94A1EACA}" type="sibTrans" cxnId="{6CFB7F80-102F-4F4C-960A-033165E1487D}">
      <dgm:prSet/>
      <dgm:spPr/>
      <dgm:t>
        <a:bodyPr/>
        <a:lstStyle/>
        <a:p>
          <a:endParaRPr lang="en-US"/>
        </a:p>
      </dgm:t>
    </dgm:pt>
    <dgm:pt modelId="{922DE38B-51C9-4CC9-9F08-D55C7291F7FB}">
      <dgm:prSet/>
      <dgm:spPr/>
      <dgm:t>
        <a:bodyPr/>
        <a:lstStyle/>
        <a:p>
          <a:r>
            <a:rPr lang="en-US"/>
            <a:t>Standards and Norms</a:t>
          </a:r>
        </a:p>
      </dgm:t>
    </dgm:pt>
    <dgm:pt modelId="{1BAD832B-7727-4C6D-AE12-EC417857DD83}" type="parTrans" cxnId="{E37C593B-3747-44BC-9930-F01219E3B6F0}">
      <dgm:prSet/>
      <dgm:spPr/>
      <dgm:t>
        <a:bodyPr/>
        <a:lstStyle/>
        <a:p>
          <a:endParaRPr lang="en-US"/>
        </a:p>
      </dgm:t>
    </dgm:pt>
    <dgm:pt modelId="{B688F03E-5388-428E-B302-DBC7397ABE37}" type="sibTrans" cxnId="{E37C593B-3747-44BC-9930-F01219E3B6F0}">
      <dgm:prSet/>
      <dgm:spPr/>
      <dgm:t>
        <a:bodyPr/>
        <a:lstStyle/>
        <a:p>
          <a:endParaRPr lang="en-US"/>
        </a:p>
      </dgm:t>
    </dgm:pt>
    <dgm:pt modelId="{2CFC99ED-85E0-4485-A3C8-4C9A46394530}">
      <dgm:prSet/>
      <dgm:spPr/>
      <dgm:t>
        <a:bodyPr/>
        <a:lstStyle/>
        <a:p>
          <a:r>
            <a:rPr lang="en-US"/>
            <a:t>very influential in the design and development of industrial automation software</a:t>
          </a:r>
        </a:p>
      </dgm:t>
    </dgm:pt>
    <dgm:pt modelId="{89388084-DBDA-4276-A68E-243C571E16F7}" type="parTrans" cxnId="{593271D0-3735-4619-8C43-D36F43F5E558}">
      <dgm:prSet/>
      <dgm:spPr/>
      <dgm:t>
        <a:bodyPr/>
        <a:lstStyle/>
        <a:p>
          <a:endParaRPr lang="en-US"/>
        </a:p>
      </dgm:t>
    </dgm:pt>
    <dgm:pt modelId="{2E8BCAC6-79F8-4DDE-A587-454E9E4E98A8}" type="sibTrans" cxnId="{593271D0-3735-4619-8C43-D36F43F5E558}">
      <dgm:prSet/>
      <dgm:spPr/>
      <dgm:t>
        <a:bodyPr/>
        <a:lstStyle/>
        <a:p>
          <a:endParaRPr lang="en-US"/>
        </a:p>
      </dgm:t>
    </dgm:pt>
    <dgm:pt modelId="{B169D58C-6D7B-4A60-9321-2F7360A81C9A}">
      <dgm:prSet/>
      <dgm:spPr/>
      <dgm:t>
        <a:bodyPr/>
        <a:lstStyle/>
        <a:p>
          <a:r>
            <a:rPr lang="en-US"/>
            <a:t>provide the technical rules that ensure the safety and performance</a:t>
          </a:r>
        </a:p>
      </dgm:t>
    </dgm:pt>
    <dgm:pt modelId="{91446638-D0D0-4DE0-9BE9-A990A2FE75A3}" type="parTrans" cxnId="{8472467D-A2AB-41FD-A71D-B1277CC3658F}">
      <dgm:prSet/>
      <dgm:spPr/>
      <dgm:t>
        <a:bodyPr/>
        <a:lstStyle/>
        <a:p>
          <a:endParaRPr lang="en-US"/>
        </a:p>
      </dgm:t>
    </dgm:pt>
    <dgm:pt modelId="{EE78F7FA-31C3-4C3A-9340-0F232632DCC1}" type="sibTrans" cxnId="{8472467D-A2AB-41FD-A71D-B1277CC3658F}">
      <dgm:prSet/>
      <dgm:spPr/>
      <dgm:t>
        <a:bodyPr/>
        <a:lstStyle/>
        <a:p>
          <a:endParaRPr lang="en-US"/>
        </a:p>
      </dgm:t>
    </dgm:pt>
    <dgm:pt modelId="{E4C93B23-15F1-47B3-8ADE-3A5185926ABC}">
      <dgm:prSet/>
      <dgm:spPr/>
      <dgm:t>
        <a:bodyPr/>
        <a:lstStyle/>
        <a:p>
          <a:r>
            <a:rPr lang="en-US"/>
            <a:t>most important standards: IEC 61131-3  and IEC 61499 </a:t>
          </a:r>
        </a:p>
      </dgm:t>
    </dgm:pt>
    <dgm:pt modelId="{3846ED66-9041-4FC8-803B-7BA601624889}" type="parTrans" cxnId="{BF1B78FA-DB82-4019-9763-5F5795D9D27A}">
      <dgm:prSet/>
      <dgm:spPr/>
      <dgm:t>
        <a:bodyPr/>
        <a:lstStyle/>
        <a:p>
          <a:endParaRPr lang="en-US"/>
        </a:p>
      </dgm:t>
    </dgm:pt>
    <dgm:pt modelId="{661282D6-02BD-4261-BBC6-7B9C91134D10}" type="sibTrans" cxnId="{BF1B78FA-DB82-4019-9763-5F5795D9D27A}">
      <dgm:prSet/>
      <dgm:spPr/>
      <dgm:t>
        <a:bodyPr/>
        <a:lstStyle/>
        <a:p>
          <a:endParaRPr lang="en-US"/>
        </a:p>
      </dgm:t>
    </dgm:pt>
    <dgm:pt modelId="{13C24826-FA42-4CD3-AAB2-ACBD2DFEF9E1}">
      <dgm:prSet/>
      <dgm:spPr/>
      <dgm:t>
        <a:bodyPr/>
        <a:lstStyle/>
        <a:p>
          <a:r>
            <a:rPr lang="en-US"/>
            <a:t>Relay Ladder Logic (RLL) and Petri Nets (PNs)</a:t>
          </a:r>
        </a:p>
      </dgm:t>
    </dgm:pt>
    <dgm:pt modelId="{7A5A6D6B-5FD8-4698-BD26-ED3153392867}" type="parTrans" cxnId="{5AEDA60D-1BCF-416B-A0B8-1862538FB437}">
      <dgm:prSet/>
      <dgm:spPr/>
      <dgm:t>
        <a:bodyPr/>
        <a:lstStyle/>
        <a:p>
          <a:endParaRPr lang="en-US"/>
        </a:p>
      </dgm:t>
    </dgm:pt>
    <dgm:pt modelId="{6095ACF4-3971-4B7D-9C11-4CF9E02D5517}" type="sibTrans" cxnId="{5AEDA60D-1BCF-416B-A0B8-1862538FB437}">
      <dgm:prSet/>
      <dgm:spPr/>
      <dgm:t>
        <a:bodyPr/>
        <a:lstStyle/>
        <a:p>
          <a:endParaRPr lang="en-US"/>
        </a:p>
      </dgm:t>
    </dgm:pt>
    <dgm:pt modelId="{DC500907-C712-4AC2-97C1-498E1EB58B91}">
      <dgm:prSet/>
      <dgm:spPr/>
      <dgm:t>
        <a:bodyPr/>
        <a:lstStyle/>
        <a:p>
          <a:r>
            <a:rPr lang="en-US"/>
            <a:t>PNs are the solution to the limitations imposed by the increasing complexity of RLLs </a:t>
          </a:r>
        </a:p>
      </dgm:t>
    </dgm:pt>
    <dgm:pt modelId="{0D9EC104-FB8C-4F2B-9474-CC30FF227657}" type="parTrans" cxnId="{F0FF90F9-08DD-4777-BB45-01146E4939F1}">
      <dgm:prSet/>
      <dgm:spPr/>
      <dgm:t>
        <a:bodyPr/>
        <a:lstStyle/>
        <a:p>
          <a:endParaRPr lang="en-US"/>
        </a:p>
      </dgm:t>
    </dgm:pt>
    <dgm:pt modelId="{BD5B20BF-31F9-4D95-95C8-58A1DD9ABDB7}" type="sibTrans" cxnId="{F0FF90F9-08DD-4777-BB45-01146E4939F1}">
      <dgm:prSet/>
      <dgm:spPr/>
      <dgm:t>
        <a:bodyPr/>
        <a:lstStyle/>
        <a:p>
          <a:endParaRPr lang="en-US"/>
        </a:p>
      </dgm:t>
    </dgm:pt>
    <dgm:pt modelId="{0FA6BD1D-C69E-4C32-BB36-01E1C953E23B}" type="pres">
      <dgm:prSet presAssocID="{23F553CB-322C-4287-AAB9-7BB1DE3D0A50}" presName="linear" presStyleCnt="0">
        <dgm:presLayoutVars>
          <dgm:dir/>
          <dgm:animLvl val="lvl"/>
          <dgm:resizeHandles val="exact"/>
        </dgm:presLayoutVars>
      </dgm:prSet>
      <dgm:spPr/>
    </dgm:pt>
    <dgm:pt modelId="{9AA5E6F6-E08B-47B8-BC9E-1269E1B37B64}" type="pres">
      <dgm:prSet presAssocID="{B644341B-CCA0-4033-BAAB-AA6796FAEFCB}" presName="parentLin" presStyleCnt="0"/>
      <dgm:spPr/>
    </dgm:pt>
    <dgm:pt modelId="{6D2149CB-4F3D-42E5-AAAD-1D219B533D95}" type="pres">
      <dgm:prSet presAssocID="{B644341B-CCA0-4033-BAAB-AA6796FAEFCB}" presName="parentLeftMargin" presStyleLbl="node1" presStyleIdx="0" presStyleCnt="3"/>
      <dgm:spPr/>
    </dgm:pt>
    <dgm:pt modelId="{951788BB-1013-4521-897E-4631CDDFF485}" type="pres">
      <dgm:prSet presAssocID="{B644341B-CCA0-4033-BAAB-AA6796FAEFCB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8A2D191C-FE3F-4C24-91C9-BC48BD9E346C}" type="pres">
      <dgm:prSet presAssocID="{B644341B-CCA0-4033-BAAB-AA6796FAEFCB}" presName="negativeSpace" presStyleCnt="0"/>
      <dgm:spPr/>
    </dgm:pt>
    <dgm:pt modelId="{98759E86-23ED-48B7-830A-50E56D5C4002}" type="pres">
      <dgm:prSet presAssocID="{B644341B-CCA0-4033-BAAB-AA6796FAEFCB}" presName="childText" presStyleLbl="conFgAcc1" presStyleIdx="0" presStyleCnt="3">
        <dgm:presLayoutVars>
          <dgm:bulletEnabled val="1"/>
        </dgm:presLayoutVars>
      </dgm:prSet>
      <dgm:spPr/>
    </dgm:pt>
    <dgm:pt modelId="{875A8EF6-AC5E-4ADE-802B-7C378091B381}" type="pres">
      <dgm:prSet presAssocID="{BC27410B-D470-49F7-ACC5-123371CE3EC1}" presName="spaceBetweenRectangles" presStyleCnt="0"/>
      <dgm:spPr/>
    </dgm:pt>
    <dgm:pt modelId="{5E7EB3E2-ADB2-475B-9403-DCB26F5F5316}" type="pres">
      <dgm:prSet presAssocID="{922DE38B-51C9-4CC9-9F08-D55C7291F7FB}" presName="parentLin" presStyleCnt="0"/>
      <dgm:spPr/>
    </dgm:pt>
    <dgm:pt modelId="{9064BC7D-B24A-4F84-8CAC-AC427C50E276}" type="pres">
      <dgm:prSet presAssocID="{922DE38B-51C9-4CC9-9F08-D55C7291F7FB}" presName="parentLeftMargin" presStyleLbl="node1" presStyleIdx="0" presStyleCnt="3"/>
      <dgm:spPr/>
    </dgm:pt>
    <dgm:pt modelId="{41D9636B-AD96-4AD8-8881-A8157CD5F7ED}" type="pres">
      <dgm:prSet presAssocID="{922DE38B-51C9-4CC9-9F08-D55C7291F7F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62A358DF-F6E9-4935-8E5B-D843FC9611F1}" type="pres">
      <dgm:prSet presAssocID="{922DE38B-51C9-4CC9-9F08-D55C7291F7FB}" presName="negativeSpace" presStyleCnt="0"/>
      <dgm:spPr/>
    </dgm:pt>
    <dgm:pt modelId="{C239A76B-6A0E-4E30-B87B-4A51115859A3}" type="pres">
      <dgm:prSet presAssocID="{922DE38B-51C9-4CC9-9F08-D55C7291F7FB}" presName="childText" presStyleLbl="conFgAcc1" presStyleIdx="1" presStyleCnt="3">
        <dgm:presLayoutVars>
          <dgm:bulletEnabled val="1"/>
        </dgm:presLayoutVars>
      </dgm:prSet>
      <dgm:spPr/>
    </dgm:pt>
    <dgm:pt modelId="{9ADFE043-80F4-4352-AB3F-354E0E50BE98}" type="pres">
      <dgm:prSet presAssocID="{B688F03E-5388-428E-B302-DBC7397ABE37}" presName="spaceBetweenRectangles" presStyleCnt="0"/>
      <dgm:spPr/>
    </dgm:pt>
    <dgm:pt modelId="{55550B2A-67D2-4BD5-B239-7EDFE3A4E3FA}" type="pres">
      <dgm:prSet presAssocID="{13C24826-FA42-4CD3-AAB2-ACBD2DFEF9E1}" presName="parentLin" presStyleCnt="0"/>
      <dgm:spPr/>
    </dgm:pt>
    <dgm:pt modelId="{0DB81720-6E0C-4AD3-BABE-F44DB6487F67}" type="pres">
      <dgm:prSet presAssocID="{13C24826-FA42-4CD3-AAB2-ACBD2DFEF9E1}" presName="parentLeftMargin" presStyleLbl="node1" presStyleIdx="1" presStyleCnt="3"/>
      <dgm:spPr/>
    </dgm:pt>
    <dgm:pt modelId="{B8D00480-2EA3-4E67-8C96-F85F46AB5ECF}" type="pres">
      <dgm:prSet presAssocID="{13C24826-FA42-4CD3-AAB2-ACBD2DFEF9E1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07BF2D9D-8A7C-4266-A97F-71CA96E411B4}" type="pres">
      <dgm:prSet presAssocID="{13C24826-FA42-4CD3-AAB2-ACBD2DFEF9E1}" presName="negativeSpace" presStyleCnt="0"/>
      <dgm:spPr/>
    </dgm:pt>
    <dgm:pt modelId="{4A17253F-83A7-459F-BB69-7D9BD700DB97}" type="pres">
      <dgm:prSet presAssocID="{13C24826-FA42-4CD3-AAB2-ACBD2DFEF9E1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5AEDA60D-1BCF-416B-A0B8-1862538FB437}" srcId="{23F553CB-322C-4287-AAB9-7BB1DE3D0A50}" destId="{13C24826-FA42-4CD3-AAB2-ACBD2DFEF9E1}" srcOrd="2" destOrd="0" parTransId="{7A5A6D6B-5FD8-4698-BD26-ED3153392867}" sibTransId="{6095ACF4-3971-4B7D-9C11-4CF9E02D5517}"/>
    <dgm:cxn modelId="{FA5D1C10-5DDB-415D-92F2-B468668A3413}" type="presOf" srcId="{2CFC99ED-85E0-4485-A3C8-4C9A46394530}" destId="{C239A76B-6A0E-4E30-B87B-4A51115859A3}" srcOrd="0" destOrd="0" presId="urn:microsoft.com/office/officeart/2005/8/layout/list1"/>
    <dgm:cxn modelId="{7C7E3C2B-8B79-4B38-8F2A-9D694836AC6B}" type="presOf" srcId="{DC500907-C712-4AC2-97C1-498E1EB58B91}" destId="{4A17253F-83A7-459F-BB69-7D9BD700DB97}" srcOrd="0" destOrd="0" presId="urn:microsoft.com/office/officeart/2005/8/layout/list1"/>
    <dgm:cxn modelId="{3A519236-3C5D-4902-B141-047AE3E9B769}" srcId="{23F553CB-322C-4287-AAB9-7BB1DE3D0A50}" destId="{B644341B-CCA0-4033-BAAB-AA6796FAEFCB}" srcOrd="0" destOrd="0" parTransId="{0DFE35F8-78F3-4F01-8FAE-E969B1774036}" sibTransId="{BC27410B-D470-49F7-ACC5-123371CE3EC1}"/>
    <dgm:cxn modelId="{BB7D8637-9C9C-4175-8574-82C09C89747B}" type="presOf" srcId="{23F553CB-322C-4287-AAB9-7BB1DE3D0A50}" destId="{0FA6BD1D-C69E-4C32-BB36-01E1C953E23B}" srcOrd="0" destOrd="0" presId="urn:microsoft.com/office/officeart/2005/8/layout/list1"/>
    <dgm:cxn modelId="{E37C593B-3747-44BC-9930-F01219E3B6F0}" srcId="{23F553CB-322C-4287-AAB9-7BB1DE3D0A50}" destId="{922DE38B-51C9-4CC9-9F08-D55C7291F7FB}" srcOrd="1" destOrd="0" parTransId="{1BAD832B-7727-4C6D-AE12-EC417857DD83}" sibTransId="{B688F03E-5388-428E-B302-DBC7397ABE37}"/>
    <dgm:cxn modelId="{2399B03F-0B72-4497-A357-C534558CA64B}" type="presOf" srcId="{9D2DE858-FCBC-4AD5-B364-CC13544FE66E}" destId="{98759E86-23ED-48B7-830A-50E56D5C4002}" srcOrd="0" destOrd="0" presId="urn:microsoft.com/office/officeart/2005/8/layout/list1"/>
    <dgm:cxn modelId="{88EB955C-66DA-4840-9F2A-A35BF4FE087D}" type="presOf" srcId="{922DE38B-51C9-4CC9-9F08-D55C7291F7FB}" destId="{9064BC7D-B24A-4F84-8CAC-AC427C50E276}" srcOrd="0" destOrd="0" presId="urn:microsoft.com/office/officeart/2005/8/layout/list1"/>
    <dgm:cxn modelId="{CED74F42-8BB0-413B-88DA-F8F765CC3B9E}" type="presOf" srcId="{922DE38B-51C9-4CC9-9F08-D55C7291F7FB}" destId="{41D9636B-AD96-4AD8-8881-A8157CD5F7ED}" srcOrd="1" destOrd="0" presId="urn:microsoft.com/office/officeart/2005/8/layout/list1"/>
    <dgm:cxn modelId="{6BD8C762-7909-4A88-AC1E-711D5302FBD0}" type="presOf" srcId="{B644341B-CCA0-4033-BAAB-AA6796FAEFCB}" destId="{6D2149CB-4F3D-42E5-AAAD-1D219B533D95}" srcOrd="0" destOrd="0" presId="urn:microsoft.com/office/officeart/2005/8/layout/list1"/>
    <dgm:cxn modelId="{6BC33E4A-3ADB-4F65-93E3-E821C635D70B}" srcId="{B644341B-CCA0-4033-BAAB-AA6796FAEFCB}" destId="{BE9734F6-0BE0-464F-9330-C6FEE3944213}" srcOrd="1" destOrd="0" parTransId="{7B6DDE92-05D6-431C-951D-B68E385B08A4}" sibTransId="{DDFF6A8E-85DA-46BD-AA60-0286E3FAA5EE}"/>
    <dgm:cxn modelId="{37A9C94E-9B41-4C7F-A8E0-5BAFC30BFC9A}" type="presOf" srcId="{B644341B-CCA0-4033-BAAB-AA6796FAEFCB}" destId="{951788BB-1013-4521-897E-4631CDDFF485}" srcOrd="1" destOrd="0" presId="urn:microsoft.com/office/officeart/2005/8/layout/list1"/>
    <dgm:cxn modelId="{28DD2F6F-740E-424A-A8E6-8876056F2C29}" srcId="{B644341B-CCA0-4033-BAAB-AA6796FAEFCB}" destId="{9D2DE858-FCBC-4AD5-B364-CC13544FE66E}" srcOrd="0" destOrd="0" parTransId="{2DA0478A-D405-4006-A1B1-8C8F81489625}" sibTransId="{0E104E5A-D7E4-4E12-A7EF-A5290B265F4F}"/>
    <dgm:cxn modelId="{5BF6706F-588F-4B5E-BC03-BC4B840E8BFE}" type="presOf" srcId="{13C24826-FA42-4CD3-AAB2-ACBD2DFEF9E1}" destId="{B8D00480-2EA3-4E67-8C96-F85F46AB5ECF}" srcOrd="1" destOrd="0" presId="urn:microsoft.com/office/officeart/2005/8/layout/list1"/>
    <dgm:cxn modelId="{8472467D-A2AB-41FD-A71D-B1277CC3658F}" srcId="{922DE38B-51C9-4CC9-9F08-D55C7291F7FB}" destId="{B169D58C-6D7B-4A60-9321-2F7360A81C9A}" srcOrd="1" destOrd="0" parTransId="{91446638-D0D0-4DE0-9BE9-A990A2FE75A3}" sibTransId="{EE78F7FA-31C3-4C3A-9340-0F232632DCC1}"/>
    <dgm:cxn modelId="{3BE44D7F-3D9F-4A2C-97FE-81C1F3BD7093}" type="presOf" srcId="{13C24826-FA42-4CD3-AAB2-ACBD2DFEF9E1}" destId="{0DB81720-6E0C-4AD3-BABE-F44DB6487F67}" srcOrd="0" destOrd="0" presId="urn:microsoft.com/office/officeart/2005/8/layout/list1"/>
    <dgm:cxn modelId="{6CFB7F80-102F-4F4C-960A-033165E1487D}" srcId="{B644341B-CCA0-4033-BAAB-AA6796FAEFCB}" destId="{443F1F45-694A-4986-B1F0-FD3528209E63}" srcOrd="2" destOrd="0" parTransId="{F01E422C-0CF3-4E99-A414-7764EFBE7E64}" sibTransId="{3C88A780-4A9C-4586-9C7E-A86A94A1EACA}"/>
    <dgm:cxn modelId="{2F5978C3-FCF5-43E9-AA7A-F3202F2ABB48}" type="presOf" srcId="{BE9734F6-0BE0-464F-9330-C6FEE3944213}" destId="{98759E86-23ED-48B7-830A-50E56D5C4002}" srcOrd="0" destOrd="1" presId="urn:microsoft.com/office/officeart/2005/8/layout/list1"/>
    <dgm:cxn modelId="{C0CAE4C6-295A-43E7-88E3-C7F7560EFEA2}" type="presOf" srcId="{E4C93B23-15F1-47B3-8ADE-3A5185926ABC}" destId="{C239A76B-6A0E-4E30-B87B-4A51115859A3}" srcOrd="0" destOrd="2" presId="urn:microsoft.com/office/officeart/2005/8/layout/list1"/>
    <dgm:cxn modelId="{0A4E3ACF-C724-4BF6-B77D-8C38CE19927E}" type="presOf" srcId="{443F1F45-694A-4986-B1F0-FD3528209E63}" destId="{98759E86-23ED-48B7-830A-50E56D5C4002}" srcOrd="0" destOrd="2" presId="urn:microsoft.com/office/officeart/2005/8/layout/list1"/>
    <dgm:cxn modelId="{593271D0-3735-4619-8C43-D36F43F5E558}" srcId="{922DE38B-51C9-4CC9-9F08-D55C7291F7FB}" destId="{2CFC99ED-85E0-4485-A3C8-4C9A46394530}" srcOrd="0" destOrd="0" parTransId="{89388084-DBDA-4276-A68E-243C571E16F7}" sibTransId="{2E8BCAC6-79F8-4DDE-A587-454E9E4E98A8}"/>
    <dgm:cxn modelId="{F0FF90F9-08DD-4777-BB45-01146E4939F1}" srcId="{13C24826-FA42-4CD3-AAB2-ACBD2DFEF9E1}" destId="{DC500907-C712-4AC2-97C1-498E1EB58B91}" srcOrd="0" destOrd="0" parTransId="{0D9EC104-FB8C-4F2B-9474-CC30FF227657}" sibTransId="{BD5B20BF-31F9-4D95-95C8-58A1DD9ABDB7}"/>
    <dgm:cxn modelId="{BF1B78FA-DB82-4019-9763-5F5795D9D27A}" srcId="{922DE38B-51C9-4CC9-9F08-D55C7291F7FB}" destId="{E4C93B23-15F1-47B3-8ADE-3A5185926ABC}" srcOrd="2" destOrd="0" parTransId="{3846ED66-9041-4FC8-803B-7BA601624889}" sibTransId="{661282D6-02BD-4261-BBC6-7B9C91134D10}"/>
    <dgm:cxn modelId="{F09981FA-540B-45E1-8BB7-CD06C4992AF9}" type="presOf" srcId="{B169D58C-6D7B-4A60-9321-2F7360A81C9A}" destId="{C239A76B-6A0E-4E30-B87B-4A51115859A3}" srcOrd="0" destOrd="1" presId="urn:microsoft.com/office/officeart/2005/8/layout/list1"/>
    <dgm:cxn modelId="{9745F5DC-69B8-4592-A7A4-B0171E5C9038}" type="presParOf" srcId="{0FA6BD1D-C69E-4C32-BB36-01E1C953E23B}" destId="{9AA5E6F6-E08B-47B8-BC9E-1269E1B37B64}" srcOrd="0" destOrd="0" presId="urn:microsoft.com/office/officeart/2005/8/layout/list1"/>
    <dgm:cxn modelId="{7814EBA2-2DB6-4B2B-AEAD-937910739FEC}" type="presParOf" srcId="{9AA5E6F6-E08B-47B8-BC9E-1269E1B37B64}" destId="{6D2149CB-4F3D-42E5-AAAD-1D219B533D95}" srcOrd="0" destOrd="0" presId="urn:microsoft.com/office/officeart/2005/8/layout/list1"/>
    <dgm:cxn modelId="{BED46D86-3384-4C2D-A016-1FECD3AF8CB8}" type="presParOf" srcId="{9AA5E6F6-E08B-47B8-BC9E-1269E1B37B64}" destId="{951788BB-1013-4521-897E-4631CDDFF485}" srcOrd="1" destOrd="0" presId="urn:microsoft.com/office/officeart/2005/8/layout/list1"/>
    <dgm:cxn modelId="{D6FF64BA-DB96-441B-9B72-C55783FBC1F9}" type="presParOf" srcId="{0FA6BD1D-C69E-4C32-BB36-01E1C953E23B}" destId="{8A2D191C-FE3F-4C24-91C9-BC48BD9E346C}" srcOrd="1" destOrd="0" presId="urn:microsoft.com/office/officeart/2005/8/layout/list1"/>
    <dgm:cxn modelId="{77564C7D-F4A5-4EDC-8C5E-67CB2045B3CA}" type="presParOf" srcId="{0FA6BD1D-C69E-4C32-BB36-01E1C953E23B}" destId="{98759E86-23ED-48B7-830A-50E56D5C4002}" srcOrd="2" destOrd="0" presId="urn:microsoft.com/office/officeart/2005/8/layout/list1"/>
    <dgm:cxn modelId="{D327C138-782E-4182-A6CF-52FA1A485043}" type="presParOf" srcId="{0FA6BD1D-C69E-4C32-BB36-01E1C953E23B}" destId="{875A8EF6-AC5E-4ADE-802B-7C378091B381}" srcOrd="3" destOrd="0" presId="urn:microsoft.com/office/officeart/2005/8/layout/list1"/>
    <dgm:cxn modelId="{6EDEE87A-BD0C-4CBF-B1D8-16E950907102}" type="presParOf" srcId="{0FA6BD1D-C69E-4C32-BB36-01E1C953E23B}" destId="{5E7EB3E2-ADB2-475B-9403-DCB26F5F5316}" srcOrd="4" destOrd="0" presId="urn:microsoft.com/office/officeart/2005/8/layout/list1"/>
    <dgm:cxn modelId="{69235726-EB50-4575-8C78-DC54259CD92E}" type="presParOf" srcId="{5E7EB3E2-ADB2-475B-9403-DCB26F5F5316}" destId="{9064BC7D-B24A-4F84-8CAC-AC427C50E276}" srcOrd="0" destOrd="0" presId="urn:microsoft.com/office/officeart/2005/8/layout/list1"/>
    <dgm:cxn modelId="{5B8FF8A7-1270-41EE-BA8E-DD4D63FA123D}" type="presParOf" srcId="{5E7EB3E2-ADB2-475B-9403-DCB26F5F5316}" destId="{41D9636B-AD96-4AD8-8881-A8157CD5F7ED}" srcOrd="1" destOrd="0" presId="urn:microsoft.com/office/officeart/2005/8/layout/list1"/>
    <dgm:cxn modelId="{37B5FCE2-1B9A-4A40-92F8-011D7342D0A5}" type="presParOf" srcId="{0FA6BD1D-C69E-4C32-BB36-01E1C953E23B}" destId="{62A358DF-F6E9-4935-8E5B-D843FC9611F1}" srcOrd="5" destOrd="0" presId="urn:microsoft.com/office/officeart/2005/8/layout/list1"/>
    <dgm:cxn modelId="{B9C5F39D-E549-4CC8-9AD2-94EEA41DFEBF}" type="presParOf" srcId="{0FA6BD1D-C69E-4C32-BB36-01E1C953E23B}" destId="{C239A76B-6A0E-4E30-B87B-4A51115859A3}" srcOrd="6" destOrd="0" presId="urn:microsoft.com/office/officeart/2005/8/layout/list1"/>
    <dgm:cxn modelId="{2EEC725B-3891-4E77-ABFD-4B5CD8706FC7}" type="presParOf" srcId="{0FA6BD1D-C69E-4C32-BB36-01E1C953E23B}" destId="{9ADFE043-80F4-4352-AB3F-354E0E50BE98}" srcOrd="7" destOrd="0" presId="urn:microsoft.com/office/officeart/2005/8/layout/list1"/>
    <dgm:cxn modelId="{9B5FB941-ACC5-471A-BCC0-600142C23278}" type="presParOf" srcId="{0FA6BD1D-C69E-4C32-BB36-01E1C953E23B}" destId="{55550B2A-67D2-4BD5-B239-7EDFE3A4E3FA}" srcOrd="8" destOrd="0" presId="urn:microsoft.com/office/officeart/2005/8/layout/list1"/>
    <dgm:cxn modelId="{4973ADDF-57A1-4BDC-8B43-386877DCA498}" type="presParOf" srcId="{55550B2A-67D2-4BD5-B239-7EDFE3A4E3FA}" destId="{0DB81720-6E0C-4AD3-BABE-F44DB6487F67}" srcOrd="0" destOrd="0" presId="urn:microsoft.com/office/officeart/2005/8/layout/list1"/>
    <dgm:cxn modelId="{3B5C922A-124B-4F1C-9279-C813C42BA9A3}" type="presParOf" srcId="{55550B2A-67D2-4BD5-B239-7EDFE3A4E3FA}" destId="{B8D00480-2EA3-4E67-8C96-F85F46AB5ECF}" srcOrd="1" destOrd="0" presId="urn:microsoft.com/office/officeart/2005/8/layout/list1"/>
    <dgm:cxn modelId="{245F337C-F1A6-4485-8F52-2C051F1736D5}" type="presParOf" srcId="{0FA6BD1D-C69E-4C32-BB36-01E1C953E23B}" destId="{07BF2D9D-8A7C-4266-A97F-71CA96E411B4}" srcOrd="9" destOrd="0" presId="urn:microsoft.com/office/officeart/2005/8/layout/list1"/>
    <dgm:cxn modelId="{E65B2AFA-6C02-41D3-B62D-F9749518B226}" type="presParOf" srcId="{0FA6BD1D-C69E-4C32-BB36-01E1C953E23B}" destId="{4A17253F-83A7-459F-BB69-7D9BD700DB97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DBBA4DA-B93F-4D50-B181-5622E304D4B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DD1960C-A41E-4D4B-8449-BDEFEC74A120}">
      <dgm:prSet/>
      <dgm:spPr/>
      <dgm:t>
        <a:bodyPr/>
        <a:lstStyle/>
        <a:p>
          <a:r>
            <a:rPr lang="en-US" dirty="0"/>
            <a:t>used as a solution for the limitations of the increasing complexity of RLLs</a:t>
          </a:r>
        </a:p>
      </dgm:t>
    </dgm:pt>
    <dgm:pt modelId="{179BD975-C62F-4601-8F21-B2606B761B47}" type="parTrans" cxnId="{BF50DADF-216F-43B4-AD34-EE10095A131B}">
      <dgm:prSet/>
      <dgm:spPr/>
      <dgm:t>
        <a:bodyPr/>
        <a:lstStyle/>
        <a:p>
          <a:endParaRPr lang="en-US"/>
        </a:p>
      </dgm:t>
    </dgm:pt>
    <dgm:pt modelId="{73D97EA6-EC76-4B73-88CD-E641E58010B8}" type="sibTrans" cxnId="{BF50DADF-216F-43B4-AD34-EE10095A131B}">
      <dgm:prSet/>
      <dgm:spPr/>
      <dgm:t>
        <a:bodyPr/>
        <a:lstStyle/>
        <a:p>
          <a:endParaRPr lang="en-US"/>
        </a:p>
      </dgm:t>
    </dgm:pt>
    <dgm:pt modelId="{56D883DC-80F3-41B4-B5A4-50CA45A587E2}">
      <dgm:prSet/>
      <dgm:spPr/>
      <dgm:t>
        <a:bodyPr/>
        <a:lstStyle/>
        <a:p>
          <a:r>
            <a:rPr lang="en-US" dirty="0"/>
            <a:t>on the theoretical side, viewed as a mathematical model whose capabilities can be extended</a:t>
          </a:r>
        </a:p>
      </dgm:t>
    </dgm:pt>
    <dgm:pt modelId="{4EF1AA8F-DCD7-49BE-8975-E0AB11992DAA}" type="parTrans" cxnId="{276EF7E8-4CA4-477A-8AB2-5B63D36836A2}">
      <dgm:prSet/>
      <dgm:spPr/>
      <dgm:t>
        <a:bodyPr/>
        <a:lstStyle/>
        <a:p>
          <a:endParaRPr lang="en-US"/>
        </a:p>
      </dgm:t>
    </dgm:pt>
    <dgm:pt modelId="{78374F9E-EAA3-42A8-8356-5F7C962005C5}" type="sibTrans" cxnId="{276EF7E8-4CA4-477A-8AB2-5B63D36836A2}">
      <dgm:prSet/>
      <dgm:spPr/>
      <dgm:t>
        <a:bodyPr/>
        <a:lstStyle/>
        <a:p>
          <a:endParaRPr lang="en-US"/>
        </a:p>
      </dgm:t>
    </dgm:pt>
    <dgm:pt modelId="{389C6377-348D-4E11-A246-8DB43A3657A0}">
      <dgm:prSet/>
      <dgm:spPr/>
      <dgm:t>
        <a:bodyPr/>
        <a:lstStyle/>
        <a:p>
          <a:r>
            <a:rPr lang="en-US"/>
            <a:t>on the practical side, used for specification, verification and performance evaluation</a:t>
          </a:r>
        </a:p>
      </dgm:t>
    </dgm:pt>
    <dgm:pt modelId="{6896E6DF-E4D4-4CE7-8484-AC690DF399AA}" type="parTrans" cxnId="{B81AD4DC-7FB5-4F4D-ADFE-46B3722EFCC4}">
      <dgm:prSet/>
      <dgm:spPr/>
      <dgm:t>
        <a:bodyPr/>
        <a:lstStyle/>
        <a:p>
          <a:endParaRPr lang="en-US"/>
        </a:p>
      </dgm:t>
    </dgm:pt>
    <dgm:pt modelId="{873634F8-B39D-44DD-BC80-7C9B89CCDD95}" type="sibTrans" cxnId="{B81AD4DC-7FB5-4F4D-ADFE-46B3722EFCC4}">
      <dgm:prSet/>
      <dgm:spPr/>
      <dgm:t>
        <a:bodyPr/>
        <a:lstStyle/>
        <a:p>
          <a:endParaRPr lang="en-US"/>
        </a:p>
      </dgm:t>
    </dgm:pt>
    <dgm:pt modelId="{DF2BD533-E0C2-42A2-BDE4-5894562A62D0}" type="pres">
      <dgm:prSet presAssocID="{5DBBA4DA-B93F-4D50-B181-5622E304D4BC}" presName="root" presStyleCnt="0">
        <dgm:presLayoutVars>
          <dgm:dir/>
          <dgm:resizeHandles val="exact"/>
        </dgm:presLayoutVars>
      </dgm:prSet>
      <dgm:spPr/>
    </dgm:pt>
    <dgm:pt modelId="{4BDF1A50-A073-404D-8DB3-511BD3D0CC47}" type="pres">
      <dgm:prSet presAssocID="{8DD1960C-A41E-4D4B-8449-BDEFEC74A120}" presName="compNode" presStyleCnt="0"/>
      <dgm:spPr/>
    </dgm:pt>
    <dgm:pt modelId="{FCB8AFED-665F-4345-AA42-FA5F73EAF4B9}" type="pres">
      <dgm:prSet presAssocID="{8DD1960C-A41E-4D4B-8449-BDEFEC74A120}" presName="bgRect" presStyleLbl="bgShp" presStyleIdx="0" presStyleCnt="3"/>
      <dgm:spPr/>
    </dgm:pt>
    <dgm:pt modelId="{C264AE4A-F2E4-4BDA-916E-0A810DC23A61}" type="pres">
      <dgm:prSet presAssocID="{8DD1960C-A41E-4D4B-8449-BDEFEC74A12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D576BB4D-7771-46AF-B1A8-AB23542281F4}" type="pres">
      <dgm:prSet presAssocID="{8DD1960C-A41E-4D4B-8449-BDEFEC74A120}" presName="spaceRect" presStyleCnt="0"/>
      <dgm:spPr/>
    </dgm:pt>
    <dgm:pt modelId="{31A1EAEA-F9C2-4E4B-BB68-EA0A0231E043}" type="pres">
      <dgm:prSet presAssocID="{8DD1960C-A41E-4D4B-8449-BDEFEC74A120}" presName="parTx" presStyleLbl="revTx" presStyleIdx="0" presStyleCnt="3">
        <dgm:presLayoutVars>
          <dgm:chMax val="0"/>
          <dgm:chPref val="0"/>
        </dgm:presLayoutVars>
      </dgm:prSet>
      <dgm:spPr/>
    </dgm:pt>
    <dgm:pt modelId="{3638E32F-DAD4-4D22-B0DE-8AB3477657BD}" type="pres">
      <dgm:prSet presAssocID="{73D97EA6-EC76-4B73-88CD-E641E58010B8}" presName="sibTrans" presStyleCnt="0"/>
      <dgm:spPr/>
    </dgm:pt>
    <dgm:pt modelId="{C6644919-59F1-4B87-90F0-D4668A14C8AD}" type="pres">
      <dgm:prSet presAssocID="{56D883DC-80F3-41B4-B5A4-50CA45A587E2}" presName="compNode" presStyleCnt="0"/>
      <dgm:spPr/>
    </dgm:pt>
    <dgm:pt modelId="{DC1E6666-7E0A-4591-815D-1B3028822106}" type="pres">
      <dgm:prSet presAssocID="{56D883DC-80F3-41B4-B5A4-50CA45A587E2}" presName="bgRect" presStyleLbl="bgShp" presStyleIdx="1" presStyleCnt="3"/>
      <dgm:spPr/>
    </dgm:pt>
    <dgm:pt modelId="{DC148225-BFC6-44CE-85CD-2100F1B4414F}" type="pres">
      <dgm:prSet presAssocID="{56D883DC-80F3-41B4-B5A4-50CA45A587E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rson with Idea"/>
        </a:ext>
      </dgm:extLst>
    </dgm:pt>
    <dgm:pt modelId="{CC794E23-809E-47E7-82AF-A11BBA8A572C}" type="pres">
      <dgm:prSet presAssocID="{56D883DC-80F3-41B4-B5A4-50CA45A587E2}" presName="spaceRect" presStyleCnt="0"/>
      <dgm:spPr/>
    </dgm:pt>
    <dgm:pt modelId="{0647AE63-492C-4800-B9B9-1D26905F96B0}" type="pres">
      <dgm:prSet presAssocID="{56D883DC-80F3-41B4-B5A4-50CA45A587E2}" presName="parTx" presStyleLbl="revTx" presStyleIdx="1" presStyleCnt="3">
        <dgm:presLayoutVars>
          <dgm:chMax val="0"/>
          <dgm:chPref val="0"/>
        </dgm:presLayoutVars>
      </dgm:prSet>
      <dgm:spPr/>
    </dgm:pt>
    <dgm:pt modelId="{635B52AA-F160-43DB-89D3-38D723D68267}" type="pres">
      <dgm:prSet presAssocID="{78374F9E-EAA3-42A8-8356-5F7C962005C5}" presName="sibTrans" presStyleCnt="0"/>
      <dgm:spPr/>
    </dgm:pt>
    <dgm:pt modelId="{6E6479F0-61A9-48AA-AFBF-FA38F848B737}" type="pres">
      <dgm:prSet presAssocID="{389C6377-348D-4E11-A246-8DB43A3657A0}" presName="compNode" presStyleCnt="0"/>
      <dgm:spPr/>
    </dgm:pt>
    <dgm:pt modelId="{AD473ECC-D5AD-4B7B-9CE1-E7657FD7391D}" type="pres">
      <dgm:prSet presAssocID="{389C6377-348D-4E11-A246-8DB43A3657A0}" presName="bgRect" presStyleLbl="bgShp" presStyleIdx="2" presStyleCnt="3"/>
      <dgm:spPr/>
    </dgm:pt>
    <dgm:pt modelId="{ABC18618-5897-4829-8C07-E3595B20915A}" type="pres">
      <dgm:prSet presAssocID="{389C6377-348D-4E11-A246-8DB43A3657A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lder"/>
        </a:ext>
      </dgm:extLst>
    </dgm:pt>
    <dgm:pt modelId="{D5CE752E-5731-4D68-A632-C78129BB7E48}" type="pres">
      <dgm:prSet presAssocID="{389C6377-348D-4E11-A246-8DB43A3657A0}" presName="spaceRect" presStyleCnt="0"/>
      <dgm:spPr/>
    </dgm:pt>
    <dgm:pt modelId="{9C0BAF9E-B8F7-49FB-A0E4-D6174ABD1C10}" type="pres">
      <dgm:prSet presAssocID="{389C6377-348D-4E11-A246-8DB43A3657A0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DEE60F3D-D33D-4883-A33A-1FEFFD5D55B0}" type="presOf" srcId="{389C6377-348D-4E11-A246-8DB43A3657A0}" destId="{9C0BAF9E-B8F7-49FB-A0E4-D6174ABD1C10}" srcOrd="0" destOrd="0" presId="urn:microsoft.com/office/officeart/2018/2/layout/IconVerticalSolidList"/>
    <dgm:cxn modelId="{C2F7CEA9-449A-46C6-A88E-5214CBA93AC6}" type="presOf" srcId="{56D883DC-80F3-41B4-B5A4-50CA45A587E2}" destId="{0647AE63-492C-4800-B9B9-1D26905F96B0}" srcOrd="0" destOrd="0" presId="urn:microsoft.com/office/officeart/2018/2/layout/IconVerticalSolidList"/>
    <dgm:cxn modelId="{39F3EDD1-BD3D-4042-A07F-0C3AE688A928}" type="presOf" srcId="{8DD1960C-A41E-4D4B-8449-BDEFEC74A120}" destId="{31A1EAEA-F9C2-4E4B-BB68-EA0A0231E043}" srcOrd="0" destOrd="0" presId="urn:microsoft.com/office/officeart/2018/2/layout/IconVerticalSolidList"/>
    <dgm:cxn modelId="{85AB19DB-39DE-47D3-B91E-B51A56B38517}" type="presOf" srcId="{5DBBA4DA-B93F-4D50-B181-5622E304D4BC}" destId="{DF2BD533-E0C2-42A2-BDE4-5894562A62D0}" srcOrd="0" destOrd="0" presId="urn:microsoft.com/office/officeart/2018/2/layout/IconVerticalSolidList"/>
    <dgm:cxn modelId="{B81AD4DC-7FB5-4F4D-ADFE-46B3722EFCC4}" srcId="{5DBBA4DA-B93F-4D50-B181-5622E304D4BC}" destId="{389C6377-348D-4E11-A246-8DB43A3657A0}" srcOrd="2" destOrd="0" parTransId="{6896E6DF-E4D4-4CE7-8484-AC690DF399AA}" sibTransId="{873634F8-B39D-44DD-BC80-7C9B89CCDD95}"/>
    <dgm:cxn modelId="{BF50DADF-216F-43B4-AD34-EE10095A131B}" srcId="{5DBBA4DA-B93F-4D50-B181-5622E304D4BC}" destId="{8DD1960C-A41E-4D4B-8449-BDEFEC74A120}" srcOrd="0" destOrd="0" parTransId="{179BD975-C62F-4601-8F21-B2606B761B47}" sibTransId="{73D97EA6-EC76-4B73-88CD-E641E58010B8}"/>
    <dgm:cxn modelId="{276EF7E8-4CA4-477A-8AB2-5B63D36836A2}" srcId="{5DBBA4DA-B93F-4D50-B181-5622E304D4BC}" destId="{56D883DC-80F3-41B4-B5A4-50CA45A587E2}" srcOrd="1" destOrd="0" parTransId="{4EF1AA8F-DCD7-49BE-8975-E0AB11992DAA}" sibTransId="{78374F9E-EAA3-42A8-8356-5F7C962005C5}"/>
    <dgm:cxn modelId="{5EA1F981-0B73-4FA7-9071-099C01575BBE}" type="presParOf" srcId="{DF2BD533-E0C2-42A2-BDE4-5894562A62D0}" destId="{4BDF1A50-A073-404D-8DB3-511BD3D0CC47}" srcOrd="0" destOrd="0" presId="urn:microsoft.com/office/officeart/2018/2/layout/IconVerticalSolidList"/>
    <dgm:cxn modelId="{21BE876C-8D50-413A-9570-4C0643ABC26C}" type="presParOf" srcId="{4BDF1A50-A073-404D-8DB3-511BD3D0CC47}" destId="{FCB8AFED-665F-4345-AA42-FA5F73EAF4B9}" srcOrd="0" destOrd="0" presId="urn:microsoft.com/office/officeart/2018/2/layout/IconVerticalSolidList"/>
    <dgm:cxn modelId="{F29FAB4C-324A-415E-8B66-F9721AF4F670}" type="presParOf" srcId="{4BDF1A50-A073-404D-8DB3-511BD3D0CC47}" destId="{C264AE4A-F2E4-4BDA-916E-0A810DC23A61}" srcOrd="1" destOrd="0" presId="urn:microsoft.com/office/officeart/2018/2/layout/IconVerticalSolidList"/>
    <dgm:cxn modelId="{E7AD77D5-DE31-4A96-B521-C528C0FDD52E}" type="presParOf" srcId="{4BDF1A50-A073-404D-8DB3-511BD3D0CC47}" destId="{D576BB4D-7771-46AF-B1A8-AB23542281F4}" srcOrd="2" destOrd="0" presId="urn:microsoft.com/office/officeart/2018/2/layout/IconVerticalSolidList"/>
    <dgm:cxn modelId="{567674E3-9D70-433A-98FB-E4D048E02016}" type="presParOf" srcId="{4BDF1A50-A073-404D-8DB3-511BD3D0CC47}" destId="{31A1EAEA-F9C2-4E4B-BB68-EA0A0231E043}" srcOrd="3" destOrd="0" presId="urn:microsoft.com/office/officeart/2018/2/layout/IconVerticalSolidList"/>
    <dgm:cxn modelId="{A9BBAD3B-BE31-4A84-B01C-A8DB3B5B6C23}" type="presParOf" srcId="{DF2BD533-E0C2-42A2-BDE4-5894562A62D0}" destId="{3638E32F-DAD4-4D22-B0DE-8AB3477657BD}" srcOrd="1" destOrd="0" presId="urn:microsoft.com/office/officeart/2018/2/layout/IconVerticalSolidList"/>
    <dgm:cxn modelId="{2EAE56A3-E83B-4953-9688-D8ABB5B5ECF4}" type="presParOf" srcId="{DF2BD533-E0C2-42A2-BDE4-5894562A62D0}" destId="{C6644919-59F1-4B87-90F0-D4668A14C8AD}" srcOrd="2" destOrd="0" presId="urn:microsoft.com/office/officeart/2018/2/layout/IconVerticalSolidList"/>
    <dgm:cxn modelId="{89A4A4DA-8B8D-4525-A5DC-EBBAE142C077}" type="presParOf" srcId="{C6644919-59F1-4B87-90F0-D4668A14C8AD}" destId="{DC1E6666-7E0A-4591-815D-1B3028822106}" srcOrd="0" destOrd="0" presId="urn:microsoft.com/office/officeart/2018/2/layout/IconVerticalSolidList"/>
    <dgm:cxn modelId="{070C0976-0380-4674-BD3F-AF3617EC0003}" type="presParOf" srcId="{C6644919-59F1-4B87-90F0-D4668A14C8AD}" destId="{DC148225-BFC6-44CE-85CD-2100F1B4414F}" srcOrd="1" destOrd="0" presId="urn:microsoft.com/office/officeart/2018/2/layout/IconVerticalSolidList"/>
    <dgm:cxn modelId="{E0A384BD-FA9F-4BE5-8DB4-2AFFC866E696}" type="presParOf" srcId="{C6644919-59F1-4B87-90F0-D4668A14C8AD}" destId="{CC794E23-809E-47E7-82AF-A11BBA8A572C}" srcOrd="2" destOrd="0" presId="urn:microsoft.com/office/officeart/2018/2/layout/IconVerticalSolidList"/>
    <dgm:cxn modelId="{F416BC9B-3CCF-4CB6-B399-D11C8B999A4E}" type="presParOf" srcId="{C6644919-59F1-4B87-90F0-D4668A14C8AD}" destId="{0647AE63-492C-4800-B9B9-1D26905F96B0}" srcOrd="3" destOrd="0" presId="urn:microsoft.com/office/officeart/2018/2/layout/IconVerticalSolidList"/>
    <dgm:cxn modelId="{CDB79ABC-9A80-43B7-AAE9-A7B95EF41FCA}" type="presParOf" srcId="{DF2BD533-E0C2-42A2-BDE4-5894562A62D0}" destId="{635B52AA-F160-43DB-89D3-38D723D68267}" srcOrd="3" destOrd="0" presId="urn:microsoft.com/office/officeart/2018/2/layout/IconVerticalSolidList"/>
    <dgm:cxn modelId="{645AFD19-B090-4075-93DD-8ECAEAE58C06}" type="presParOf" srcId="{DF2BD533-E0C2-42A2-BDE4-5894562A62D0}" destId="{6E6479F0-61A9-48AA-AFBF-FA38F848B737}" srcOrd="4" destOrd="0" presId="urn:microsoft.com/office/officeart/2018/2/layout/IconVerticalSolidList"/>
    <dgm:cxn modelId="{D73FD788-E706-4DFC-8A76-6FD680049C10}" type="presParOf" srcId="{6E6479F0-61A9-48AA-AFBF-FA38F848B737}" destId="{AD473ECC-D5AD-4B7B-9CE1-E7657FD7391D}" srcOrd="0" destOrd="0" presId="urn:microsoft.com/office/officeart/2018/2/layout/IconVerticalSolidList"/>
    <dgm:cxn modelId="{04AD6322-57D4-4619-BCE4-784A13AD505C}" type="presParOf" srcId="{6E6479F0-61A9-48AA-AFBF-FA38F848B737}" destId="{ABC18618-5897-4829-8C07-E3595B20915A}" srcOrd="1" destOrd="0" presId="urn:microsoft.com/office/officeart/2018/2/layout/IconVerticalSolidList"/>
    <dgm:cxn modelId="{F00CB270-837E-4A97-816A-0C50D6C0F96C}" type="presParOf" srcId="{6E6479F0-61A9-48AA-AFBF-FA38F848B737}" destId="{D5CE752E-5731-4D68-A632-C78129BB7E48}" srcOrd="2" destOrd="0" presId="urn:microsoft.com/office/officeart/2018/2/layout/IconVerticalSolidList"/>
    <dgm:cxn modelId="{D1A68A33-D999-4422-9B49-B149E8D2EE61}" type="presParOf" srcId="{6E6479F0-61A9-48AA-AFBF-FA38F848B737}" destId="{9C0BAF9E-B8F7-49FB-A0E4-D6174ABD1C1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2E791C9-5888-4B38-A76A-19BC5B4C28FA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0FD5968-93B9-41AB-9792-3DE652A82BA4}">
      <dgm:prSet/>
      <dgm:spPr/>
      <dgm:t>
        <a:bodyPr/>
        <a:lstStyle/>
        <a:p>
          <a:r>
            <a:rPr lang="en-US"/>
            <a:t>system failures or undetected errors can have hazardous effects on people and the environment</a:t>
          </a:r>
        </a:p>
      </dgm:t>
    </dgm:pt>
    <dgm:pt modelId="{CDA5BD38-8A51-4560-86C1-C012217AAE3A}" type="parTrans" cxnId="{D8FD6D6E-897E-4AEF-8469-4775B94697BD}">
      <dgm:prSet/>
      <dgm:spPr/>
      <dgm:t>
        <a:bodyPr/>
        <a:lstStyle/>
        <a:p>
          <a:endParaRPr lang="en-US"/>
        </a:p>
      </dgm:t>
    </dgm:pt>
    <dgm:pt modelId="{15AB25CF-C5B2-43F4-A923-DD086CAB30AD}" type="sibTrans" cxnId="{D8FD6D6E-897E-4AEF-8469-4775B94697BD}">
      <dgm:prSet/>
      <dgm:spPr/>
      <dgm:t>
        <a:bodyPr/>
        <a:lstStyle/>
        <a:p>
          <a:endParaRPr lang="en-US"/>
        </a:p>
      </dgm:t>
    </dgm:pt>
    <dgm:pt modelId="{08035E9A-ADD9-49AC-B279-5F6049D9D8FC}">
      <dgm:prSet/>
      <dgm:spPr/>
      <dgm:t>
        <a:bodyPr/>
        <a:lstStyle/>
        <a:p>
          <a:r>
            <a:rPr lang="en-US"/>
            <a:t>highly recommended that proper verification and validation to be performed</a:t>
          </a:r>
        </a:p>
      </dgm:t>
    </dgm:pt>
    <dgm:pt modelId="{EB6226A5-00D7-45B2-A273-DF8D430661A9}" type="parTrans" cxnId="{1AF8A9BA-19DC-4854-BC18-2482800F24BA}">
      <dgm:prSet/>
      <dgm:spPr/>
      <dgm:t>
        <a:bodyPr/>
        <a:lstStyle/>
        <a:p>
          <a:endParaRPr lang="en-US"/>
        </a:p>
      </dgm:t>
    </dgm:pt>
    <dgm:pt modelId="{604D1344-F9F1-4336-88DB-FF4557B2CC95}" type="sibTrans" cxnId="{1AF8A9BA-19DC-4854-BC18-2482800F24BA}">
      <dgm:prSet/>
      <dgm:spPr/>
      <dgm:t>
        <a:bodyPr/>
        <a:lstStyle/>
        <a:p>
          <a:endParaRPr lang="en-US"/>
        </a:p>
      </dgm:t>
    </dgm:pt>
    <dgm:pt modelId="{C2DB751D-9007-4E23-8869-8ACCE7922799}">
      <dgm:prSet/>
      <dgm:spPr/>
      <dgm:t>
        <a:bodyPr/>
        <a:lstStyle/>
        <a:p>
          <a:r>
            <a:rPr lang="en-US"/>
            <a:t>different techniques are used in industry to check PLC programs (manual and automatic testing or simulations)</a:t>
          </a:r>
        </a:p>
      </dgm:t>
    </dgm:pt>
    <dgm:pt modelId="{C5CDCA41-3ED2-4591-A438-756234E5DC19}" type="parTrans" cxnId="{B0B4CF62-037E-423C-8328-2BF52C0A2EEC}">
      <dgm:prSet/>
      <dgm:spPr/>
      <dgm:t>
        <a:bodyPr/>
        <a:lstStyle/>
        <a:p>
          <a:endParaRPr lang="en-US"/>
        </a:p>
      </dgm:t>
    </dgm:pt>
    <dgm:pt modelId="{3BAF402A-B399-4312-8941-F14474F6A76E}" type="sibTrans" cxnId="{B0B4CF62-037E-423C-8328-2BF52C0A2EEC}">
      <dgm:prSet/>
      <dgm:spPr/>
      <dgm:t>
        <a:bodyPr/>
        <a:lstStyle/>
        <a:p>
          <a:endParaRPr lang="en-US"/>
        </a:p>
      </dgm:t>
    </dgm:pt>
    <dgm:pt modelId="{7CAF8308-0A08-4CB8-A1C5-3FA019E5E2D9}">
      <dgm:prSet/>
      <dgm:spPr/>
      <dgm:t>
        <a:bodyPr/>
        <a:lstStyle/>
        <a:p>
          <a:r>
            <a:rPr lang="en-US"/>
            <a:t>various limitations regarding popular verification techniques</a:t>
          </a:r>
        </a:p>
      </dgm:t>
    </dgm:pt>
    <dgm:pt modelId="{6E7B52EE-50CB-4270-97E0-ED13758F8977}" type="parTrans" cxnId="{DB5233FA-9023-4840-931E-2D4CF3C3AEAF}">
      <dgm:prSet/>
      <dgm:spPr/>
      <dgm:t>
        <a:bodyPr/>
        <a:lstStyle/>
        <a:p>
          <a:endParaRPr lang="en-US"/>
        </a:p>
      </dgm:t>
    </dgm:pt>
    <dgm:pt modelId="{55693549-A637-4887-9975-EAEC329858EA}" type="sibTrans" cxnId="{DB5233FA-9023-4840-931E-2D4CF3C3AEAF}">
      <dgm:prSet/>
      <dgm:spPr/>
      <dgm:t>
        <a:bodyPr/>
        <a:lstStyle/>
        <a:p>
          <a:endParaRPr lang="en-US"/>
        </a:p>
      </dgm:t>
    </dgm:pt>
    <dgm:pt modelId="{B66EE02D-1A21-41C5-AB71-D1A1B725B338}">
      <dgm:prSet/>
      <dgm:spPr/>
      <dgm:t>
        <a:bodyPr/>
        <a:lstStyle/>
        <a:p>
          <a:r>
            <a:rPr lang="en-US"/>
            <a:t>formal verification is a a complete solution to the problem</a:t>
          </a:r>
        </a:p>
      </dgm:t>
    </dgm:pt>
    <dgm:pt modelId="{65910486-5F88-4A88-9E1F-D4019938FCD6}" type="parTrans" cxnId="{CDB716F4-AA5A-421A-9D64-8E0710857E22}">
      <dgm:prSet/>
      <dgm:spPr/>
      <dgm:t>
        <a:bodyPr/>
        <a:lstStyle/>
        <a:p>
          <a:endParaRPr lang="en-US"/>
        </a:p>
      </dgm:t>
    </dgm:pt>
    <dgm:pt modelId="{8A9E4A7B-66DC-4503-84FB-C28FF620123D}" type="sibTrans" cxnId="{CDB716F4-AA5A-421A-9D64-8E0710857E22}">
      <dgm:prSet/>
      <dgm:spPr/>
      <dgm:t>
        <a:bodyPr/>
        <a:lstStyle/>
        <a:p>
          <a:endParaRPr lang="en-US"/>
        </a:p>
      </dgm:t>
    </dgm:pt>
    <dgm:pt modelId="{5FD73D6A-2457-4A89-B097-8E22078F1443}" type="pres">
      <dgm:prSet presAssocID="{72E791C9-5888-4B38-A76A-19BC5B4C28FA}" presName="outerComposite" presStyleCnt="0">
        <dgm:presLayoutVars>
          <dgm:chMax val="5"/>
          <dgm:dir/>
          <dgm:resizeHandles val="exact"/>
        </dgm:presLayoutVars>
      </dgm:prSet>
      <dgm:spPr/>
    </dgm:pt>
    <dgm:pt modelId="{ABFD4B1D-56B0-4605-8FE2-E511093A56E5}" type="pres">
      <dgm:prSet presAssocID="{72E791C9-5888-4B38-A76A-19BC5B4C28FA}" presName="dummyMaxCanvas" presStyleCnt="0">
        <dgm:presLayoutVars/>
      </dgm:prSet>
      <dgm:spPr/>
    </dgm:pt>
    <dgm:pt modelId="{1D32B911-1E8B-4E0F-81F5-A76D27A34347}" type="pres">
      <dgm:prSet presAssocID="{72E791C9-5888-4B38-A76A-19BC5B4C28FA}" presName="FiveNodes_1" presStyleLbl="node1" presStyleIdx="0" presStyleCnt="5">
        <dgm:presLayoutVars>
          <dgm:bulletEnabled val="1"/>
        </dgm:presLayoutVars>
      </dgm:prSet>
      <dgm:spPr/>
    </dgm:pt>
    <dgm:pt modelId="{E80A4653-4D5A-44F6-A810-828630D6C79F}" type="pres">
      <dgm:prSet presAssocID="{72E791C9-5888-4B38-A76A-19BC5B4C28FA}" presName="FiveNodes_2" presStyleLbl="node1" presStyleIdx="1" presStyleCnt="5">
        <dgm:presLayoutVars>
          <dgm:bulletEnabled val="1"/>
        </dgm:presLayoutVars>
      </dgm:prSet>
      <dgm:spPr/>
    </dgm:pt>
    <dgm:pt modelId="{F98914B8-1CC4-4E62-AD7C-7D8BD5C30F2B}" type="pres">
      <dgm:prSet presAssocID="{72E791C9-5888-4B38-A76A-19BC5B4C28FA}" presName="FiveNodes_3" presStyleLbl="node1" presStyleIdx="2" presStyleCnt="5">
        <dgm:presLayoutVars>
          <dgm:bulletEnabled val="1"/>
        </dgm:presLayoutVars>
      </dgm:prSet>
      <dgm:spPr/>
    </dgm:pt>
    <dgm:pt modelId="{0DD4286D-AC3D-4F5B-9A90-209FEFB0A06D}" type="pres">
      <dgm:prSet presAssocID="{72E791C9-5888-4B38-A76A-19BC5B4C28FA}" presName="FiveNodes_4" presStyleLbl="node1" presStyleIdx="3" presStyleCnt="5">
        <dgm:presLayoutVars>
          <dgm:bulletEnabled val="1"/>
        </dgm:presLayoutVars>
      </dgm:prSet>
      <dgm:spPr/>
    </dgm:pt>
    <dgm:pt modelId="{1B1B76BE-3BE2-463B-A641-86EDE77B282E}" type="pres">
      <dgm:prSet presAssocID="{72E791C9-5888-4B38-A76A-19BC5B4C28FA}" presName="FiveNodes_5" presStyleLbl="node1" presStyleIdx="4" presStyleCnt="5">
        <dgm:presLayoutVars>
          <dgm:bulletEnabled val="1"/>
        </dgm:presLayoutVars>
      </dgm:prSet>
      <dgm:spPr/>
    </dgm:pt>
    <dgm:pt modelId="{83C6974A-AB47-49B3-8B5B-00AD14708EF8}" type="pres">
      <dgm:prSet presAssocID="{72E791C9-5888-4B38-A76A-19BC5B4C28FA}" presName="FiveConn_1-2" presStyleLbl="fgAccFollowNode1" presStyleIdx="0" presStyleCnt="4">
        <dgm:presLayoutVars>
          <dgm:bulletEnabled val="1"/>
        </dgm:presLayoutVars>
      </dgm:prSet>
      <dgm:spPr/>
    </dgm:pt>
    <dgm:pt modelId="{CBE00385-E903-45D0-AC6C-3226B961BF37}" type="pres">
      <dgm:prSet presAssocID="{72E791C9-5888-4B38-A76A-19BC5B4C28FA}" presName="FiveConn_2-3" presStyleLbl="fgAccFollowNode1" presStyleIdx="1" presStyleCnt="4">
        <dgm:presLayoutVars>
          <dgm:bulletEnabled val="1"/>
        </dgm:presLayoutVars>
      </dgm:prSet>
      <dgm:spPr/>
    </dgm:pt>
    <dgm:pt modelId="{FBC69E99-163F-410B-8363-805FC09B26BE}" type="pres">
      <dgm:prSet presAssocID="{72E791C9-5888-4B38-A76A-19BC5B4C28FA}" presName="FiveConn_3-4" presStyleLbl="fgAccFollowNode1" presStyleIdx="2" presStyleCnt="4">
        <dgm:presLayoutVars>
          <dgm:bulletEnabled val="1"/>
        </dgm:presLayoutVars>
      </dgm:prSet>
      <dgm:spPr/>
    </dgm:pt>
    <dgm:pt modelId="{F2333FBB-FE04-4F3D-8D32-765A19007CE8}" type="pres">
      <dgm:prSet presAssocID="{72E791C9-5888-4B38-A76A-19BC5B4C28FA}" presName="FiveConn_4-5" presStyleLbl="fgAccFollowNode1" presStyleIdx="3" presStyleCnt="4">
        <dgm:presLayoutVars>
          <dgm:bulletEnabled val="1"/>
        </dgm:presLayoutVars>
      </dgm:prSet>
      <dgm:spPr/>
    </dgm:pt>
    <dgm:pt modelId="{10845A46-B34A-413E-935F-3F50BE5B2172}" type="pres">
      <dgm:prSet presAssocID="{72E791C9-5888-4B38-A76A-19BC5B4C28FA}" presName="FiveNodes_1_text" presStyleLbl="node1" presStyleIdx="4" presStyleCnt="5">
        <dgm:presLayoutVars>
          <dgm:bulletEnabled val="1"/>
        </dgm:presLayoutVars>
      </dgm:prSet>
      <dgm:spPr/>
    </dgm:pt>
    <dgm:pt modelId="{12D7E5AF-C185-4EB7-BBD1-6BBC549D1EBF}" type="pres">
      <dgm:prSet presAssocID="{72E791C9-5888-4B38-A76A-19BC5B4C28FA}" presName="FiveNodes_2_text" presStyleLbl="node1" presStyleIdx="4" presStyleCnt="5">
        <dgm:presLayoutVars>
          <dgm:bulletEnabled val="1"/>
        </dgm:presLayoutVars>
      </dgm:prSet>
      <dgm:spPr/>
    </dgm:pt>
    <dgm:pt modelId="{26988B06-4982-4568-BBD4-A8A43780F90E}" type="pres">
      <dgm:prSet presAssocID="{72E791C9-5888-4B38-A76A-19BC5B4C28FA}" presName="FiveNodes_3_text" presStyleLbl="node1" presStyleIdx="4" presStyleCnt="5">
        <dgm:presLayoutVars>
          <dgm:bulletEnabled val="1"/>
        </dgm:presLayoutVars>
      </dgm:prSet>
      <dgm:spPr/>
    </dgm:pt>
    <dgm:pt modelId="{672806CA-5492-4098-8C59-F1AD44E720E3}" type="pres">
      <dgm:prSet presAssocID="{72E791C9-5888-4B38-A76A-19BC5B4C28FA}" presName="FiveNodes_4_text" presStyleLbl="node1" presStyleIdx="4" presStyleCnt="5">
        <dgm:presLayoutVars>
          <dgm:bulletEnabled val="1"/>
        </dgm:presLayoutVars>
      </dgm:prSet>
      <dgm:spPr/>
    </dgm:pt>
    <dgm:pt modelId="{58587223-4B6E-42C8-88C4-CDEC5122745B}" type="pres">
      <dgm:prSet presAssocID="{72E791C9-5888-4B38-A76A-19BC5B4C28FA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AA0C4C01-24AE-48AE-B642-5ECD4B97B7A4}" type="presOf" srcId="{15AB25CF-C5B2-43F4-A923-DD086CAB30AD}" destId="{83C6974A-AB47-49B3-8B5B-00AD14708EF8}" srcOrd="0" destOrd="0" presId="urn:microsoft.com/office/officeart/2005/8/layout/vProcess5"/>
    <dgm:cxn modelId="{D269FB05-0FF1-4682-8CCF-27C6D29435B9}" type="presOf" srcId="{55693549-A637-4887-9975-EAEC329858EA}" destId="{F2333FBB-FE04-4F3D-8D32-765A19007CE8}" srcOrd="0" destOrd="0" presId="urn:microsoft.com/office/officeart/2005/8/layout/vProcess5"/>
    <dgm:cxn modelId="{B0B4CF62-037E-423C-8328-2BF52C0A2EEC}" srcId="{72E791C9-5888-4B38-A76A-19BC5B4C28FA}" destId="{C2DB751D-9007-4E23-8869-8ACCE7922799}" srcOrd="2" destOrd="0" parTransId="{C5CDCA41-3ED2-4591-A438-756234E5DC19}" sibTransId="{3BAF402A-B399-4312-8941-F14474F6A76E}"/>
    <dgm:cxn modelId="{DDD3074A-1CA3-4C16-AB7B-EF4CDE8BEAFB}" type="presOf" srcId="{B66EE02D-1A21-41C5-AB71-D1A1B725B338}" destId="{1B1B76BE-3BE2-463B-A641-86EDE77B282E}" srcOrd="0" destOrd="0" presId="urn:microsoft.com/office/officeart/2005/8/layout/vProcess5"/>
    <dgm:cxn modelId="{E3DFE76B-7620-4BDD-8424-A8ED01F14488}" type="presOf" srcId="{7CAF8308-0A08-4CB8-A1C5-3FA019E5E2D9}" destId="{0DD4286D-AC3D-4F5B-9A90-209FEFB0A06D}" srcOrd="0" destOrd="0" presId="urn:microsoft.com/office/officeart/2005/8/layout/vProcess5"/>
    <dgm:cxn modelId="{D8FD6D6E-897E-4AEF-8469-4775B94697BD}" srcId="{72E791C9-5888-4B38-A76A-19BC5B4C28FA}" destId="{B0FD5968-93B9-41AB-9792-3DE652A82BA4}" srcOrd="0" destOrd="0" parTransId="{CDA5BD38-8A51-4560-86C1-C012217AAE3A}" sibTransId="{15AB25CF-C5B2-43F4-A923-DD086CAB30AD}"/>
    <dgm:cxn modelId="{C294614F-F1DF-4D6D-A9BA-4037B05FC8FC}" type="presOf" srcId="{B66EE02D-1A21-41C5-AB71-D1A1B725B338}" destId="{58587223-4B6E-42C8-88C4-CDEC5122745B}" srcOrd="1" destOrd="0" presId="urn:microsoft.com/office/officeart/2005/8/layout/vProcess5"/>
    <dgm:cxn modelId="{06CCFA75-96DB-4370-A527-904E712BF9B5}" type="presOf" srcId="{B0FD5968-93B9-41AB-9792-3DE652A82BA4}" destId="{10845A46-B34A-413E-935F-3F50BE5B2172}" srcOrd="1" destOrd="0" presId="urn:microsoft.com/office/officeart/2005/8/layout/vProcess5"/>
    <dgm:cxn modelId="{494A74A8-7ED2-409F-B7A9-601B841EF52F}" type="presOf" srcId="{72E791C9-5888-4B38-A76A-19BC5B4C28FA}" destId="{5FD73D6A-2457-4A89-B097-8E22078F1443}" srcOrd="0" destOrd="0" presId="urn:microsoft.com/office/officeart/2005/8/layout/vProcess5"/>
    <dgm:cxn modelId="{D0C06CAD-4F7A-47AA-BBA3-CC67D438E948}" type="presOf" srcId="{B0FD5968-93B9-41AB-9792-3DE652A82BA4}" destId="{1D32B911-1E8B-4E0F-81F5-A76D27A34347}" srcOrd="0" destOrd="0" presId="urn:microsoft.com/office/officeart/2005/8/layout/vProcess5"/>
    <dgm:cxn modelId="{7F78D3AD-6977-4FA2-A1A0-01D881AD5D5C}" type="presOf" srcId="{08035E9A-ADD9-49AC-B279-5F6049D9D8FC}" destId="{12D7E5AF-C185-4EB7-BBD1-6BBC549D1EBF}" srcOrd="1" destOrd="0" presId="urn:microsoft.com/office/officeart/2005/8/layout/vProcess5"/>
    <dgm:cxn modelId="{2561ABAF-EF81-4EEA-BD32-5E967B9808B8}" type="presOf" srcId="{7CAF8308-0A08-4CB8-A1C5-3FA019E5E2D9}" destId="{672806CA-5492-4098-8C59-F1AD44E720E3}" srcOrd="1" destOrd="0" presId="urn:microsoft.com/office/officeart/2005/8/layout/vProcess5"/>
    <dgm:cxn modelId="{1AF8A9BA-19DC-4854-BC18-2482800F24BA}" srcId="{72E791C9-5888-4B38-A76A-19BC5B4C28FA}" destId="{08035E9A-ADD9-49AC-B279-5F6049D9D8FC}" srcOrd="1" destOrd="0" parTransId="{EB6226A5-00D7-45B2-A273-DF8D430661A9}" sibTransId="{604D1344-F9F1-4336-88DB-FF4557B2CC95}"/>
    <dgm:cxn modelId="{5980C1BF-FBA0-406A-B88B-5DA8C4BC46BB}" type="presOf" srcId="{604D1344-F9F1-4336-88DB-FF4557B2CC95}" destId="{CBE00385-E903-45D0-AC6C-3226B961BF37}" srcOrd="0" destOrd="0" presId="urn:microsoft.com/office/officeart/2005/8/layout/vProcess5"/>
    <dgm:cxn modelId="{7E97C6C8-C40E-4D9E-96C4-305696654253}" type="presOf" srcId="{08035E9A-ADD9-49AC-B279-5F6049D9D8FC}" destId="{E80A4653-4D5A-44F6-A810-828630D6C79F}" srcOrd="0" destOrd="0" presId="urn:microsoft.com/office/officeart/2005/8/layout/vProcess5"/>
    <dgm:cxn modelId="{15B57CE0-BB67-4606-B634-14A524AC903A}" type="presOf" srcId="{C2DB751D-9007-4E23-8869-8ACCE7922799}" destId="{26988B06-4982-4568-BBD4-A8A43780F90E}" srcOrd="1" destOrd="0" presId="urn:microsoft.com/office/officeart/2005/8/layout/vProcess5"/>
    <dgm:cxn modelId="{6E35A0E7-3909-4C00-91BF-0E755226E941}" type="presOf" srcId="{3BAF402A-B399-4312-8941-F14474F6A76E}" destId="{FBC69E99-163F-410B-8363-805FC09B26BE}" srcOrd="0" destOrd="0" presId="urn:microsoft.com/office/officeart/2005/8/layout/vProcess5"/>
    <dgm:cxn modelId="{CDB716F4-AA5A-421A-9D64-8E0710857E22}" srcId="{72E791C9-5888-4B38-A76A-19BC5B4C28FA}" destId="{B66EE02D-1A21-41C5-AB71-D1A1B725B338}" srcOrd="4" destOrd="0" parTransId="{65910486-5F88-4A88-9E1F-D4019938FCD6}" sibTransId="{8A9E4A7B-66DC-4503-84FB-C28FF620123D}"/>
    <dgm:cxn modelId="{B8E39AF6-27C5-40F8-871A-698CF77A9D4D}" type="presOf" srcId="{C2DB751D-9007-4E23-8869-8ACCE7922799}" destId="{F98914B8-1CC4-4E62-AD7C-7D8BD5C30F2B}" srcOrd="0" destOrd="0" presId="urn:microsoft.com/office/officeart/2005/8/layout/vProcess5"/>
    <dgm:cxn modelId="{DB5233FA-9023-4840-931E-2D4CF3C3AEAF}" srcId="{72E791C9-5888-4B38-A76A-19BC5B4C28FA}" destId="{7CAF8308-0A08-4CB8-A1C5-3FA019E5E2D9}" srcOrd="3" destOrd="0" parTransId="{6E7B52EE-50CB-4270-97E0-ED13758F8977}" sibTransId="{55693549-A637-4887-9975-EAEC329858EA}"/>
    <dgm:cxn modelId="{A2A244AF-B872-4DED-8103-FC41A4668BF6}" type="presParOf" srcId="{5FD73D6A-2457-4A89-B097-8E22078F1443}" destId="{ABFD4B1D-56B0-4605-8FE2-E511093A56E5}" srcOrd="0" destOrd="0" presId="urn:microsoft.com/office/officeart/2005/8/layout/vProcess5"/>
    <dgm:cxn modelId="{5DE6A3A3-FDAE-46F4-A30E-5C6340ABE497}" type="presParOf" srcId="{5FD73D6A-2457-4A89-B097-8E22078F1443}" destId="{1D32B911-1E8B-4E0F-81F5-A76D27A34347}" srcOrd="1" destOrd="0" presId="urn:microsoft.com/office/officeart/2005/8/layout/vProcess5"/>
    <dgm:cxn modelId="{3DC22CBE-C1F3-414B-A647-2D27B07E15D7}" type="presParOf" srcId="{5FD73D6A-2457-4A89-B097-8E22078F1443}" destId="{E80A4653-4D5A-44F6-A810-828630D6C79F}" srcOrd="2" destOrd="0" presId="urn:microsoft.com/office/officeart/2005/8/layout/vProcess5"/>
    <dgm:cxn modelId="{4C3E80C0-07D9-405B-871F-75BB10740843}" type="presParOf" srcId="{5FD73D6A-2457-4A89-B097-8E22078F1443}" destId="{F98914B8-1CC4-4E62-AD7C-7D8BD5C30F2B}" srcOrd="3" destOrd="0" presId="urn:microsoft.com/office/officeart/2005/8/layout/vProcess5"/>
    <dgm:cxn modelId="{AC3FE043-42CE-4654-913C-5DF7ADE37E96}" type="presParOf" srcId="{5FD73D6A-2457-4A89-B097-8E22078F1443}" destId="{0DD4286D-AC3D-4F5B-9A90-209FEFB0A06D}" srcOrd="4" destOrd="0" presId="urn:microsoft.com/office/officeart/2005/8/layout/vProcess5"/>
    <dgm:cxn modelId="{96D29343-E448-44D0-940F-0A38ADF23300}" type="presParOf" srcId="{5FD73D6A-2457-4A89-B097-8E22078F1443}" destId="{1B1B76BE-3BE2-463B-A641-86EDE77B282E}" srcOrd="5" destOrd="0" presId="urn:microsoft.com/office/officeart/2005/8/layout/vProcess5"/>
    <dgm:cxn modelId="{47C45F59-5BAA-46A6-BBAB-322E5DA07D36}" type="presParOf" srcId="{5FD73D6A-2457-4A89-B097-8E22078F1443}" destId="{83C6974A-AB47-49B3-8B5B-00AD14708EF8}" srcOrd="6" destOrd="0" presId="urn:microsoft.com/office/officeart/2005/8/layout/vProcess5"/>
    <dgm:cxn modelId="{7267FF76-ED76-4A0D-9B76-79642C86A95D}" type="presParOf" srcId="{5FD73D6A-2457-4A89-B097-8E22078F1443}" destId="{CBE00385-E903-45D0-AC6C-3226B961BF37}" srcOrd="7" destOrd="0" presId="urn:microsoft.com/office/officeart/2005/8/layout/vProcess5"/>
    <dgm:cxn modelId="{A1C4DAE5-9EE1-4B59-ADB2-5A442ADAADD6}" type="presParOf" srcId="{5FD73D6A-2457-4A89-B097-8E22078F1443}" destId="{FBC69E99-163F-410B-8363-805FC09B26BE}" srcOrd="8" destOrd="0" presId="urn:microsoft.com/office/officeart/2005/8/layout/vProcess5"/>
    <dgm:cxn modelId="{B8E20BD6-E704-403C-AB1C-010F1EA84A57}" type="presParOf" srcId="{5FD73D6A-2457-4A89-B097-8E22078F1443}" destId="{F2333FBB-FE04-4F3D-8D32-765A19007CE8}" srcOrd="9" destOrd="0" presId="urn:microsoft.com/office/officeart/2005/8/layout/vProcess5"/>
    <dgm:cxn modelId="{F1831627-01C1-4F12-B7AF-DB2027A832F3}" type="presParOf" srcId="{5FD73D6A-2457-4A89-B097-8E22078F1443}" destId="{10845A46-B34A-413E-935F-3F50BE5B2172}" srcOrd="10" destOrd="0" presId="urn:microsoft.com/office/officeart/2005/8/layout/vProcess5"/>
    <dgm:cxn modelId="{A46F54FA-8EC0-41FC-91E2-D5F53CB18D0E}" type="presParOf" srcId="{5FD73D6A-2457-4A89-B097-8E22078F1443}" destId="{12D7E5AF-C185-4EB7-BBD1-6BBC549D1EBF}" srcOrd="11" destOrd="0" presId="urn:microsoft.com/office/officeart/2005/8/layout/vProcess5"/>
    <dgm:cxn modelId="{A078DAC3-DE17-4E45-8232-82EAC2413642}" type="presParOf" srcId="{5FD73D6A-2457-4A89-B097-8E22078F1443}" destId="{26988B06-4982-4568-BBD4-A8A43780F90E}" srcOrd="12" destOrd="0" presId="urn:microsoft.com/office/officeart/2005/8/layout/vProcess5"/>
    <dgm:cxn modelId="{246AE04E-C855-41CD-89D1-60FD7B657194}" type="presParOf" srcId="{5FD73D6A-2457-4A89-B097-8E22078F1443}" destId="{672806CA-5492-4098-8C59-F1AD44E720E3}" srcOrd="13" destOrd="0" presId="urn:microsoft.com/office/officeart/2005/8/layout/vProcess5"/>
    <dgm:cxn modelId="{27E3B175-CEBE-49E0-A9D7-BA273ECCE9F9}" type="presParOf" srcId="{5FD73D6A-2457-4A89-B097-8E22078F1443}" destId="{58587223-4B6E-42C8-88C4-CDEC5122745B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C89EB23-80A1-4A57-90F4-6BFDBF38F61B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B33C0E1-ADE0-4CF6-ACFC-ADE13C1D1CE3}">
      <dgm:prSet/>
      <dgm:spPr/>
      <dgm:t>
        <a:bodyPr/>
        <a:lstStyle/>
        <a:p>
          <a:r>
            <a:rPr lang="en-US" dirty="0"/>
            <a:t>basic overview of the approaches of related topics</a:t>
          </a:r>
        </a:p>
      </dgm:t>
    </dgm:pt>
    <dgm:pt modelId="{1DD8A1B1-5D87-4622-9668-9740D39E94DC}" type="parTrans" cxnId="{29D7A8EC-0458-48A6-9033-4C6E36DB323B}">
      <dgm:prSet/>
      <dgm:spPr/>
      <dgm:t>
        <a:bodyPr/>
        <a:lstStyle/>
        <a:p>
          <a:endParaRPr lang="en-US"/>
        </a:p>
      </dgm:t>
    </dgm:pt>
    <dgm:pt modelId="{A2AC29BC-F8BE-4AFE-A9CF-CE0BAF70B692}" type="sibTrans" cxnId="{29D7A8EC-0458-48A6-9033-4C6E36DB323B}">
      <dgm:prSet/>
      <dgm:spPr/>
      <dgm:t>
        <a:bodyPr/>
        <a:lstStyle/>
        <a:p>
          <a:endParaRPr lang="en-US"/>
        </a:p>
      </dgm:t>
    </dgm:pt>
    <dgm:pt modelId="{9A8AB322-55C3-4F88-9952-A9D00292AA09}">
      <dgm:prSet/>
      <dgm:spPr/>
      <dgm:t>
        <a:bodyPr/>
        <a:lstStyle/>
        <a:p>
          <a:r>
            <a:rPr lang="en-US"/>
            <a:t>PLCs have been a fundamental part in automation processes and raised attention in both industrial and academic scene</a:t>
          </a:r>
        </a:p>
      </dgm:t>
    </dgm:pt>
    <dgm:pt modelId="{A0A7D314-4C9B-4544-96EB-7BC013ABF390}" type="parTrans" cxnId="{D114FBA9-65EB-4EF4-A35E-DB3780B453E7}">
      <dgm:prSet/>
      <dgm:spPr/>
      <dgm:t>
        <a:bodyPr/>
        <a:lstStyle/>
        <a:p>
          <a:endParaRPr lang="en-US"/>
        </a:p>
      </dgm:t>
    </dgm:pt>
    <dgm:pt modelId="{8F733498-DBB7-4392-8E57-78E8F2ED8DAE}" type="sibTrans" cxnId="{D114FBA9-65EB-4EF4-A35E-DB3780B453E7}">
      <dgm:prSet/>
      <dgm:spPr/>
      <dgm:t>
        <a:bodyPr/>
        <a:lstStyle/>
        <a:p>
          <a:endParaRPr lang="en-US"/>
        </a:p>
      </dgm:t>
    </dgm:pt>
    <dgm:pt modelId="{34541131-6CB4-4EF4-BA95-93763AF568FD}">
      <dgm:prSet/>
      <dgm:spPr/>
      <dgm:t>
        <a:bodyPr/>
        <a:lstStyle/>
        <a:p>
          <a:r>
            <a:rPr lang="en-US"/>
            <a:t>Future work consists of documenting new software architectures that have emerged recently and, ultimately, building a programmable logic controller</a:t>
          </a:r>
        </a:p>
      </dgm:t>
    </dgm:pt>
    <dgm:pt modelId="{B5AFC78F-FC89-4D1B-AFC1-BFC8E6E7A1A7}" type="parTrans" cxnId="{5038D00E-B7E0-49D1-988D-E9A75D46383A}">
      <dgm:prSet/>
      <dgm:spPr/>
      <dgm:t>
        <a:bodyPr/>
        <a:lstStyle/>
        <a:p>
          <a:endParaRPr lang="en-US"/>
        </a:p>
      </dgm:t>
    </dgm:pt>
    <dgm:pt modelId="{2AE617EF-E7E7-43B4-8736-3B5D14718C3B}" type="sibTrans" cxnId="{5038D00E-B7E0-49D1-988D-E9A75D46383A}">
      <dgm:prSet/>
      <dgm:spPr/>
      <dgm:t>
        <a:bodyPr/>
        <a:lstStyle/>
        <a:p>
          <a:endParaRPr lang="en-US"/>
        </a:p>
      </dgm:t>
    </dgm:pt>
    <dgm:pt modelId="{BF072E42-8ADA-4F57-86D9-DB5D1E16DF07}" type="pres">
      <dgm:prSet presAssocID="{5C89EB23-80A1-4A57-90F4-6BFDBF38F61B}" presName="root" presStyleCnt="0">
        <dgm:presLayoutVars>
          <dgm:dir/>
          <dgm:resizeHandles val="exact"/>
        </dgm:presLayoutVars>
      </dgm:prSet>
      <dgm:spPr/>
    </dgm:pt>
    <dgm:pt modelId="{6B88E854-8F42-4B62-85D3-C943684EB0E8}" type="pres">
      <dgm:prSet presAssocID="{DB33C0E1-ADE0-4CF6-ACFC-ADE13C1D1CE3}" presName="compNode" presStyleCnt="0"/>
      <dgm:spPr/>
    </dgm:pt>
    <dgm:pt modelId="{10297CC2-7E44-4C5F-B00E-7C53CC5E5F46}" type="pres">
      <dgm:prSet presAssocID="{DB33C0E1-ADE0-4CF6-ACFC-ADE13C1D1CE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DA02E3A3-A0B2-4AE7-9D96-FE2B65F74C76}" type="pres">
      <dgm:prSet presAssocID="{DB33C0E1-ADE0-4CF6-ACFC-ADE13C1D1CE3}" presName="spaceRect" presStyleCnt="0"/>
      <dgm:spPr/>
    </dgm:pt>
    <dgm:pt modelId="{F9E86EFA-02F7-4428-8FA6-B7853D87BDD2}" type="pres">
      <dgm:prSet presAssocID="{DB33C0E1-ADE0-4CF6-ACFC-ADE13C1D1CE3}" presName="textRect" presStyleLbl="revTx" presStyleIdx="0" presStyleCnt="3">
        <dgm:presLayoutVars>
          <dgm:chMax val="1"/>
          <dgm:chPref val="1"/>
        </dgm:presLayoutVars>
      </dgm:prSet>
      <dgm:spPr/>
    </dgm:pt>
    <dgm:pt modelId="{20100D20-6160-41AB-BF5F-4CA572375CCC}" type="pres">
      <dgm:prSet presAssocID="{A2AC29BC-F8BE-4AFE-A9CF-CE0BAF70B692}" presName="sibTrans" presStyleCnt="0"/>
      <dgm:spPr/>
    </dgm:pt>
    <dgm:pt modelId="{34FC3D3D-52D3-4BCC-83AD-1322CFBEB14F}" type="pres">
      <dgm:prSet presAssocID="{9A8AB322-55C3-4F88-9952-A9D00292AA09}" presName="compNode" presStyleCnt="0"/>
      <dgm:spPr/>
    </dgm:pt>
    <dgm:pt modelId="{CAF628AB-D03F-40CB-AA90-1A36F6ADF7F4}" type="pres">
      <dgm:prSet presAssocID="{9A8AB322-55C3-4F88-9952-A9D00292AA0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16B237F7-E3A6-4176-8BCF-B962A32BA131}" type="pres">
      <dgm:prSet presAssocID="{9A8AB322-55C3-4F88-9952-A9D00292AA09}" presName="spaceRect" presStyleCnt="0"/>
      <dgm:spPr/>
    </dgm:pt>
    <dgm:pt modelId="{45CB3B67-1EEC-422A-8D1A-0C283B2BC61C}" type="pres">
      <dgm:prSet presAssocID="{9A8AB322-55C3-4F88-9952-A9D00292AA09}" presName="textRect" presStyleLbl="revTx" presStyleIdx="1" presStyleCnt="3">
        <dgm:presLayoutVars>
          <dgm:chMax val="1"/>
          <dgm:chPref val="1"/>
        </dgm:presLayoutVars>
      </dgm:prSet>
      <dgm:spPr/>
    </dgm:pt>
    <dgm:pt modelId="{AF4A9121-43C2-4519-ABA4-1E93C3CE20EC}" type="pres">
      <dgm:prSet presAssocID="{8F733498-DBB7-4392-8E57-78E8F2ED8DAE}" presName="sibTrans" presStyleCnt="0"/>
      <dgm:spPr/>
    </dgm:pt>
    <dgm:pt modelId="{D457A7AD-371D-47EA-8505-26FBB976BB5F}" type="pres">
      <dgm:prSet presAssocID="{34541131-6CB4-4EF4-BA95-93763AF568FD}" presName="compNode" presStyleCnt="0"/>
      <dgm:spPr/>
    </dgm:pt>
    <dgm:pt modelId="{A5F0D6E5-8FEE-49AD-B3C1-65F09FD43145}" type="pres">
      <dgm:prSet presAssocID="{34541131-6CB4-4EF4-BA95-93763AF568F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867EE5C5-6A12-4073-90B7-9041A6A28F12}" type="pres">
      <dgm:prSet presAssocID="{34541131-6CB4-4EF4-BA95-93763AF568FD}" presName="spaceRect" presStyleCnt="0"/>
      <dgm:spPr/>
    </dgm:pt>
    <dgm:pt modelId="{468F04AE-50C9-45F4-919C-8A030420C9CC}" type="pres">
      <dgm:prSet presAssocID="{34541131-6CB4-4EF4-BA95-93763AF568FD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5038D00E-B7E0-49D1-988D-E9A75D46383A}" srcId="{5C89EB23-80A1-4A57-90F4-6BFDBF38F61B}" destId="{34541131-6CB4-4EF4-BA95-93763AF568FD}" srcOrd="2" destOrd="0" parTransId="{B5AFC78F-FC89-4D1B-AFC1-BFC8E6E7A1A7}" sibTransId="{2AE617EF-E7E7-43B4-8736-3B5D14718C3B}"/>
    <dgm:cxn modelId="{D59AC36D-F6EF-4D53-9023-D522596C1AF7}" type="presOf" srcId="{5C89EB23-80A1-4A57-90F4-6BFDBF38F61B}" destId="{BF072E42-8ADA-4F57-86D9-DB5D1E16DF07}" srcOrd="0" destOrd="0" presId="urn:microsoft.com/office/officeart/2018/2/layout/IconLabelList"/>
    <dgm:cxn modelId="{E387FA8E-DA87-465E-B839-5E086117C1A8}" type="presOf" srcId="{34541131-6CB4-4EF4-BA95-93763AF568FD}" destId="{468F04AE-50C9-45F4-919C-8A030420C9CC}" srcOrd="0" destOrd="0" presId="urn:microsoft.com/office/officeart/2018/2/layout/IconLabelList"/>
    <dgm:cxn modelId="{D114FBA9-65EB-4EF4-A35E-DB3780B453E7}" srcId="{5C89EB23-80A1-4A57-90F4-6BFDBF38F61B}" destId="{9A8AB322-55C3-4F88-9952-A9D00292AA09}" srcOrd="1" destOrd="0" parTransId="{A0A7D314-4C9B-4544-96EB-7BC013ABF390}" sibTransId="{8F733498-DBB7-4392-8E57-78E8F2ED8DAE}"/>
    <dgm:cxn modelId="{C6E5BCDF-3639-4451-8083-BE2B3665F823}" type="presOf" srcId="{9A8AB322-55C3-4F88-9952-A9D00292AA09}" destId="{45CB3B67-1EEC-422A-8D1A-0C283B2BC61C}" srcOrd="0" destOrd="0" presId="urn:microsoft.com/office/officeart/2018/2/layout/IconLabelList"/>
    <dgm:cxn modelId="{29D7A8EC-0458-48A6-9033-4C6E36DB323B}" srcId="{5C89EB23-80A1-4A57-90F4-6BFDBF38F61B}" destId="{DB33C0E1-ADE0-4CF6-ACFC-ADE13C1D1CE3}" srcOrd="0" destOrd="0" parTransId="{1DD8A1B1-5D87-4622-9668-9740D39E94DC}" sibTransId="{A2AC29BC-F8BE-4AFE-A9CF-CE0BAF70B692}"/>
    <dgm:cxn modelId="{E11A8CFF-F618-4428-9227-D57520984C36}" type="presOf" srcId="{DB33C0E1-ADE0-4CF6-ACFC-ADE13C1D1CE3}" destId="{F9E86EFA-02F7-4428-8FA6-B7853D87BDD2}" srcOrd="0" destOrd="0" presId="urn:microsoft.com/office/officeart/2018/2/layout/IconLabelList"/>
    <dgm:cxn modelId="{02F2639B-DE1A-4F73-BA1E-BB25FBD4CFFF}" type="presParOf" srcId="{BF072E42-8ADA-4F57-86D9-DB5D1E16DF07}" destId="{6B88E854-8F42-4B62-85D3-C943684EB0E8}" srcOrd="0" destOrd="0" presId="urn:microsoft.com/office/officeart/2018/2/layout/IconLabelList"/>
    <dgm:cxn modelId="{21253123-EF52-43DF-B8DB-20E886F1675D}" type="presParOf" srcId="{6B88E854-8F42-4B62-85D3-C943684EB0E8}" destId="{10297CC2-7E44-4C5F-B00E-7C53CC5E5F46}" srcOrd="0" destOrd="0" presId="urn:microsoft.com/office/officeart/2018/2/layout/IconLabelList"/>
    <dgm:cxn modelId="{899C509A-FBD8-4D80-A719-6C2B7BF9144F}" type="presParOf" srcId="{6B88E854-8F42-4B62-85D3-C943684EB0E8}" destId="{DA02E3A3-A0B2-4AE7-9D96-FE2B65F74C76}" srcOrd="1" destOrd="0" presId="urn:microsoft.com/office/officeart/2018/2/layout/IconLabelList"/>
    <dgm:cxn modelId="{57ABC2F1-0B6F-44B1-A96A-262F87F04DDA}" type="presParOf" srcId="{6B88E854-8F42-4B62-85D3-C943684EB0E8}" destId="{F9E86EFA-02F7-4428-8FA6-B7853D87BDD2}" srcOrd="2" destOrd="0" presId="urn:microsoft.com/office/officeart/2018/2/layout/IconLabelList"/>
    <dgm:cxn modelId="{9A561F31-8C7F-4780-9DB0-740EDC104645}" type="presParOf" srcId="{BF072E42-8ADA-4F57-86D9-DB5D1E16DF07}" destId="{20100D20-6160-41AB-BF5F-4CA572375CCC}" srcOrd="1" destOrd="0" presId="urn:microsoft.com/office/officeart/2018/2/layout/IconLabelList"/>
    <dgm:cxn modelId="{4D445C1E-B679-4959-AC91-821408046E5A}" type="presParOf" srcId="{BF072E42-8ADA-4F57-86D9-DB5D1E16DF07}" destId="{34FC3D3D-52D3-4BCC-83AD-1322CFBEB14F}" srcOrd="2" destOrd="0" presId="urn:microsoft.com/office/officeart/2018/2/layout/IconLabelList"/>
    <dgm:cxn modelId="{5E09453E-903A-43F8-8121-6888324B91D8}" type="presParOf" srcId="{34FC3D3D-52D3-4BCC-83AD-1322CFBEB14F}" destId="{CAF628AB-D03F-40CB-AA90-1A36F6ADF7F4}" srcOrd="0" destOrd="0" presId="urn:microsoft.com/office/officeart/2018/2/layout/IconLabelList"/>
    <dgm:cxn modelId="{B80C604B-7A4D-4D62-A1A0-2E22E3F67CAD}" type="presParOf" srcId="{34FC3D3D-52D3-4BCC-83AD-1322CFBEB14F}" destId="{16B237F7-E3A6-4176-8BCF-B962A32BA131}" srcOrd="1" destOrd="0" presId="urn:microsoft.com/office/officeart/2018/2/layout/IconLabelList"/>
    <dgm:cxn modelId="{9559CBFB-6CCC-4A17-90AC-C32E09BAC7EA}" type="presParOf" srcId="{34FC3D3D-52D3-4BCC-83AD-1322CFBEB14F}" destId="{45CB3B67-1EEC-422A-8D1A-0C283B2BC61C}" srcOrd="2" destOrd="0" presId="urn:microsoft.com/office/officeart/2018/2/layout/IconLabelList"/>
    <dgm:cxn modelId="{06363BDA-11AA-4DC3-9B80-F98FCCB0F2E2}" type="presParOf" srcId="{BF072E42-8ADA-4F57-86D9-DB5D1E16DF07}" destId="{AF4A9121-43C2-4519-ABA4-1E93C3CE20EC}" srcOrd="3" destOrd="0" presId="urn:microsoft.com/office/officeart/2018/2/layout/IconLabelList"/>
    <dgm:cxn modelId="{9EE8F545-FA4E-4C15-A815-946F1B3CC2B9}" type="presParOf" srcId="{BF072E42-8ADA-4F57-86D9-DB5D1E16DF07}" destId="{D457A7AD-371D-47EA-8505-26FBB976BB5F}" srcOrd="4" destOrd="0" presId="urn:microsoft.com/office/officeart/2018/2/layout/IconLabelList"/>
    <dgm:cxn modelId="{C0940C9F-814F-4EEC-AB91-5412FB6C4C26}" type="presParOf" srcId="{D457A7AD-371D-47EA-8505-26FBB976BB5F}" destId="{A5F0D6E5-8FEE-49AD-B3C1-65F09FD43145}" srcOrd="0" destOrd="0" presId="urn:microsoft.com/office/officeart/2018/2/layout/IconLabelList"/>
    <dgm:cxn modelId="{F42F37EC-7415-483B-990B-5AA278857BF9}" type="presParOf" srcId="{D457A7AD-371D-47EA-8505-26FBB976BB5F}" destId="{867EE5C5-6A12-4073-90B7-9041A6A28F12}" srcOrd="1" destOrd="0" presId="urn:microsoft.com/office/officeart/2018/2/layout/IconLabelList"/>
    <dgm:cxn modelId="{4B161681-7402-4117-BC63-2B63314812A1}" type="presParOf" srcId="{D457A7AD-371D-47EA-8505-26FBB976BB5F}" destId="{468F04AE-50C9-45F4-919C-8A030420C9C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BE579F-C276-42E0-9B70-D21B40876014}">
      <dsp:nvSpPr>
        <dsp:cNvPr id="0" name=""/>
        <dsp:cNvSpPr/>
      </dsp:nvSpPr>
      <dsp:spPr>
        <a:xfrm>
          <a:off x="0" y="3372654"/>
          <a:ext cx="6572250" cy="221282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discussed topics:</a:t>
          </a:r>
        </a:p>
      </dsp:txBody>
      <dsp:txXfrm>
        <a:off x="0" y="3372654"/>
        <a:ext cx="6572250" cy="1194926"/>
      </dsp:txXfrm>
    </dsp:sp>
    <dsp:sp modelId="{1729DECC-B659-410D-A674-1632D5AF46F0}">
      <dsp:nvSpPr>
        <dsp:cNvPr id="0" name=""/>
        <dsp:cNvSpPr/>
      </dsp:nvSpPr>
      <dsp:spPr>
        <a:xfrm>
          <a:off x="3209" y="4523323"/>
          <a:ext cx="2188610" cy="101790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27940" rIns="156464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Petri Nets (PNs)</a:t>
          </a:r>
        </a:p>
      </dsp:txBody>
      <dsp:txXfrm>
        <a:off x="3209" y="4523323"/>
        <a:ext cx="2188610" cy="1017900"/>
      </dsp:txXfrm>
    </dsp:sp>
    <dsp:sp modelId="{1CAE1D32-F63A-4FC3-8927-56718D570519}">
      <dsp:nvSpPr>
        <dsp:cNvPr id="0" name=""/>
        <dsp:cNvSpPr/>
      </dsp:nvSpPr>
      <dsp:spPr>
        <a:xfrm>
          <a:off x="2191819" y="4523323"/>
          <a:ext cx="2188610" cy="1017900"/>
        </a:xfrm>
        <a:prstGeom prst="rect">
          <a:avLst/>
        </a:prstGeom>
        <a:solidFill>
          <a:schemeClr val="accent2">
            <a:tint val="40000"/>
            <a:alpha val="90000"/>
            <a:hueOff val="1638559"/>
            <a:satOff val="-21307"/>
            <a:lumOff val="-673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1638559"/>
              <a:satOff val="-21307"/>
              <a:lumOff val="-6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27940" rIns="156464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Model Verification and Validation</a:t>
          </a:r>
        </a:p>
      </dsp:txBody>
      <dsp:txXfrm>
        <a:off x="2191819" y="4523323"/>
        <a:ext cx="2188610" cy="1017900"/>
      </dsp:txXfrm>
    </dsp:sp>
    <dsp:sp modelId="{256957BB-8250-4AF5-B8A7-A4B60069FE9F}">
      <dsp:nvSpPr>
        <dsp:cNvPr id="0" name=""/>
        <dsp:cNvSpPr/>
      </dsp:nvSpPr>
      <dsp:spPr>
        <a:xfrm>
          <a:off x="4380430" y="4523323"/>
          <a:ext cx="2188610" cy="1017900"/>
        </a:xfrm>
        <a:prstGeom prst="rect">
          <a:avLst/>
        </a:prstGeom>
        <a:solidFill>
          <a:schemeClr val="accent2">
            <a:tint val="40000"/>
            <a:alpha val="90000"/>
            <a:hueOff val="3277117"/>
            <a:satOff val="-42615"/>
            <a:lumOff val="-1347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3277117"/>
              <a:satOff val="-42615"/>
              <a:lumOff val="-134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27940" rIns="156464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Security</a:t>
          </a:r>
        </a:p>
      </dsp:txBody>
      <dsp:txXfrm>
        <a:off x="4380430" y="4523323"/>
        <a:ext cx="2188610" cy="1017900"/>
      </dsp:txXfrm>
    </dsp:sp>
    <dsp:sp modelId="{2B028937-F74F-4898-AE4D-49FC3D966994}">
      <dsp:nvSpPr>
        <dsp:cNvPr id="0" name=""/>
        <dsp:cNvSpPr/>
      </dsp:nvSpPr>
      <dsp:spPr>
        <a:xfrm rot="10800000">
          <a:off x="0" y="2519"/>
          <a:ext cx="6572250" cy="3403326"/>
        </a:xfrm>
        <a:prstGeom prst="upArrowCallout">
          <a:avLst/>
        </a:prstGeom>
        <a:solidFill>
          <a:schemeClr val="accent2">
            <a:hueOff val="2746340"/>
            <a:satOff val="-48808"/>
            <a:lumOff val="156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describe the scientific and industry approaches regarding Programmable Logic Controllers (PLCs) and other related topics.</a:t>
          </a:r>
        </a:p>
      </dsp:txBody>
      <dsp:txXfrm rot="10800000">
        <a:off x="0" y="2519"/>
        <a:ext cx="6572250" cy="221137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759E86-23ED-48B7-830A-50E56D5C4002}">
      <dsp:nvSpPr>
        <dsp:cNvPr id="0" name=""/>
        <dsp:cNvSpPr/>
      </dsp:nvSpPr>
      <dsp:spPr>
        <a:xfrm>
          <a:off x="0" y="447519"/>
          <a:ext cx="6572250" cy="181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0080" tIns="333248" rIns="510080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electronic device used in many industries to monitor and control various processes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designed to perform a single set of tasks under real-time constraints with superior reliability and performance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can be placed in an industrial environment with harsh characteristics</a:t>
          </a:r>
        </a:p>
      </dsp:txBody>
      <dsp:txXfrm>
        <a:off x="0" y="447519"/>
        <a:ext cx="6572250" cy="1814400"/>
      </dsp:txXfrm>
    </dsp:sp>
    <dsp:sp modelId="{951788BB-1013-4521-897E-4631CDDFF485}">
      <dsp:nvSpPr>
        <dsp:cNvPr id="0" name=""/>
        <dsp:cNvSpPr/>
      </dsp:nvSpPr>
      <dsp:spPr>
        <a:xfrm>
          <a:off x="328612" y="211359"/>
          <a:ext cx="4600575" cy="4723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3891" tIns="0" rIns="173891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Programmable Logic Controllers (PLCs)</a:t>
          </a:r>
        </a:p>
      </dsp:txBody>
      <dsp:txXfrm>
        <a:off x="351669" y="234416"/>
        <a:ext cx="4554461" cy="426206"/>
      </dsp:txXfrm>
    </dsp:sp>
    <dsp:sp modelId="{C239A76B-6A0E-4E30-B87B-4A51115859A3}">
      <dsp:nvSpPr>
        <dsp:cNvPr id="0" name=""/>
        <dsp:cNvSpPr/>
      </dsp:nvSpPr>
      <dsp:spPr>
        <a:xfrm>
          <a:off x="0" y="2584480"/>
          <a:ext cx="6572250" cy="158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1373170"/>
              <a:satOff val="-24404"/>
              <a:lumOff val="78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0080" tIns="333248" rIns="510080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very influential in the design and development of industrial automation software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provide the technical rules that ensure the safety and performance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most important standards: IEC 61131-3  and IEC 61499 </a:t>
          </a:r>
        </a:p>
      </dsp:txBody>
      <dsp:txXfrm>
        <a:off x="0" y="2584480"/>
        <a:ext cx="6572250" cy="1587600"/>
      </dsp:txXfrm>
    </dsp:sp>
    <dsp:sp modelId="{41D9636B-AD96-4AD8-8881-A8157CD5F7ED}">
      <dsp:nvSpPr>
        <dsp:cNvPr id="0" name=""/>
        <dsp:cNvSpPr/>
      </dsp:nvSpPr>
      <dsp:spPr>
        <a:xfrm>
          <a:off x="328612" y="2348319"/>
          <a:ext cx="4600575" cy="472320"/>
        </a:xfrm>
        <a:prstGeom prst="roundRect">
          <a:avLst/>
        </a:prstGeom>
        <a:solidFill>
          <a:schemeClr val="accent2">
            <a:hueOff val="1373170"/>
            <a:satOff val="-24404"/>
            <a:lumOff val="78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3891" tIns="0" rIns="173891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Standards and Norms</a:t>
          </a:r>
        </a:p>
      </dsp:txBody>
      <dsp:txXfrm>
        <a:off x="351669" y="2371376"/>
        <a:ext cx="4554461" cy="426206"/>
      </dsp:txXfrm>
    </dsp:sp>
    <dsp:sp modelId="{4A17253F-83A7-459F-BB69-7D9BD700DB97}">
      <dsp:nvSpPr>
        <dsp:cNvPr id="0" name=""/>
        <dsp:cNvSpPr/>
      </dsp:nvSpPr>
      <dsp:spPr>
        <a:xfrm>
          <a:off x="0" y="4494640"/>
          <a:ext cx="6572250" cy="88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2746340"/>
              <a:satOff val="-48808"/>
              <a:lumOff val="156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0080" tIns="333248" rIns="510080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PNs are the solution to the limitations imposed by the increasing complexity of RLLs </a:t>
          </a:r>
        </a:p>
      </dsp:txBody>
      <dsp:txXfrm>
        <a:off x="0" y="4494640"/>
        <a:ext cx="6572250" cy="882000"/>
      </dsp:txXfrm>
    </dsp:sp>
    <dsp:sp modelId="{B8D00480-2EA3-4E67-8C96-F85F46AB5ECF}">
      <dsp:nvSpPr>
        <dsp:cNvPr id="0" name=""/>
        <dsp:cNvSpPr/>
      </dsp:nvSpPr>
      <dsp:spPr>
        <a:xfrm>
          <a:off x="328612" y="4258480"/>
          <a:ext cx="4600575" cy="472320"/>
        </a:xfrm>
        <a:prstGeom prst="roundRect">
          <a:avLst/>
        </a:prstGeom>
        <a:solidFill>
          <a:schemeClr val="accent2">
            <a:hueOff val="2746340"/>
            <a:satOff val="-48808"/>
            <a:lumOff val="156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3891" tIns="0" rIns="173891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Relay Ladder Logic (RLL) and Petri Nets (PNs)</a:t>
          </a:r>
        </a:p>
      </dsp:txBody>
      <dsp:txXfrm>
        <a:off x="351669" y="4281537"/>
        <a:ext cx="4554461" cy="42620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B8AFED-665F-4345-AA42-FA5F73EAF4B9}">
      <dsp:nvSpPr>
        <dsp:cNvPr id="0" name=""/>
        <dsp:cNvSpPr/>
      </dsp:nvSpPr>
      <dsp:spPr>
        <a:xfrm>
          <a:off x="0" y="682"/>
          <a:ext cx="6572250" cy="159618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64AE4A-F2E4-4BDA-916E-0A810DC23A61}">
      <dsp:nvSpPr>
        <dsp:cNvPr id="0" name=""/>
        <dsp:cNvSpPr/>
      </dsp:nvSpPr>
      <dsp:spPr>
        <a:xfrm>
          <a:off x="482844" y="359822"/>
          <a:ext cx="877899" cy="87789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A1EAEA-F9C2-4E4B-BB68-EA0A0231E043}">
      <dsp:nvSpPr>
        <dsp:cNvPr id="0" name=""/>
        <dsp:cNvSpPr/>
      </dsp:nvSpPr>
      <dsp:spPr>
        <a:xfrm>
          <a:off x="1843589" y="682"/>
          <a:ext cx="4728660" cy="15961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929" tIns="168929" rIns="168929" bIns="168929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used as a solution for the limitations of the increasing complexity of RLLs</a:t>
          </a:r>
        </a:p>
      </dsp:txBody>
      <dsp:txXfrm>
        <a:off x="1843589" y="682"/>
        <a:ext cx="4728660" cy="1596181"/>
      </dsp:txXfrm>
    </dsp:sp>
    <dsp:sp modelId="{DC1E6666-7E0A-4591-815D-1B3028822106}">
      <dsp:nvSpPr>
        <dsp:cNvPr id="0" name=""/>
        <dsp:cNvSpPr/>
      </dsp:nvSpPr>
      <dsp:spPr>
        <a:xfrm>
          <a:off x="0" y="1995909"/>
          <a:ext cx="6572250" cy="159618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148225-BFC6-44CE-85CD-2100F1B4414F}">
      <dsp:nvSpPr>
        <dsp:cNvPr id="0" name=""/>
        <dsp:cNvSpPr/>
      </dsp:nvSpPr>
      <dsp:spPr>
        <a:xfrm>
          <a:off x="482844" y="2355050"/>
          <a:ext cx="877899" cy="87789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47AE63-492C-4800-B9B9-1D26905F96B0}">
      <dsp:nvSpPr>
        <dsp:cNvPr id="0" name=""/>
        <dsp:cNvSpPr/>
      </dsp:nvSpPr>
      <dsp:spPr>
        <a:xfrm>
          <a:off x="1843589" y="1995909"/>
          <a:ext cx="4728660" cy="15961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929" tIns="168929" rIns="168929" bIns="168929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on the theoretical side, viewed as a mathematical model whose capabilities can be extended</a:t>
          </a:r>
        </a:p>
      </dsp:txBody>
      <dsp:txXfrm>
        <a:off x="1843589" y="1995909"/>
        <a:ext cx="4728660" cy="1596181"/>
      </dsp:txXfrm>
    </dsp:sp>
    <dsp:sp modelId="{AD473ECC-D5AD-4B7B-9CE1-E7657FD7391D}">
      <dsp:nvSpPr>
        <dsp:cNvPr id="0" name=""/>
        <dsp:cNvSpPr/>
      </dsp:nvSpPr>
      <dsp:spPr>
        <a:xfrm>
          <a:off x="0" y="3991136"/>
          <a:ext cx="6572250" cy="159618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C18618-5897-4829-8C07-E3595B20915A}">
      <dsp:nvSpPr>
        <dsp:cNvPr id="0" name=""/>
        <dsp:cNvSpPr/>
      </dsp:nvSpPr>
      <dsp:spPr>
        <a:xfrm>
          <a:off x="482844" y="4350277"/>
          <a:ext cx="877899" cy="87789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0BAF9E-B8F7-49FB-A0E4-D6174ABD1C10}">
      <dsp:nvSpPr>
        <dsp:cNvPr id="0" name=""/>
        <dsp:cNvSpPr/>
      </dsp:nvSpPr>
      <dsp:spPr>
        <a:xfrm>
          <a:off x="1843589" y="3991136"/>
          <a:ext cx="4728660" cy="15961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929" tIns="168929" rIns="168929" bIns="168929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on the practical side, used for specification, verification and performance evaluation</a:t>
          </a:r>
        </a:p>
      </dsp:txBody>
      <dsp:txXfrm>
        <a:off x="1843589" y="3991136"/>
        <a:ext cx="4728660" cy="159618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32B911-1E8B-4E0F-81F5-A76D27A34347}">
      <dsp:nvSpPr>
        <dsp:cNvPr id="0" name=""/>
        <dsp:cNvSpPr/>
      </dsp:nvSpPr>
      <dsp:spPr>
        <a:xfrm>
          <a:off x="0" y="0"/>
          <a:ext cx="5060632" cy="100584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system failures or undetected errors can have hazardous effects on people and the environment</a:t>
          </a:r>
        </a:p>
      </dsp:txBody>
      <dsp:txXfrm>
        <a:off x="29460" y="29460"/>
        <a:ext cx="3857569" cy="946920"/>
      </dsp:txXfrm>
    </dsp:sp>
    <dsp:sp modelId="{E80A4653-4D5A-44F6-A810-828630D6C79F}">
      <dsp:nvSpPr>
        <dsp:cNvPr id="0" name=""/>
        <dsp:cNvSpPr/>
      </dsp:nvSpPr>
      <dsp:spPr>
        <a:xfrm>
          <a:off x="377904" y="1145540"/>
          <a:ext cx="5060632" cy="1005840"/>
        </a:xfrm>
        <a:prstGeom prst="roundRect">
          <a:avLst>
            <a:gd name="adj" fmla="val 10000"/>
          </a:avLst>
        </a:prstGeom>
        <a:solidFill>
          <a:schemeClr val="accent2">
            <a:hueOff val="686585"/>
            <a:satOff val="-12202"/>
            <a:lumOff val="39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highly recommended that proper verification and validation to be performed</a:t>
          </a:r>
        </a:p>
      </dsp:txBody>
      <dsp:txXfrm>
        <a:off x="407364" y="1175000"/>
        <a:ext cx="3970012" cy="946920"/>
      </dsp:txXfrm>
    </dsp:sp>
    <dsp:sp modelId="{F98914B8-1CC4-4E62-AD7C-7D8BD5C30F2B}">
      <dsp:nvSpPr>
        <dsp:cNvPr id="0" name=""/>
        <dsp:cNvSpPr/>
      </dsp:nvSpPr>
      <dsp:spPr>
        <a:xfrm>
          <a:off x="755808" y="2291080"/>
          <a:ext cx="5060632" cy="1005840"/>
        </a:xfrm>
        <a:prstGeom prst="roundRect">
          <a:avLst>
            <a:gd name="adj" fmla="val 10000"/>
          </a:avLst>
        </a:prstGeom>
        <a:solidFill>
          <a:schemeClr val="accent2">
            <a:hueOff val="1373170"/>
            <a:satOff val="-24404"/>
            <a:lumOff val="78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different techniques are used in industry to check PLC programs (manual and automatic testing or simulations)</a:t>
          </a:r>
        </a:p>
      </dsp:txBody>
      <dsp:txXfrm>
        <a:off x="785268" y="2320540"/>
        <a:ext cx="3970012" cy="946920"/>
      </dsp:txXfrm>
    </dsp:sp>
    <dsp:sp modelId="{0DD4286D-AC3D-4F5B-9A90-209FEFB0A06D}">
      <dsp:nvSpPr>
        <dsp:cNvPr id="0" name=""/>
        <dsp:cNvSpPr/>
      </dsp:nvSpPr>
      <dsp:spPr>
        <a:xfrm>
          <a:off x="1133713" y="3436620"/>
          <a:ext cx="5060632" cy="1005840"/>
        </a:xfrm>
        <a:prstGeom prst="roundRect">
          <a:avLst>
            <a:gd name="adj" fmla="val 10000"/>
          </a:avLst>
        </a:prstGeom>
        <a:solidFill>
          <a:schemeClr val="accent2">
            <a:hueOff val="2059755"/>
            <a:satOff val="-36606"/>
            <a:lumOff val="11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various limitations regarding popular verification techniques</a:t>
          </a:r>
        </a:p>
      </dsp:txBody>
      <dsp:txXfrm>
        <a:off x="1163173" y="3466080"/>
        <a:ext cx="3970012" cy="946920"/>
      </dsp:txXfrm>
    </dsp:sp>
    <dsp:sp modelId="{1B1B76BE-3BE2-463B-A641-86EDE77B282E}">
      <dsp:nvSpPr>
        <dsp:cNvPr id="0" name=""/>
        <dsp:cNvSpPr/>
      </dsp:nvSpPr>
      <dsp:spPr>
        <a:xfrm>
          <a:off x="1511617" y="4582160"/>
          <a:ext cx="5060632" cy="1005840"/>
        </a:xfrm>
        <a:prstGeom prst="roundRect">
          <a:avLst>
            <a:gd name="adj" fmla="val 10000"/>
          </a:avLst>
        </a:prstGeom>
        <a:solidFill>
          <a:schemeClr val="accent2">
            <a:hueOff val="2746340"/>
            <a:satOff val="-48808"/>
            <a:lumOff val="156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formal verification is a a complete solution to the problem</a:t>
          </a:r>
        </a:p>
      </dsp:txBody>
      <dsp:txXfrm>
        <a:off x="1541077" y="4611620"/>
        <a:ext cx="3970012" cy="946920"/>
      </dsp:txXfrm>
    </dsp:sp>
    <dsp:sp modelId="{83C6974A-AB47-49B3-8B5B-00AD14708EF8}">
      <dsp:nvSpPr>
        <dsp:cNvPr id="0" name=""/>
        <dsp:cNvSpPr/>
      </dsp:nvSpPr>
      <dsp:spPr>
        <a:xfrm>
          <a:off x="4406836" y="734822"/>
          <a:ext cx="653796" cy="65379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100" kern="1200"/>
        </a:p>
      </dsp:txBody>
      <dsp:txXfrm>
        <a:off x="4553940" y="734822"/>
        <a:ext cx="359588" cy="491981"/>
      </dsp:txXfrm>
    </dsp:sp>
    <dsp:sp modelId="{CBE00385-E903-45D0-AC6C-3226B961BF37}">
      <dsp:nvSpPr>
        <dsp:cNvPr id="0" name=""/>
        <dsp:cNvSpPr/>
      </dsp:nvSpPr>
      <dsp:spPr>
        <a:xfrm>
          <a:off x="4784740" y="1880362"/>
          <a:ext cx="653796" cy="65379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1092372"/>
            <a:satOff val="-14205"/>
            <a:lumOff val="-44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1092372"/>
              <a:satOff val="-14205"/>
              <a:lumOff val="-44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100" kern="1200"/>
        </a:p>
      </dsp:txBody>
      <dsp:txXfrm>
        <a:off x="4931844" y="1880362"/>
        <a:ext cx="359588" cy="491981"/>
      </dsp:txXfrm>
    </dsp:sp>
    <dsp:sp modelId="{FBC69E99-163F-410B-8363-805FC09B26BE}">
      <dsp:nvSpPr>
        <dsp:cNvPr id="0" name=""/>
        <dsp:cNvSpPr/>
      </dsp:nvSpPr>
      <dsp:spPr>
        <a:xfrm>
          <a:off x="5162645" y="3009138"/>
          <a:ext cx="653796" cy="65379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2184745"/>
            <a:satOff val="-28410"/>
            <a:lumOff val="-898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2184745"/>
              <a:satOff val="-28410"/>
              <a:lumOff val="-89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100" kern="1200"/>
        </a:p>
      </dsp:txBody>
      <dsp:txXfrm>
        <a:off x="5309749" y="3009138"/>
        <a:ext cx="359588" cy="491981"/>
      </dsp:txXfrm>
    </dsp:sp>
    <dsp:sp modelId="{F2333FBB-FE04-4F3D-8D32-765A19007CE8}">
      <dsp:nvSpPr>
        <dsp:cNvPr id="0" name=""/>
        <dsp:cNvSpPr/>
      </dsp:nvSpPr>
      <dsp:spPr>
        <a:xfrm>
          <a:off x="5540549" y="4165854"/>
          <a:ext cx="653796" cy="65379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3277117"/>
            <a:satOff val="-42615"/>
            <a:lumOff val="-1347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3277117"/>
              <a:satOff val="-42615"/>
              <a:lumOff val="-134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100" kern="1200"/>
        </a:p>
      </dsp:txBody>
      <dsp:txXfrm>
        <a:off x="5687653" y="4165854"/>
        <a:ext cx="359588" cy="49198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297CC2-7E44-4C5F-B00E-7C53CC5E5F46}">
      <dsp:nvSpPr>
        <dsp:cNvPr id="0" name=""/>
        <dsp:cNvSpPr/>
      </dsp:nvSpPr>
      <dsp:spPr>
        <a:xfrm>
          <a:off x="1063980" y="635603"/>
          <a:ext cx="1274535" cy="127453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E86EFA-02F7-4428-8FA6-B7853D87BDD2}">
      <dsp:nvSpPr>
        <dsp:cNvPr id="0" name=""/>
        <dsp:cNvSpPr/>
      </dsp:nvSpPr>
      <dsp:spPr>
        <a:xfrm>
          <a:off x="285097" y="2262241"/>
          <a:ext cx="28323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basic overview of the approaches of related topics</a:t>
          </a:r>
        </a:p>
      </dsp:txBody>
      <dsp:txXfrm>
        <a:off x="285097" y="2262241"/>
        <a:ext cx="2832300" cy="720000"/>
      </dsp:txXfrm>
    </dsp:sp>
    <dsp:sp modelId="{CAF628AB-D03F-40CB-AA90-1A36F6ADF7F4}">
      <dsp:nvSpPr>
        <dsp:cNvPr id="0" name=""/>
        <dsp:cNvSpPr/>
      </dsp:nvSpPr>
      <dsp:spPr>
        <a:xfrm>
          <a:off x="4391932" y="635603"/>
          <a:ext cx="1274535" cy="127453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CB3B67-1EEC-422A-8D1A-0C283B2BC61C}">
      <dsp:nvSpPr>
        <dsp:cNvPr id="0" name=""/>
        <dsp:cNvSpPr/>
      </dsp:nvSpPr>
      <dsp:spPr>
        <a:xfrm>
          <a:off x="3613050" y="2262241"/>
          <a:ext cx="28323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PLCs have been a fundamental part in automation processes and raised attention in both industrial and academic scene</a:t>
          </a:r>
        </a:p>
      </dsp:txBody>
      <dsp:txXfrm>
        <a:off x="3613050" y="2262241"/>
        <a:ext cx="2832300" cy="720000"/>
      </dsp:txXfrm>
    </dsp:sp>
    <dsp:sp modelId="{A5F0D6E5-8FEE-49AD-B3C1-65F09FD43145}">
      <dsp:nvSpPr>
        <dsp:cNvPr id="0" name=""/>
        <dsp:cNvSpPr/>
      </dsp:nvSpPr>
      <dsp:spPr>
        <a:xfrm>
          <a:off x="7719885" y="635603"/>
          <a:ext cx="1274535" cy="127453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8F04AE-50C9-45F4-919C-8A030420C9CC}">
      <dsp:nvSpPr>
        <dsp:cNvPr id="0" name=""/>
        <dsp:cNvSpPr/>
      </dsp:nvSpPr>
      <dsp:spPr>
        <a:xfrm>
          <a:off x="6941002" y="2262241"/>
          <a:ext cx="28323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Future work consists of documenting new software architectures that have emerged recently and, ultimately, building a programmable logic controller</a:t>
          </a:r>
        </a:p>
      </dsp:txBody>
      <dsp:txXfrm>
        <a:off x="6941002" y="2262241"/>
        <a:ext cx="28323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E674A4-E1E6-47B6-948C-7448F4ACAA53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DAA719-F834-40AE-971C-F5069055E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5857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DAA719-F834-40AE-971C-F5069055E7E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791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72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73070-72FE-4DEA-8BBC-038BAE5B78EE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1"/>
            </a:lvl1pPr>
          </a:lstStyle>
          <a:p>
            <a:fld id="{144C4DC9-7BC5-42AE-8605-CEE875AF9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229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73070-72FE-4DEA-8BBC-038BAE5B78EE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C4DC9-7BC5-42AE-8605-CEE875AF9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286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73070-72FE-4DEA-8BBC-038BAE5B78EE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C4DC9-7BC5-42AE-8605-CEE875AF9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474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73070-72FE-4DEA-8BBC-038BAE5B78EE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C4DC9-7BC5-42AE-8605-CEE875AF9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271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1CB73070-72FE-4DEA-8BBC-038BAE5B78EE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144C4DC9-7BC5-42AE-8605-CEE875AF9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285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73070-72FE-4DEA-8BBC-038BAE5B78EE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C4DC9-7BC5-42AE-8605-CEE875AF9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68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73070-72FE-4DEA-8BBC-038BAE5B78EE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C4DC9-7BC5-42AE-8605-CEE875AF9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461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73070-72FE-4DEA-8BBC-038BAE5B78EE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C4DC9-7BC5-42AE-8605-CEE875AF9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588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73070-72FE-4DEA-8BBC-038BAE5B78EE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C4DC9-7BC5-42AE-8605-CEE875AF9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92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73070-72FE-4DEA-8BBC-038BAE5B78EE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C4DC9-7BC5-42AE-8605-CEE875AF9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896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73070-72FE-4DEA-8BBC-038BAE5B78EE}" type="datetimeFigureOut">
              <a:rPr lang="en-US" smtClean="0"/>
              <a:t>6/24/2022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C4DC9-7BC5-42AE-8605-CEE875AF9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711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1CB73070-72FE-4DEA-8BBC-038BAE5B78EE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n-lt"/>
              </a:defRPr>
            </a:lvl1pPr>
          </a:lstStyle>
          <a:p>
            <a:fld id="{144C4DC9-7BC5-42AE-8605-CEE875AF9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154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microsoft.com/office/2007/relationships/hdphoto" Target="../media/hdphoto2.wdp"/><Relationship Id="rId7" Type="http://schemas.openxmlformats.org/officeDocument/2006/relationships/diagramColors" Target="../diagrams/colors5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microsoft.com/office/2007/relationships/hdphoto" Target="../media/hdphoto2.wdp"/><Relationship Id="rId7" Type="http://schemas.openxmlformats.org/officeDocument/2006/relationships/diagramQuickStyle" Target="../diagrams/quickStyle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2.png"/><Relationship Id="rId9" Type="http://schemas.microsoft.com/office/2007/relationships/diagramDrawing" Target="../diagrams/drawing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microsoft.com/office/2007/relationships/hdphoto" Target="../media/hdphoto2.wdp"/><Relationship Id="rId7" Type="http://schemas.openxmlformats.org/officeDocument/2006/relationships/diagramQuickStyle" Target="../diagrams/quickStyle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image" Target="../media/image2.png"/><Relationship Id="rId9" Type="http://schemas.microsoft.com/office/2007/relationships/diagramDrawing" Target="../diagrams/drawing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3.xml"/><Relationship Id="rId3" Type="http://schemas.microsoft.com/office/2007/relationships/hdphoto" Target="../media/hdphoto2.wdp"/><Relationship Id="rId7" Type="http://schemas.openxmlformats.org/officeDocument/2006/relationships/diagramQuickStyle" Target="../diagrams/quickStyle3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3.xml"/><Relationship Id="rId5" Type="http://schemas.openxmlformats.org/officeDocument/2006/relationships/diagramData" Target="../diagrams/data3.xml"/><Relationship Id="rId4" Type="http://schemas.openxmlformats.org/officeDocument/2006/relationships/image" Target="../media/image2.png"/><Relationship Id="rId9" Type="http://schemas.microsoft.com/office/2007/relationships/diagramDrawing" Target="../diagrams/drawing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5" Type="http://schemas.openxmlformats.org/officeDocument/2006/relationships/image" Target="../media/image12.png"/><Relationship Id="rId4" Type="http://schemas.microsoft.com/office/2007/relationships/hdphoto" Target="../media/hdphoto2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jpe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5" Type="http://schemas.microsoft.com/office/2007/relationships/hdphoto" Target="../media/hdphoto3.wdp"/><Relationship Id="rId4" Type="http://schemas.microsoft.com/office/2007/relationships/hdphoto" Target="../media/hdphoto2.wdp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4.xml"/><Relationship Id="rId3" Type="http://schemas.microsoft.com/office/2007/relationships/hdphoto" Target="../media/hdphoto2.wdp"/><Relationship Id="rId7" Type="http://schemas.openxmlformats.org/officeDocument/2006/relationships/diagramQuickStyle" Target="../diagrams/quickStyle4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4.xml"/><Relationship Id="rId5" Type="http://schemas.openxmlformats.org/officeDocument/2006/relationships/diagramData" Target="../diagrams/data4.xml"/><Relationship Id="rId4" Type="http://schemas.openxmlformats.org/officeDocument/2006/relationships/image" Target="../media/image2.png"/><Relationship Id="rId9" Type="http://schemas.microsoft.com/office/2007/relationships/diagramDrawing" Target="../diagrams/drawing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C3D25154-9EF7-4C33-9AAC-7B3BE089FE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97DC67-4E9F-4117-89F9-27F94C4DF8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1560" y="643468"/>
            <a:ext cx="9966960" cy="3592432"/>
          </a:xfrm>
        </p:spPr>
        <p:txBody>
          <a:bodyPr>
            <a:normAutofit/>
          </a:bodyPr>
          <a:lstStyle/>
          <a:p>
            <a:r>
              <a:rPr lang="en-US" sz="6700" dirty="0"/>
              <a:t>Programmable Logic Controller (PLC) for Industrial Applications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604E8C0-C927-4C06-A96A-BF3323BA76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000"/>
            <a:ext cx="12192000" cy="229583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6FA7A3-07B8-4DC0-8B00-9051122735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9848" y="4913336"/>
            <a:ext cx="7891272" cy="1080902"/>
          </a:xfrm>
        </p:spPr>
        <p:txBody>
          <a:bodyPr>
            <a:normAutofit fontScale="77500" lnSpcReduction="20000"/>
          </a:bodyPr>
          <a:lstStyle/>
          <a:p>
            <a:pPr algn="ctr"/>
            <a:r>
              <a:rPr lang="en-US" sz="3300" dirty="0">
                <a:solidFill>
                  <a:srgbClr val="000000"/>
                </a:solidFill>
              </a:rPr>
              <a:t>Nicolae-Andrei Vasile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Thesis advisor: </a:t>
            </a:r>
            <a:r>
              <a:rPr lang="nl-NL" dirty="0" err="1">
                <a:solidFill>
                  <a:srgbClr val="000000"/>
                </a:solidFill>
              </a:rPr>
              <a:t>Conf</a:t>
            </a:r>
            <a:r>
              <a:rPr lang="nl-NL" dirty="0">
                <a:solidFill>
                  <a:srgbClr val="000000"/>
                </a:solidFill>
              </a:rPr>
              <a:t>. Dr. Ing. Dan Stefan </a:t>
            </a:r>
            <a:r>
              <a:rPr lang="nl-NL" dirty="0" err="1">
                <a:solidFill>
                  <a:srgbClr val="000000"/>
                </a:solidFill>
              </a:rPr>
              <a:t>Tudose</a:t>
            </a:r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DCECFD5-4C30-4892-9FF0-540E17955A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45590" y="5111496"/>
            <a:ext cx="1080904" cy="1080902"/>
            <a:chOff x="10245590" y="5111496"/>
            <a:chExt cx="1080904" cy="1080902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95C67F70-EAFE-425C-8422-591620A96D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5590" y="5111496"/>
              <a:ext cx="1080904" cy="1080902"/>
            </a:xfrm>
            <a:prstGeom prst="ellipse">
              <a:avLst/>
            </a:prstGeom>
            <a:blipFill dpi="0" rotWithShape="1"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47FA16B-C217-4D91-84EA-5B0846BDDA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53681" y="5219586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4855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14">
            <a:extLst>
              <a:ext uri="{FF2B5EF4-FFF2-40B4-BE49-F238E27FC236}">
                <a16:creationId xmlns:a16="http://schemas.microsoft.com/office/drawing/2014/main" id="{C2470417-D0DB-4EF9-B24D-533252BDD3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26" name="Oval 15">
              <a:extLst>
                <a:ext uri="{FF2B5EF4-FFF2-40B4-BE49-F238E27FC236}">
                  <a16:creationId xmlns:a16="http://schemas.microsoft.com/office/drawing/2014/main" id="{5DD43A5E-96FC-4417-AAAA-6D22205AE7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7" name="Oval 16">
              <a:extLst>
                <a:ext uri="{FF2B5EF4-FFF2-40B4-BE49-F238E27FC236}">
                  <a16:creationId xmlns:a16="http://schemas.microsoft.com/office/drawing/2014/main" id="{AC8EC610-CBFB-4415-82B2-94F68101CF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8" name="Rectangle 18">
            <a:extLst>
              <a:ext uri="{FF2B5EF4-FFF2-40B4-BE49-F238E27FC236}">
                <a16:creationId xmlns:a16="http://schemas.microsoft.com/office/drawing/2014/main" id="{47F26634-9FA8-4679-B619-B9DFA21E0D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6310" y="0"/>
            <a:ext cx="4355689" cy="6857999"/>
          </a:xfrm>
          <a:prstGeom prst="rect">
            <a:avLst/>
          </a:prstGeom>
          <a:blipFill dpi="0" rotWithShape="1">
            <a:blip r:embed="rId4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2168BA-1AF6-49EA-A61B-180D7BF22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6350" y="484632"/>
            <a:ext cx="3544035" cy="1609344"/>
          </a:xfr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/>
              <a:t>Design process for logic control systems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C2AA174E-2E29-4363-B499-5DD7790C237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99" y="1403861"/>
            <a:ext cx="6882269" cy="4060538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25C739E-5D96-444D-86D5-8EC3688400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56351" y="2121408"/>
            <a:ext cx="3544034" cy="405079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600" dirty="0"/>
              <a:t>outer circle</a:t>
            </a:r>
          </a:p>
          <a:p>
            <a:pPr lvl="1"/>
            <a:r>
              <a:rPr lang="en-US" sz="1400" dirty="0"/>
              <a:t>the popular approach in industry</a:t>
            </a:r>
          </a:p>
          <a:p>
            <a:pPr lvl="1"/>
            <a:r>
              <a:rPr lang="en-US" sz="1400" dirty="0"/>
              <a:t>implementation done using informal specification</a:t>
            </a:r>
          </a:p>
          <a:p>
            <a:pPr lvl="1"/>
            <a:r>
              <a:rPr lang="en-US" sz="1400" dirty="0"/>
              <a:t>validation is made by control designers and users</a:t>
            </a:r>
          </a:p>
          <a:p>
            <a:r>
              <a:rPr lang="en-US" sz="1600" dirty="0"/>
              <a:t>formal methods</a:t>
            </a:r>
          </a:p>
          <a:p>
            <a:pPr lvl="1"/>
            <a:r>
              <a:rPr lang="en-US" sz="1400" dirty="0"/>
              <a:t>formed by steps in the middle part</a:t>
            </a:r>
          </a:p>
          <a:p>
            <a:pPr lvl="1"/>
            <a:r>
              <a:rPr lang="en-US" sz="1400" dirty="0"/>
              <a:t>implementation done using formal specification</a:t>
            </a:r>
          </a:p>
          <a:p>
            <a:endParaRPr lang="en-US" sz="1600" dirty="0"/>
          </a:p>
          <a:p>
            <a:endParaRPr lang="en-US" sz="1600" dirty="0"/>
          </a:p>
        </p:txBody>
      </p:sp>
      <p:grpSp>
        <p:nvGrpSpPr>
          <p:cNvPr id="29" name="Group 20">
            <a:extLst>
              <a:ext uri="{FF2B5EF4-FFF2-40B4-BE49-F238E27FC236}">
                <a16:creationId xmlns:a16="http://schemas.microsoft.com/office/drawing/2014/main" id="{79456847-F660-4ED4-9541-E8AB51FCAF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30" name="Oval 21">
              <a:extLst>
                <a:ext uri="{FF2B5EF4-FFF2-40B4-BE49-F238E27FC236}">
                  <a16:creationId xmlns:a16="http://schemas.microsoft.com/office/drawing/2014/main" id="{CBA548B4-3D52-4409-99DD-B2A24D2015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31" name="Oval 22">
              <a:extLst>
                <a:ext uri="{FF2B5EF4-FFF2-40B4-BE49-F238E27FC236}">
                  <a16:creationId xmlns:a16="http://schemas.microsoft.com/office/drawing/2014/main" id="{3AE84337-22C7-4E22-AAE5-97E3848BCE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085930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10">
            <a:extLst>
              <a:ext uri="{FF2B5EF4-FFF2-40B4-BE49-F238E27FC236}">
                <a16:creationId xmlns:a16="http://schemas.microsoft.com/office/drawing/2014/main" id="{5118BA95-03E7-41B7-B442-0AF8C0A7F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3048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36" name="Group 12">
            <a:extLst>
              <a:ext uri="{FF2B5EF4-FFF2-40B4-BE49-F238E27FC236}">
                <a16:creationId xmlns:a16="http://schemas.microsoft.com/office/drawing/2014/main" id="{E799C3D5-7D55-4046-808C-F290F456D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61035" y="1679569"/>
            <a:ext cx="3498864" cy="3498858"/>
            <a:chOff x="1061035" y="1679569"/>
            <a:chExt cx="3498864" cy="3498858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59D8741-EAD6-41B1-A882-70D70FC358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61035" y="1679569"/>
              <a:ext cx="3498864" cy="3498858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400000"/>
                        </a14:imgEffect>
                        <a14:imgEffect>
                          <a14:brightnessContrast bright="-40000" contrast="40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37" name="Oval 14">
              <a:extLst>
                <a:ext uri="{FF2B5EF4-FFF2-40B4-BE49-F238E27FC236}">
                  <a16:creationId xmlns:a16="http://schemas.microsoft.com/office/drawing/2014/main" id="{45444F36-3103-4D11-A25F-C054D4606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46134" y="1864667"/>
              <a:ext cx="3128666" cy="312866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5" name="Title 4">
            <a:extLst>
              <a:ext uri="{FF2B5EF4-FFF2-40B4-BE49-F238E27FC236}">
                <a16:creationId xmlns:a16="http://schemas.microsoft.com/office/drawing/2014/main" id="{DD4EA902-4499-45CF-8416-369D23133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0145" y="2376862"/>
            <a:ext cx="2640646" cy="2104273"/>
          </a:xfrm>
          <a:noFill/>
        </p:spPr>
        <p:txBody>
          <a:bodyPr>
            <a:normAutofit/>
          </a:bodyPr>
          <a:lstStyle/>
          <a:p>
            <a:pPr algn="ctr"/>
            <a:r>
              <a:rPr lang="en-US" sz="3000">
                <a:solidFill>
                  <a:srgbClr val="FFFFFF"/>
                </a:solidFill>
              </a:rPr>
              <a:t>State Space Explosion Problem</a:t>
            </a:r>
          </a:p>
        </p:txBody>
      </p:sp>
      <p:sp>
        <p:nvSpPr>
          <p:cNvPr id="38" name="Rectangle 16">
            <a:extLst>
              <a:ext uri="{FF2B5EF4-FFF2-40B4-BE49-F238E27FC236}">
                <a16:creationId xmlns:a16="http://schemas.microsoft.com/office/drawing/2014/main" id="{AD9B3EAD-A2B3-42C4-927C-3455E3E69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02277" y="3388659"/>
            <a:ext cx="3657600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9" name="Content Placeholder 5">
            <a:extLst>
              <a:ext uri="{FF2B5EF4-FFF2-40B4-BE49-F238E27FC236}">
                <a16:creationId xmlns:a16="http://schemas.microsoft.com/office/drawing/2014/main" id="{65E5BB1D-2D34-4C67-9B33-E67B58689E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725392"/>
            <a:ext cx="5142658" cy="5407212"/>
          </a:xfrm>
        </p:spPr>
        <p:txBody>
          <a:bodyPr anchor="ctr">
            <a:normAutofit/>
          </a:bodyPr>
          <a:lstStyle/>
          <a:p>
            <a:r>
              <a:rPr lang="en-US" sz="1600" dirty="0"/>
              <a:t>biggest problem model checking is currently facing</a:t>
            </a:r>
          </a:p>
          <a:p>
            <a:r>
              <a:rPr lang="en-US" sz="1600" dirty="0"/>
              <a:t>the number of states in a system can reach enormous values in certain cases</a:t>
            </a:r>
          </a:p>
          <a:p>
            <a:r>
              <a:rPr lang="en-US" sz="1600" dirty="0"/>
              <a:t>various techniques have been proposed to combat the problem:</a:t>
            </a:r>
          </a:p>
          <a:p>
            <a:pPr lvl="1"/>
            <a:r>
              <a:rPr lang="en-US" sz="1500" i="1" dirty="0"/>
              <a:t>Symbolic Model Checking with Binary Decision Diagrams</a:t>
            </a:r>
          </a:p>
          <a:p>
            <a:pPr lvl="2"/>
            <a:r>
              <a:rPr lang="en-US" sz="1400" dirty="0"/>
              <a:t>f</a:t>
            </a:r>
            <a:r>
              <a:rPr lang="en-US" sz="1400" b="0" i="0" u="none" strike="noStrike" baseline="0" dirty="0"/>
              <a:t>inite state-transition systems can be represented and manipulated as </a:t>
            </a:r>
            <a:r>
              <a:rPr lang="en-US" sz="1400" b="0" i="1" u="none" strike="noStrike" baseline="0" dirty="0"/>
              <a:t>OBDDs</a:t>
            </a:r>
            <a:endParaRPr lang="en-US" sz="1400" dirty="0"/>
          </a:p>
          <a:p>
            <a:pPr lvl="2"/>
            <a:r>
              <a:rPr lang="en-US" sz="1400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en-US" sz="1400" b="0" i="0" u="none" strike="noStrike" baseline="0" dirty="0"/>
              <a:t>OBDD is more compact and efficient than by listing each state individually</a:t>
            </a:r>
            <a:endParaRPr lang="en-US" sz="1400" dirty="0"/>
          </a:p>
          <a:p>
            <a:pPr lvl="1"/>
            <a:r>
              <a:rPr lang="en-US" sz="1500" i="1" dirty="0"/>
              <a:t>Partial Order Reduction</a:t>
            </a:r>
          </a:p>
          <a:p>
            <a:pPr lvl="2"/>
            <a:r>
              <a:rPr lang="en-US" sz="1400" dirty="0"/>
              <a:t>many events are independent of each other and can be executed in arbitrary order</a:t>
            </a:r>
          </a:p>
          <a:p>
            <a:pPr lvl="1"/>
            <a:r>
              <a:rPr lang="en-US" sz="1500" i="1" dirty="0"/>
              <a:t>Counterexample-Guided Abstraction Refinement</a:t>
            </a:r>
          </a:p>
          <a:p>
            <a:pPr lvl="2"/>
            <a:r>
              <a:rPr lang="en-US" sz="1400" dirty="0"/>
              <a:t>uses counterexamples to refine an initial abstraction</a:t>
            </a:r>
          </a:p>
          <a:p>
            <a:pPr lvl="1"/>
            <a:r>
              <a:rPr lang="en-US" sz="1500" i="1" dirty="0"/>
              <a:t>Bounded Model Checking</a:t>
            </a:r>
          </a:p>
          <a:p>
            <a:pPr lvl="2"/>
            <a:r>
              <a:rPr lang="en-US" sz="1400" dirty="0"/>
              <a:t>one of the most used approaches in dealing with the state explosion problem</a:t>
            </a:r>
          </a:p>
        </p:txBody>
      </p:sp>
    </p:spTree>
    <p:extLst>
      <p:ext uri="{BB962C8B-B14F-4D97-AF65-F5344CB8AC3E}">
        <p14:creationId xmlns:p14="http://schemas.microsoft.com/office/powerpoint/2010/main" val="26883808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7">
            <a:extLst>
              <a:ext uri="{FF2B5EF4-FFF2-40B4-BE49-F238E27FC236}">
                <a16:creationId xmlns:a16="http://schemas.microsoft.com/office/drawing/2014/main" id="{4FCA88C2-C73C-4062-A097-8FBCE3090B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9">
            <a:extLst>
              <a:ext uri="{FF2B5EF4-FFF2-40B4-BE49-F238E27FC236}">
                <a16:creationId xmlns:a16="http://schemas.microsoft.com/office/drawing/2014/main" id="{83981C21-E132-4402-B31B-D725C1CE77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604" y="653241"/>
            <a:ext cx="109087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1">
            <a:extLst>
              <a:ext uri="{FF2B5EF4-FFF2-40B4-BE49-F238E27FC236}">
                <a16:creationId xmlns:a16="http://schemas.microsoft.com/office/drawing/2014/main" id="{6A685C77-4E84-486A-9AE5-F3635BE98E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1" y="822324"/>
            <a:ext cx="5149596" cy="5228279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A23679-9EAF-4141-973C-EA0E2E1C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4268" y="1465790"/>
            <a:ext cx="3860798" cy="3941345"/>
          </a:xfrm>
        </p:spPr>
        <p:txBody>
          <a:bodyPr>
            <a:normAutofit/>
          </a:bodyPr>
          <a:lstStyle/>
          <a:p>
            <a:r>
              <a:rPr lang="en-US" sz="6000"/>
              <a:t>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2A53EE-D625-4E83-96C3-277DA1ADA7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602" y="1359090"/>
            <a:ext cx="5132665" cy="4048046"/>
          </a:xfrm>
        </p:spPr>
        <p:txBody>
          <a:bodyPr anchor="ctr">
            <a:normAutofit/>
          </a:bodyPr>
          <a:lstStyle/>
          <a:p>
            <a:r>
              <a:rPr lang="en-US" dirty="0"/>
              <a:t>control systems and are responsible for the safe operation for physical processes</a:t>
            </a:r>
          </a:p>
          <a:p>
            <a:r>
              <a:rPr lang="en-US" dirty="0"/>
              <a:t>it is required to ensure that no other sequence is executed, rather than the one intended for that specific system</a:t>
            </a:r>
          </a:p>
          <a:p>
            <a:r>
              <a:rPr lang="en-US" dirty="0"/>
              <a:t>an increasing amount of attention has been paid since the Stuxnet attack regarding the vulnerability and susceptibility of PLCs of such breaches</a:t>
            </a:r>
          </a:p>
        </p:txBody>
      </p:sp>
      <p:sp>
        <p:nvSpPr>
          <p:cNvPr id="23" name="Rectangle 13">
            <a:extLst>
              <a:ext uri="{FF2B5EF4-FFF2-40B4-BE49-F238E27FC236}">
                <a16:creationId xmlns:a16="http://schemas.microsoft.com/office/drawing/2014/main" id="{E55C1C3E-5158-47F3-8FD9-14B22C3E6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604" y="6121662"/>
            <a:ext cx="109087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2262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7">
            <a:extLst>
              <a:ext uri="{FF2B5EF4-FFF2-40B4-BE49-F238E27FC236}">
                <a16:creationId xmlns:a16="http://schemas.microsoft.com/office/drawing/2014/main" id="{5118BA95-03E7-41B7-B442-0AF8C0A7F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3048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22" name="Group 9">
            <a:extLst>
              <a:ext uri="{FF2B5EF4-FFF2-40B4-BE49-F238E27FC236}">
                <a16:creationId xmlns:a16="http://schemas.microsoft.com/office/drawing/2014/main" id="{E799C3D5-7D55-4046-808C-F290F456D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61035" y="1679569"/>
            <a:ext cx="3498864" cy="3498858"/>
            <a:chOff x="1061035" y="1679569"/>
            <a:chExt cx="3498864" cy="3498858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59D8741-EAD6-41B1-A882-70D70FC358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61035" y="1679569"/>
              <a:ext cx="3498864" cy="3498858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400000"/>
                        </a14:imgEffect>
                        <a14:imgEffect>
                          <a14:brightnessContrast bright="-40000" contrast="40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45444F36-3103-4D11-A25F-C054D4606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46134" y="1864667"/>
              <a:ext cx="3128666" cy="312866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5296BFC-4A92-4F6B-B58F-A2B5EA65A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0145" y="2376862"/>
            <a:ext cx="2640646" cy="2104273"/>
          </a:xfrm>
          <a:noFill/>
        </p:spPr>
        <p:txBody>
          <a:bodyPr>
            <a:normAutofit/>
          </a:bodyPr>
          <a:lstStyle/>
          <a:p>
            <a:pPr algn="ctr"/>
            <a:r>
              <a:rPr lang="en-US" sz="3000">
                <a:solidFill>
                  <a:srgbClr val="FFFFFF"/>
                </a:solidFill>
              </a:rPr>
              <a:t>Stuxnet attack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9B3EAD-A2B3-42C4-927C-3455E3E69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02277" y="3388659"/>
            <a:ext cx="3657600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01FB4390-DA6E-4523-AAB5-572AF15A7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1089" y="725394"/>
            <a:ext cx="5142658" cy="5407212"/>
          </a:xfrm>
        </p:spPr>
        <p:txBody>
          <a:bodyPr anchor="ctr">
            <a:normAutofit/>
          </a:bodyPr>
          <a:lstStyle/>
          <a:p>
            <a:r>
              <a:rPr lang="en-US"/>
              <a:t>500-kilobyte worm</a:t>
            </a:r>
          </a:p>
          <a:p>
            <a:r>
              <a:rPr lang="en-US"/>
              <a:t>targeted industrial control systems which are mainly used in factories, industry lines and power plants</a:t>
            </a:r>
          </a:p>
          <a:p>
            <a:r>
              <a:rPr lang="en-US"/>
              <a:t>very complex implementation, showing detailed knowledge of the system</a:t>
            </a:r>
          </a:p>
          <a:p>
            <a:r>
              <a:rPr lang="en-US"/>
              <a:t>precise target selection, unlike other cyber attacks</a:t>
            </a:r>
          </a:p>
          <a:p>
            <a:r>
              <a:rPr lang="en-US"/>
              <a:t>making use of multiple “zero-day” Windows exploits</a:t>
            </a:r>
          </a:p>
        </p:txBody>
      </p:sp>
    </p:spTree>
    <p:extLst>
      <p:ext uri="{BB962C8B-B14F-4D97-AF65-F5344CB8AC3E}">
        <p14:creationId xmlns:p14="http://schemas.microsoft.com/office/powerpoint/2010/main" val="24882783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FCA88C2-C73C-4062-A097-8FBCE3090B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3981C21-E132-4402-B31B-D725C1CE77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604" y="653241"/>
            <a:ext cx="109087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A685C77-4E84-486A-9AE5-F3635BE98E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602" y="822324"/>
            <a:ext cx="5149596" cy="5228279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10975C-C97A-4A2D-8793-E8D75991E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4" y="1465790"/>
            <a:ext cx="3860798" cy="3941345"/>
          </a:xfrm>
        </p:spPr>
        <p:txBody>
          <a:bodyPr>
            <a:normAutofit/>
          </a:bodyPr>
          <a:lstStyle/>
          <a:p>
            <a:r>
              <a:rPr lang="en-US" sz="4700"/>
              <a:t>Other malware approaches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1CCB01-0B15-4667-B957-909304DC9A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7733" y="1359090"/>
            <a:ext cx="5132665" cy="4048046"/>
          </a:xfrm>
        </p:spPr>
        <p:txBody>
          <a:bodyPr anchor="ctr">
            <a:normAutofit/>
          </a:bodyPr>
          <a:lstStyle/>
          <a:p>
            <a:r>
              <a:rPr lang="en-US" dirty="0"/>
              <a:t>four main steps:</a:t>
            </a:r>
          </a:p>
          <a:p>
            <a:pPr lvl="1"/>
            <a:r>
              <a:rPr lang="en-US" i="1" dirty="0"/>
              <a:t>Infection</a:t>
            </a:r>
            <a:endParaRPr lang="en-US" dirty="0"/>
          </a:p>
          <a:p>
            <a:pPr lvl="1"/>
            <a:r>
              <a:rPr lang="en-US" i="1" dirty="0"/>
              <a:t>Process analysis</a:t>
            </a:r>
            <a:r>
              <a:rPr lang="en-US" dirty="0"/>
              <a:t> – extract necessary information for model creation and peripherals detection</a:t>
            </a:r>
          </a:p>
          <a:p>
            <a:pPr lvl="1"/>
            <a:r>
              <a:rPr lang="en-US" i="1" dirty="0"/>
              <a:t>Payload generation</a:t>
            </a:r>
            <a:endParaRPr lang="en-US" dirty="0"/>
          </a:p>
          <a:p>
            <a:pPr lvl="1"/>
            <a:r>
              <a:rPr lang="en-US" i="1" dirty="0"/>
              <a:t>Payload execution</a:t>
            </a:r>
            <a:r>
              <a:rPr lang="en-US" dirty="0"/>
              <a:t> – uploading the payload into PLC for execution</a:t>
            </a:r>
          </a:p>
          <a:p>
            <a:r>
              <a:rPr lang="en-US" dirty="0"/>
              <a:t>flexibility of the dynamic payload, unlike Stuxnet worm which came with a precompiled one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55C1C3E-5158-47F3-8FD9-14B22C3E6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604" y="6121662"/>
            <a:ext cx="109087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1983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3DFDC-05B9-4035-A4D7-1CBF8D518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dirty="0"/>
              <a:t>Conclusion</a:t>
            </a:r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DFE545D-86C5-4F48-897C-C3AA8FBE3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6800" y="2013293"/>
            <a:ext cx="100584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191283D-B366-BC4D-4D8C-36B03165DC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7786995"/>
              </p:ext>
            </p:extLst>
          </p:nvPr>
        </p:nvGraphicFramePr>
        <p:xfrm>
          <a:off x="1069975" y="2385390"/>
          <a:ext cx="10058400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0534527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7F26634-9FA8-4679-B619-B9DFA21E0D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6310" y="0"/>
            <a:ext cx="435568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EC8C32-CC09-4A37-9D4F-B033488BF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6350" y="484632"/>
            <a:ext cx="3544035" cy="1609344"/>
          </a:xfrm>
          <a:ln>
            <a:noFill/>
          </a:ln>
        </p:spPr>
        <p:txBody>
          <a:bodyPr>
            <a:normAutofit/>
          </a:bodyPr>
          <a:lstStyle/>
          <a:p>
            <a:pPr algn="ctr"/>
            <a:r>
              <a:rPr lang="en-US" sz="4000" dirty="0"/>
              <a:t>Thank you</a:t>
            </a:r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51D7D88D-225F-DF05-37E7-10C9AD950A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81083" y="640080"/>
            <a:ext cx="5588101" cy="558810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A0FEA-32CC-47DD-898F-89C17A2F2A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6351" y="2121408"/>
            <a:ext cx="3544034" cy="4050792"/>
          </a:xfrm>
        </p:spPr>
        <p:txBody>
          <a:bodyPr>
            <a:normAutofit/>
          </a:bodyPr>
          <a:lstStyle/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pPr marL="0" indent="0" algn="ctr">
              <a:buNone/>
            </a:pPr>
            <a:r>
              <a:rPr lang="en-US" sz="3200" dirty="0"/>
              <a:t>Q&amp;A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9456847-F660-4ED4-9541-E8AB51FCAF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CBA548B4-3D52-4409-99DD-B2A24D2015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AE84337-22C7-4E22-AAE5-97E3848BCE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298854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8">
            <a:extLst>
              <a:ext uri="{FF2B5EF4-FFF2-40B4-BE49-F238E27FC236}">
                <a16:creationId xmlns:a16="http://schemas.microsoft.com/office/drawing/2014/main" id="{E9DD6D25-73D7-4E21-A25F-56BC6E3B33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6310" y="0"/>
            <a:ext cx="435568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AEAA04-EAB3-4472-85D6-D10B2CA55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9777" y="639763"/>
            <a:ext cx="3046073" cy="5177377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sz="4000"/>
              <a:t>Objectives</a:t>
            </a:r>
          </a:p>
        </p:txBody>
      </p:sp>
      <p:grpSp>
        <p:nvGrpSpPr>
          <p:cNvPr id="16" name="Group 10">
            <a:extLst>
              <a:ext uri="{FF2B5EF4-FFF2-40B4-BE49-F238E27FC236}">
                <a16:creationId xmlns:a16="http://schemas.microsoft.com/office/drawing/2014/main" id="{35B8894B-4A72-427A-B1D1-C5AF5CBB2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7" name="Oval 11">
              <a:extLst>
                <a:ext uri="{FF2B5EF4-FFF2-40B4-BE49-F238E27FC236}">
                  <a16:creationId xmlns:a16="http://schemas.microsoft.com/office/drawing/2014/main" id="{A3E574B9-86C7-4F7B-B550-D02C32ECB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8" name="Oval 12">
              <a:extLst>
                <a:ext uri="{FF2B5EF4-FFF2-40B4-BE49-F238E27FC236}">
                  <a16:creationId xmlns:a16="http://schemas.microsoft.com/office/drawing/2014/main" id="{84338354-6A9B-4F69-AE40-C4443BD986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37E7CC8E-69A9-4819-7F8F-A33CFA01FE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4605827"/>
              </p:ext>
            </p:extLst>
          </p:nvPr>
        </p:nvGraphicFramePr>
        <p:xfrm>
          <a:off x="622300" y="639763"/>
          <a:ext cx="6572250" cy="558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2502740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8">
            <a:extLst>
              <a:ext uri="{FF2B5EF4-FFF2-40B4-BE49-F238E27FC236}">
                <a16:creationId xmlns:a16="http://schemas.microsoft.com/office/drawing/2014/main" id="{E9DD6D25-73D7-4E21-A25F-56BC6E3B33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6310" y="0"/>
            <a:ext cx="435568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421A73-50C0-4C51-995A-35DDB3C88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9777" y="639763"/>
            <a:ext cx="3046073" cy="5177377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sz="4000"/>
              <a:t>Summary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5B8894B-4A72-427A-B1D1-C5AF5CBB2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3E574B9-86C7-4F7B-B550-D02C32ECB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4338354-6A9B-4F69-AE40-C4443BD986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F2AE12C4-65E1-29C4-64C2-5F6B6D4F93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5162305"/>
              </p:ext>
            </p:extLst>
          </p:nvPr>
        </p:nvGraphicFramePr>
        <p:xfrm>
          <a:off x="622300" y="639763"/>
          <a:ext cx="6572250" cy="558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40080506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9DD6D25-73D7-4E21-A25F-56BC6E3B33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6310" y="0"/>
            <a:ext cx="435568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38AA2F-502A-4245-A804-38483504D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9777" y="639763"/>
            <a:ext cx="3046073" cy="5177377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sz="4000"/>
              <a:t>Petri Nets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5B8894B-4A72-427A-B1D1-C5AF5CBB2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3E574B9-86C7-4F7B-B550-D02C32ECB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4338354-6A9B-4F69-AE40-C4443BD986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E14F7BA-80F8-F3B8-F50A-EF9096FB5F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280917"/>
              </p:ext>
            </p:extLst>
          </p:nvPr>
        </p:nvGraphicFramePr>
        <p:xfrm>
          <a:off x="622300" y="639763"/>
          <a:ext cx="6572250" cy="558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3646854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118BA95-03E7-41B7-B442-0AF8C0A7F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D950A0-86F2-4734-BD23-F3CE82D80C9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69850" y="844902"/>
                <a:ext cx="5818858" cy="5168196"/>
              </a:xfrm>
            </p:spPr>
            <p:txBody>
              <a:bodyPr anchor="ctr">
                <a:normAutofit/>
              </a:bodyPr>
              <a:lstStyle/>
              <a:p>
                <a:pPr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dirty="0">
                    <a:ea typeface="SimSun" panose="02010600030101010101" pitchFamily="2" charset="-122"/>
                    <a:cs typeface="Times New Roman" panose="02020603050405020304" pitchFamily="18" charset="0"/>
                  </a:rPr>
                  <a:t>a PN can be defined as a five-tuple:</a:t>
                </a:r>
                <a:endParaRPr lang="en-US"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0"/>
                  </a:spcBef>
                  <a:spcAft>
                    <a:spcPts val="800"/>
                  </a:spcAft>
                  <a:buNone/>
                </a:pPr>
                <a:endParaRPr lang="en-US">
                  <a:effectLst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marR="0" indent="0">
                  <a:spcBef>
                    <a:spcPts val="0"/>
                  </a:spcBef>
                  <a:spcAft>
                    <a:spcPts val="800"/>
                  </a:spcAft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𝑃𝑁</m:t>
                    </m:r>
                    <m:r>
                      <a:rPr lang="en-US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=(</m:t>
                    </m:r>
                    <m:r>
                      <a:rPr lang="en-US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𝑃</m:t>
                    </m:r>
                    <m:r>
                      <a:rPr lang="en-US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𝐼</m:t>
                    </m:r>
                    <m:r>
                      <a:rPr lang="en-US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𝑂</m:t>
                    </m:r>
                    <m:r>
                      <a:rPr lang="en-US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>
                    <a:effectLst/>
                    <a:ea typeface="SimSun" panose="02010600030101010101" pitchFamily="2" charset="-122"/>
                    <a:cs typeface="Times New Roman" panose="02020603050405020304" pitchFamily="18" charset="0"/>
                  </a:rPr>
                  <a:t>; where:</a:t>
                </a:r>
              </a:p>
              <a:p>
                <a:pPr lvl="1">
                  <a:spcBef>
                    <a:spcPts val="0"/>
                  </a:spcBef>
                </a:pPr>
                <a14:m>
                  <m:oMath xmlns:m="http://schemas.openxmlformats.org/officeDocument/2006/math">
                    <m:r>
                      <a:rPr lang="en-US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𝑃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={</m:t>
                    </m:r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, …, </m:t>
                    </m:r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𝑚</m:t>
                        </m:r>
                      </m:sub>
                    </m:sSub>
                    <m:r>
                      <a:rPr lang="en-US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r>
                  <a:rPr lang="en-US">
                    <a:effectLst/>
                    <a:latin typeface="Calibri" panose="020F0502020204030204" pitchFamily="34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>
                    <a:effectLst/>
                    <a:ea typeface="SimSun" panose="02010600030101010101" pitchFamily="2" charset="-122"/>
                    <a:cs typeface="Times New Roman" panose="02020603050405020304" pitchFamily="18" charset="0"/>
                  </a:rPr>
                  <a:t>is a finite set of places;</a:t>
                </a:r>
              </a:p>
              <a:p>
                <a:pPr lvl="1">
                  <a:spcBef>
                    <a:spcPts val="0"/>
                  </a:spcBef>
                </a:pPr>
                <a14:m>
                  <m:oMath xmlns:m="http://schemas.openxmlformats.org/officeDocument/2006/math">
                    <m:r>
                      <a:rPr lang="en-US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={</m:t>
                    </m:r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, …, </m:t>
                    </m:r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r>
                  <a:rPr lang="en-US">
                    <a:effectLst/>
                    <a:latin typeface="Calibri" panose="020F0502020204030204" pitchFamily="34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>
                    <a:effectLst/>
                    <a:ea typeface="SimSun" panose="02010600030101010101" pitchFamily="2" charset="-122"/>
                    <a:cs typeface="Times New Roman" panose="02020603050405020304" pitchFamily="18" charset="0"/>
                  </a:rPr>
                  <a:t>is a finite set of transitions, where </a:t>
                </a:r>
                <a14:m>
                  <m:oMath xmlns:m="http://schemas.openxmlformats.org/officeDocument/2006/math">
                    <m:r>
                      <a:rPr lang="en-US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Calibri" panose="020F0502020204030204" pitchFamily="34" charset="0"/>
                      </a:rPr>
                      <m:t>𝑃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Calibri" panose="020F0502020204030204" pitchFamily="34" charset="0"/>
                      </a:rPr>
                      <m:t>∪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Calibri" panose="020F0502020204030204" pitchFamily="34" charset="0"/>
                      </a:rPr>
                      <m:t>𝑇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Calibri" panose="020F0502020204030204" pitchFamily="34" charset="0"/>
                      </a:rPr>
                      <m:t>≠∅</m:t>
                    </m:r>
                  </m:oMath>
                </a14:m>
                <a:r>
                  <a:rPr lang="en-US">
                    <a:effectLst/>
                    <a:latin typeface="Calibri" panose="020F0502020204030204" pitchFamily="34" charset="0"/>
                    <a:ea typeface="SimSun" panose="02010600030101010101" pitchFamily="2" charset="-122"/>
                    <a:cs typeface="Calibri" panose="020F0502020204030204" pitchFamily="34" charset="0"/>
                  </a:rPr>
                  <a:t> </a:t>
                </a:r>
                <a:r>
                  <a:rPr lang="en-US">
                    <a:effectLst/>
                    <a:ea typeface="SimSun" panose="02010600030101010101" pitchFamily="2" charset="-122"/>
                    <a:cs typeface="Calibri" panose="020F0502020204030204" pitchFamily="34" charset="0"/>
                  </a:rPr>
                  <a:t>and</a:t>
                </a:r>
                <a:r>
                  <a:rPr lang="en-US">
                    <a:effectLst/>
                    <a:latin typeface="Calibri" panose="020F0502020204030204" pitchFamily="34" charset="0"/>
                    <a:ea typeface="SimSun" panose="02010600030101010101" pitchFamily="2" charset="-122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Calibri" panose="020F0502020204030204" pitchFamily="34" charset="0"/>
                      </a:rPr>
                      <m:t>𝑃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Calibri" panose="020F0502020204030204" pitchFamily="34" charset="0"/>
                      </a:rPr>
                      <m:t>∩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Calibri" panose="020F0502020204030204" pitchFamily="34" charset="0"/>
                      </a:rPr>
                      <m:t>𝑇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Calibri" panose="020F0502020204030204" pitchFamily="34" charset="0"/>
                      </a:rPr>
                      <m:t>=∅</m:t>
                    </m:r>
                  </m:oMath>
                </a14:m>
                <a:endParaRPr lang="en-US"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 lvl="1">
                  <a:spcBef>
                    <a:spcPts val="0"/>
                  </a:spcBef>
                </a:pPr>
                <a14:m>
                  <m:oMath xmlns:m="http://schemas.openxmlformats.org/officeDocument/2006/math">
                    <m:r>
                      <a:rPr lang="en-US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𝐼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: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𝑃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→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𝑁</m:t>
                    </m:r>
                  </m:oMath>
                </a14:m>
                <a:r>
                  <a:rPr lang="en-US">
                    <a:effectLst/>
                    <a:latin typeface="Calibri" panose="020F0502020204030204" pitchFamily="34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>
                    <a:effectLst/>
                    <a:ea typeface="SimSun" panose="02010600030101010101" pitchFamily="2" charset="-122"/>
                    <a:cs typeface="Times New Roman" panose="02020603050405020304" pitchFamily="18" charset="0"/>
                  </a:rPr>
                  <a:t>is an input function that specifies arcs directed from places to transitions, where</a:t>
                </a:r>
                <a:r>
                  <a:rPr lang="en-US">
                    <a:effectLst/>
                    <a:latin typeface="Calibri" panose="020F0502020204030204" pitchFamily="34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𝑁</m:t>
                    </m:r>
                  </m:oMath>
                </a14:m>
                <a:r>
                  <a:rPr lang="en-US">
                    <a:effectLst/>
                    <a:latin typeface="Calibri" panose="020F0502020204030204" pitchFamily="34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>
                    <a:effectLst/>
                    <a:ea typeface="SimSun" panose="02010600030101010101" pitchFamily="2" charset="-122"/>
                    <a:cs typeface="Times New Roman" panose="02020603050405020304" pitchFamily="18" charset="0"/>
                  </a:rPr>
                  <a:t>is the set of all natural numbers;</a:t>
                </a:r>
              </a:p>
              <a:p>
                <a:pPr lvl="1">
                  <a:spcBef>
                    <a:spcPts val="0"/>
                  </a:spcBef>
                </a:pPr>
                <a14:m>
                  <m:oMath xmlns:m="http://schemas.openxmlformats.org/officeDocument/2006/math">
                    <m:r>
                      <a:rPr lang="en-US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𝑂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: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𝑃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→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𝑁</m:t>
                    </m:r>
                  </m:oMath>
                </a14:m>
                <a:r>
                  <a:rPr lang="en-US">
                    <a:effectLst/>
                    <a:latin typeface="Calibri" panose="020F0502020204030204" pitchFamily="34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>
                    <a:effectLst/>
                    <a:ea typeface="SimSun" panose="02010600030101010101" pitchFamily="2" charset="-122"/>
                    <a:cs typeface="Times New Roman" panose="02020603050405020304" pitchFamily="18" charset="0"/>
                  </a:rPr>
                  <a:t>is an output function which defines directed arcs from transitions to places;</a:t>
                </a:r>
              </a:p>
              <a:p>
                <a:pPr lvl="1">
                  <a:spcBef>
                    <a:spcPts val="0"/>
                  </a:spcBef>
                  <a:spcAft>
                    <a:spcPts val="8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: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𝑃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→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𝑁</m:t>
                    </m:r>
                  </m:oMath>
                </a14:m>
                <a:r>
                  <a:rPr lang="en-US">
                    <a:effectLst/>
                    <a:latin typeface="Calibri" panose="020F0502020204030204" pitchFamily="34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>
                    <a:effectLst/>
                    <a:ea typeface="SimSun" panose="02010600030101010101" pitchFamily="2" charset="-122"/>
                    <a:cs typeface="Times New Roman" panose="02020603050405020304" pitchFamily="18" charset="0"/>
                  </a:rPr>
                  <a:t>is the initial marking;</a:t>
                </a:r>
              </a:p>
              <a:p>
                <a:endParaRPr lang="en-US" b="0" i="0" u="none" strike="noStrike" baseline="0">
                  <a:latin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D950A0-86F2-4734-BD23-F3CE82D80C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9850" y="844902"/>
                <a:ext cx="5818858" cy="5168196"/>
              </a:xfrm>
              <a:blipFill>
                <a:blip r:embed="rId2"/>
                <a:stretch>
                  <a:fillRect l="-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AD9B3EAD-A2B3-42C4-927C-3455E3E69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86983" y="3388659"/>
            <a:ext cx="3657600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BF9B298-BC35-4C0F-8301-5D63A1E6D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42859" y="1679571"/>
            <a:ext cx="3498864" cy="3498858"/>
            <a:chOff x="7942859" y="1679571"/>
            <a:chExt cx="3498864" cy="3498858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59D8741-EAD6-41B1-A882-70D70FC358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42859" y="1679571"/>
              <a:ext cx="3498864" cy="3498858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saturation sat="400000"/>
                        </a14:imgEffect>
                        <a14:imgEffect>
                          <a14:brightnessContrast bright="-40000" contrast="40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45444F36-3103-4D11-A25F-C054D4606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27958" y="1864667"/>
              <a:ext cx="3128666" cy="312866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7C9CEFD-7604-4C5E-B804-26EB1C253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1968" y="2376862"/>
            <a:ext cx="2640646" cy="2104273"/>
          </a:xfrm>
          <a:noFill/>
        </p:spPr>
        <p:txBody>
          <a:bodyPr>
            <a:normAutofit/>
          </a:bodyPr>
          <a:lstStyle/>
          <a:p>
            <a:pPr algn="ctr"/>
            <a:r>
              <a:rPr lang="en-US" sz="3000">
                <a:solidFill>
                  <a:schemeClr val="bg1">
                    <a:shade val="97000"/>
                    <a:satMod val="150000"/>
                  </a:schemeClr>
                </a:solidFill>
              </a:rPr>
              <a:t>Petri Nets</a:t>
            </a:r>
          </a:p>
        </p:txBody>
      </p:sp>
    </p:spTree>
    <p:extLst>
      <p:ext uri="{BB962C8B-B14F-4D97-AF65-F5344CB8AC3E}">
        <p14:creationId xmlns:p14="http://schemas.microsoft.com/office/powerpoint/2010/main" val="25606795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tint val="75000"/>
                <a:shade val="58000"/>
                <a:satMod val="120000"/>
              </a:schemeClr>
              <a:schemeClr val="bg1">
                <a:tint val="50000"/>
                <a:shade val="96000"/>
              </a:schemeClr>
            </a:duotone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E9FBC8E-8666-4442-8D7D-B250510CD4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684" y="2005"/>
            <a:ext cx="10908632" cy="6853991"/>
          </a:xfrm>
          <a:custGeom>
            <a:avLst/>
            <a:gdLst>
              <a:gd name="connsiteX0" fmla="*/ 9059740 w 10908632"/>
              <a:gd name="connsiteY0" fmla="*/ 0 h 6853991"/>
              <a:gd name="connsiteX1" fmla="*/ 9694921 w 10908632"/>
              <a:gd name="connsiteY1" fmla="*/ 0 h 6853991"/>
              <a:gd name="connsiteX2" fmla="*/ 9825053 w 10908632"/>
              <a:gd name="connsiteY2" fmla="*/ 165594 h 6853991"/>
              <a:gd name="connsiteX3" fmla="*/ 10908632 w 10908632"/>
              <a:gd name="connsiteY3" fmla="*/ 3429000 h 6853991"/>
              <a:gd name="connsiteX4" fmla="*/ 9825053 w 10908632"/>
              <a:gd name="connsiteY4" fmla="*/ 6692406 h 6853991"/>
              <a:gd name="connsiteX5" fmla="*/ 9698072 w 10908632"/>
              <a:gd name="connsiteY5" fmla="*/ 6853991 h 6853991"/>
              <a:gd name="connsiteX6" fmla="*/ 9063562 w 10908632"/>
              <a:gd name="connsiteY6" fmla="*/ 6853991 h 6853991"/>
              <a:gd name="connsiteX7" fmla="*/ 9138428 w 10908632"/>
              <a:gd name="connsiteY7" fmla="*/ 6775466 h 6853991"/>
              <a:gd name="connsiteX8" fmla="*/ 10431379 w 10908632"/>
              <a:gd name="connsiteY8" fmla="*/ 3429000 h 6853991"/>
              <a:gd name="connsiteX9" fmla="*/ 9138428 w 10908632"/>
              <a:gd name="connsiteY9" fmla="*/ 82534 h 6853991"/>
              <a:gd name="connsiteX10" fmla="*/ 2037821 w 10908632"/>
              <a:gd name="connsiteY10" fmla="*/ 0 h 6853991"/>
              <a:gd name="connsiteX11" fmla="*/ 8870811 w 10908632"/>
              <a:gd name="connsiteY11" fmla="*/ 0 h 6853991"/>
              <a:gd name="connsiteX12" fmla="*/ 8877212 w 10908632"/>
              <a:gd name="connsiteY12" fmla="*/ 6103 h 6853991"/>
              <a:gd name="connsiteX13" fmla="*/ 10295021 w 10908632"/>
              <a:gd name="connsiteY13" fmla="*/ 3429000 h 6853991"/>
              <a:gd name="connsiteX14" fmla="*/ 8877212 w 10908632"/>
              <a:gd name="connsiteY14" fmla="*/ 6851897 h 6853991"/>
              <a:gd name="connsiteX15" fmla="*/ 8875015 w 10908632"/>
              <a:gd name="connsiteY15" fmla="*/ 6853991 h 6853991"/>
              <a:gd name="connsiteX16" fmla="*/ 2033617 w 10908632"/>
              <a:gd name="connsiteY16" fmla="*/ 6853991 h 6853991"/>
              <a:gd name="connsiteX17" fmla="*/ 2031421 w 10908632"/>
              <a:gd name="connsiteY17" fmla="*/ 6851897 h 6853991"/>
              <a:gd name="connsiteX18" fmla="*/ 613611 w 10908632"/>
              <a:gd name="connsiteY18" fmla="*/ 3429000 h 6853991"/>
              <a:gd name="connsiteX19" fmla="*/ 2031420 w 10908632"/>
              <a:gd name="connsiteY19" fmla="*/ 6103 h 6853991"/>
              <a:gd name="connsiteX20" fmla="*/ 1213711 w 10908632"/>
              <a:gd name="connsiteY20" fmla="*/ 0 h 6853991"/>
              <a:gd name="connsiteX21" fmla="*/ 1848893 w 10908632"/>
              <a:gd name="connsiteY21" fmla="*/ 0 h 6853991"/>
              <a:gd name="connsiteX22" fmla="*/ 1770204 w 10908632"/>
              <a:gd name="connsiteY22" fmla="*/ 82534 h 6853991"/>
              <a:gd name="connsiteX23" fmla="*/ 477253 w 10908632"/>
              <a:gd name="connsiteY23" fmla="*/ 3429000 h 6853991"/>
              <a:gd name="connsiteX24" fmla="*/ 1770204 w 10908632"/>
              <a:gd name="connsiteY24" fmla="*/ 6775466 h 6853991"/>
              <a:gd name="connsiteX25" fmla="*/ 1845071 w 10908632"/>
              <a:gd name="connsiteY25" fmla="*/ 6853991 h 6853991"/>
              <a:gd name="connsiteX26" fmla="*/ 1210561 w 10908632"/>
              <a:gd name="connsiteY26" fmla="*/ 6853991 h 6853991"/>
              <a:gd name="connsiteX27" fmla="*/ 1083579 w 10908632"/>
              <a:gd name="connsiteY27" fmla="*/ 6692406 h 6853991"/>
              <a:gd name="connsiteX28" fmla="*/ 0 w 10908632"/>
              <a:gd name="connsiteY28" fmla="*/ 3429000 h 6853991"/>
              <a:gd name="connsiteX29" fmla="*/ 1083579 w 10908632"/>
              <a:gd name="connsiteY29" fmla="*/ 165594 h 6853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10908632" h="6853991">
                <a:moveTo>
                  <a:pt x="9059740" y="0"/>
                </a:moveTo>
                <a:lnTo>
                  <a:pt x="9694921" y="0"/>
                </a:lnTo>
                <a:lnTo>
                  <a:pt x="9825053" y="165594"/>
                </a:lnTo>
                <a:cubicBezTo>
                  <a:pt x="10505610" y="1075607"/>
                  <a:pt x="10908632" y="2205238"/>
                  <a:pt x="10908632" y="3429000"/>
                </a:cubicBezTo>
                <a:cubicBezTo>
                  <a:pt x="10908632" y="4652762"/>
                  <a:pt x="10505610" y="5782393"/>
                  <a:pt x="9825053" y="6692406"/>
                </a:cubicBezTo>
                <a:lnTo>
                  <a:pt x="9698072" y="6853991"/>
                </a:lnTo>
                <a:lnTo>
                  <a:pt x="9063562" y="6853991"/>
                </a:lnTo>
                <a:lnTo>
                  <a:pt x="9138428" y="6775466"/>
                </a:lnTo>
                <a:cubicBezTo>
                  <a:pt x="9941761" y="5891604"/>
                  <a:pt x="10431379" y="4717480"/>
                  <a:pt x="10431379" y="3429000"/>
                </a:cubicBezTo>
                <a:cubicBezTo>
                  <a:pt x="10431379" y="2140521"/>
                  <a:pt x="9941761" y="966397"/>
                  <a:pt x="9138428" y="82534"/>
                </a:cubicBezTo>
                <a:close/>
                <a:moveTo>
                  <a:pt x="2037821" y="0"/>
                </a:moveTo>
                <a:lnTo>
                  <a:pt x="8870811" y="0"/>
                </a:lnTo>
                <a:lnTo>
                  <a:pt x="8877212" y="6103"/>
                </a:lnTo>
                <a:cubicBezTo>
                  <a:pt x="9753207" y="882099"/>
                  <a:pt x="10295021" y="2092275"/>
                  <a:pt x="10295021" y="3429000"/>
                </a:cubicBezTo>
                <a:cubicBezTo>
                  <a:pt x="10295021" y="4765725"/>
                  <a:pt x="9753207" y="5975902"/>
                  <a:pt x="8877212" y="6851897"/>
                </a:cubicBezTo>
                <a:lnTo>
                  <a:pt x="8875015" y="6853991"/>
                </a:lnTo>
                <a:lnTo>
                  <a:pt x="2033617" y="6853991"/>
                </a:lnTo>
                <a:lnTo>
                  <a:pt x="2031421" y="6851897"/>
                </a:lnTo>
                <a:cubicBezTo>
                  <a:pt x="1155426" y="5975902"/>
                  <a:pt x="613611" y="4765725"/>
                  <a:pt x="613611" y="3429000"/>
                </a:cubicBezTo>
                <a:cubicBezTo>
                  <a:pt x="613611" y="2092275"/>
                  <a:pt x="1155425" y="882099"/>
                  <a:pt x="2031420" y="6103"/>
                </a:cubicBezTo>
                <a:close/>
                <a:moveTo>
                  <a:pt x="1213711" y="0"/>
                </a:moveTo>
                <a:lnTo>
                  <a:pt x="1848893" y="0"/>
                </a:lnTo>
                <a:lnTo>
                  <a:pt x="1770204" y="82534"/>
                </a:lnTo>
                <a:cubicBezTo>
                  <a:pt x="966871" y="966397"/>
                  <a:pt x="477253" y="2140521"/>
                  <a:pt x="477253" y="3429000"/>
                </a:cubicBezTo>
                <a:cubicBezTo>
                  <a:pt x="477253" y="4717480"/>
                  <a:pt x="966872" y="5891604"/>
                  <a:pt x="1770204" y="6775466"/>
                </a:cubicBezTo>
                <a:lnTo>
                  <a:pt x="1845071" y="6853991"/>
                </a:lnTo>
                <a:lnTo>
                  <a:pt x="1210561" y="6853991"/>
                </a:lnTo>
                <a:lnTo>
                  <a:pt x="1083579" y="6692406"/>
                </a:lnTo>
                <a:cubicBezTo>
                  <a:pt x="403022" y="5782393"/>
                  <a:pt x="0" y="4652762"/>
                  <a:pt x="0" y="3429000"/>
                </a:cubicBezTo>
                <a:cubicBezTo>
                  <a:pt x="0" y="2205238"/>
                  <a:pt x="403022" y="1075607"/>
                  <a:pt x="1083579" y="165594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8A953F2E-CFF4-48F3-A29F-31C616EA7D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8561" y="1167885"/>
            <a:ext cx="6674879" cy="4522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0717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118BA95-03E7-41B7-B442-0AF8C0A7F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3048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799C3D5-7D55-4046-808C-F290F456D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61035" y="1679569"/>
            <a:ext cx="3498864" cy="3498858"/>
            <a:chOff x="1061035" y="1679569"/>
            <a:chExt cx="3498864" cy="3498858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59D8741-EAD6-41B1-A882-70D70FC358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61035" y="1679569"/>
              <a:ext cx="3498864" cy="3498858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400000"/>
                        </a14:imgEffect>
                        <a14:imgEffect>
                          <a14:brightnessContrast bright="-40000" contrast="40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45444F36-3103-4D11-A25F-C054D4606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46134" y="1864667"/>
              <a:ext cx="3128666" cy="312866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8808783-2753-4819-BFF1-8113482B8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0145" y="2376862"/>
            <a:ext cx="2640646" cy="2104273"/>
          </a:xfrm>
          <a:noFill/>
        </p:spPr>
        <p:txBody>
          <a:bodyPr>
            <a:normAutofit/>
          </a:bodyPr>
          <a:lstStyle/>
          <a:p>
            <a:pPr algn="ctr"/>
            <a:r>
              <a:rPr lang="en-US" sz="3000">
                <a:solidFill>
                  <a:srgbClr val="FFFFFF"/>
                </a:solidFill>
              </a:rPr>
              <a:t>Petri Nets Properties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D9B3EAD-A2B3-42C4-927C-3455E3E69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02277" y="3388659"/>
            <a:ext cx="3657600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7" name="Content Placeholder 4">
            <a:extLst>
              <a:ext uri="{FF2B5EF4-FFF2-40B4-BE49-F238E27FC236}">
                <a16:creationId xmlns:a16="http://schemas.microsoft.com/office/drawing/2014/main" id="{501D75EB-CF4D-4C1E-AFE7-804F40AE41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1089" y="725394"/>
            <a:ext cx="5142658" cy="5407212"/>
          </a:xfrm>
        </p:spPr>
        <p:txBody>
          <a:bodyPr anchor="ctr">
            <a:normAutofit/>
          </a:bodyPr>
          <a:lstStyle/>
          <a:p>
            <a:r>
              <a:rPr lang="en-US"/>
              <a:t>Reachability</a:t>
            </a:r>
          </a:p>
          <a:p>
            <a:pPr lvl="1"/>
            <a:r>
              <a:rPr lang="en-US">
                <a:ea typeface="SimSun" panose="02010600030101010101" pitchFamily="2" charset="-122"/>
                <a:cs typeface="Times New Roman" panose="02020603050405020304" pitchFamily="18" charset="0"/>
              </a:rPr>
              <a:t>the </a:t>
            </a:r>
            <a:r>
              <a:rPr lang="en-US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system can reach a specific state as a result of a required functional behavior</a:t>
            </a:r>
            <a:endParaRPr lang="en-US"/>
          </a:p>
          <a:p>
            <a:r>
              <a:rPr lang="en-US"/>
              <a:t>Boundedness and Safety</a:t>
            </a:r>
          </a:p>
          <a:p>
            <a:pPr lvl="1"/>
            <a:r>
              <a:rPr lang="en-US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determines whether a modeled system has overflows or not; a PN is said to be </a:t>
            </a:r>
            <a:r>
              <a:rPr lang="en-US" i="1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k-bounded</a:t>
            </a:r>
            <a:r>
              <a:rPr lang="en-US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 if the number of tokens at any place is smaller or equal to </a:t>
            </a:r>
            <a:r>
              <a:rPr lang="en-US" i="1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k; a PN is safe </a:t>
            </a:r>
            <a:r>
              <a:rPr lang="en-US" i="1">
                <a:ea typeface="SimSun" panose="02010600030101010101" pitchFamily="2" charset="-122"/>
                <a:cs typeface="Times New Roman" panose="02020603050405020304" pitchFamily="18" charset="0"/>
              </a:rPr>
              <a:t>if it is 1-bounded</a:t>
            </a:r>
            <a:endParaRPr lang="en-US" i="1"/>
          </a:p>
          <a:p>
            <a:r>
              <a:rPr lang="en-US"/>
              <a:t>Conservativeness</a:t>
            </a:r>
          </a:p>
          <a:p>
            <a:pPr lvl="1"/>
            <a:r>
              <a:rPr lang="en-US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a transaction as the same amount of output arcs as input arcs</a:t>
            </a:r>
            <a:endParaRPr lang="en-US"/>
          </a:p>
          <a:p>
            <a:r>
              <a:rPr lang="en-US"/>
              <a:t>Liveness</a:t>
            </a:r>
          </a:p>
          <a:p>
            <a:pPr lvl="1"/>
            <a:r>
              <a:rPr lang="en-US"/>
              <a:t>multiple levels of liveness</a:t>
            </a:r>
          </a:p>
          <a:p>
            <a:r>
              <a:rPr lang="en-US"/>
              <a:t>Reversibility and Home State</a:t>
            </a:r>
          </a:p>
          <a:p>
            <a:pPr lvl="1"/>
            <a:r>
              <a:rPr lang="en-US"/>
              <a:t>the system can recover from failure states and return to preceding correct states</a:t>
            </a:r>
          </a:p>
        </p:txBody>
      </p:sp>
    </p:spTree>
    <p:extLst>
      <p:ext uri="{BB962C8B-B14F-4D97-AF65-F5344CB8AC3E}">
        <p14:creationId xmlns:p14="http://schemas.microsoft.com/office/powerpoint/2010/main" val="7118625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44">
            <a:extLst>
              <a:ext uri="{FF2B5EF4-FFF2-40B4-BE49-F238E27FC236}">
                <a16:creationId xmlns:a16="http://schemas.microsoft.com/office/drawing/2014/main" id="{5118BA95-03E7-41B7-B442-0AF8C0A7F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285549-12DB-4657-A64B-9006D04E05B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69850" y="844902"/>
                <a:ext cx="5818858" cy="5168196"/>
              </a:xfrm>
            </p:spPr>
            <p:txBody>
              <a:bodyPr anchor="ctr">
                <a:normAutofit/>
              </a:bodyPr>
              <a:lstStyle/>
              <a:p>
                <a:r>
                  <a:rPr lang="en-US"/>
                  <a:t>an augmented version that assigns timing and I/O information to the general PN model</a:t>
                </a:r>
              </a:p>
              <a:p>
                <a:r>
                  <a:rPr lang="en-US"/>
                  <a:t>can be defined as an eight-tuple:</a:t>
                </a:r>
              </a:p>
              <a:p>
                <a:pPr marL="0" indent="0">
                  <a:buNone/>
                </a:pPr>
                <a:endParaRPr lang="en-US"/>
              </a:p>
              <a:p>
                <a:pPr marL="0" marR="0" indent="0">
                  <a:spcBef>
                    <a:spcPts val="0"/>
                  </a:spcBef>
                  <a:spcAft>
                    <a:spcPts val="800"/>
                  </a:spcAft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𝑅𝑇𝑃𝑁</m:t>
                    </m:r>
                    <m:r>
                      <a:rPr lang="en-US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=(</m:t>
                    </m:r>
                    <m:r>
                      <a:rPr lang="en-US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𝑃𝑁</m:t>
                    </m:r>
                    <m:r>
                      <a:rPr lang="en-US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𝐷</m:t>
                    </m:r>
                    <m:r>
                      <a:rPr lang="en-US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US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𝑌</m:t>
                    </m:r>
                    <m:r>
                      <a:rPr lang="en-US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>
                    <a:effectLst/>
                    <a:latin typeface="Calibri" panose="020F0502020204030204" pitchFamily="34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; </a:t>
                </a:r>
                <a:r>
                  <a:rPr lang="en-US">
                    <a:effectLst/>
                    <a:ea typeface="SimSun" panose="02010600030101010101" pitchFamily="2" charset="-122"/>
                    <a:cs typeface="Times New Roman" panose="02020603050405020304" pitchFamily="18" charset="0"/>
                  </a:rPr>
                  <a:t>where:</a:t>
                </a:r>
              </a:p>
              <a:p>
                <a:pPr lvl="1">
                  <a:spcBef>
                    <a:spcPts val="0"/>
                  </a:spcBef>
                </a:pPr>
                <a14:m>
                  <m:oMath xmlns:m="http://schemas.openxmlformats.org/officeDocument/2006/math">
                    <m:r>
                      <a:rPr lang="en-US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𝑃𝑁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=(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𝑃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𝐼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𝑂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>
                    <a:effectLst/>
                    <a:latin typeface="Calibri" panose="020F0502020204030204" pitchFamily="34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>
                    <a:effectLst/>
                    <a:ea typeface="SimSun" panose="02010600030101010101" pitchFamily="2" charset="-122"/>
                    <a:cs typeface="Times New Roman" panose="02020603050405020304" pitchFamily="18" charset="0"/>
                  </a:rPr>
                  <a:t>is the general PN model;</a:t>
                </a:r>
              </a:p>
              <a:p>
                <a:pPr lvl="1">
                  <a:spcBef>
                    <a:spcPts val="0"/>
                  </a:spcBef>
                </a:pPr>
                <a14:m>
                  <m:oMath xmlns:m="http://schemas.openxmlformats.org/officeDocument/2006/math">
                    <m:r>
                      <a:rPr lang="en-US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𝐷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: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𝑃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→</m:t>
                    </m:r>
                    <m:sSup>
                      <m:sSup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>
                    <a:effectLst/>
                    <a:latin typeface="Calibri" panose="020F0502020204030204" pitchFamily="34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>
                    <a:effectLst/>
                    <a:ea typeface="SimSun" panose="02010600030101010101" pitchFamily="2" charset="-122"/>
                    <a:cs typeface="Times New Roman" panose="02020603050405020304" pitchFamily="18" charset="0"/>
                  </a:rPr>
                  <a:t>is a firing time-delay function, where</a:t>
                </a:r>
                <a:r>
                  <a:rPr lang="en-US">
                    <a:effectLst/>
                    <a:latin typeface="Calibri" panose="020F0502020204030204" pitchFamily="34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>
                    <a:effectLst/>
                    <a:latin typeface="Calibri" panose="020F0502020204030204" pitchFamily="34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>
                    <a:effectLst/>
                    <a:ea typeface="SimSun" panose="02010600030101010101" pitchFamily="2" charset="-122"/>
                    <a:cs typeface="Times New Roman" panose="02020603050405020304" pitchFamily="18" charset="0"/>
                  </a:rPr>
                  <a:t>is the set of nonnegative real numbers;</a:t>
                </a:r>
              </a:p>
              <a:p>
                <a:pPr lvl="1">
                  <a:spcBef>
                    <a:spcPts val="0"/>
                  </a:spcBef>
                </a:pPr>
                <a14:m>
                  <m:oMath xmlns:m="http://schemas.openxmlformats.org/officeDocument/2006/math">
                    <m:r>
                      <a:rPr lang="en-US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: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𝑃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→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𝐵</m:t>
                    </m:r>
                  </m:oMath>
                </a14:m>
                <a:r>
                  <a:rPr lang="en-US">
                    <a:effectLst/>
                    <a:latin typeface="Calibri" panose="020F0502020204030204" pitchFamily="34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>
                    <a:effectLst/>
                    <a:ea typeface="SimSun" panose="02010600030101010101" pitchFamily="2" charset="-122"/>
                    <a:cs typeface="Times New Roman" panose="02020603050405020304" pitchFamily="18" charset="0"/>
                  </a:rPr>
                  <a:t>is an input signal function, where </a:t>
                </a:r>
                <a14:m>
                  <m:oMath xmlns:m="http://schemas.openxmlformats.org/officeDocument/2006/math">
                    <m:r>
                      <a:rPr lang="en-US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𝐵</m:t>
                    </m:r>
                  </m:oMath>
                </a14:m>
                <a:r>
                  <a:rPr lang="en-US">
                    <a:effectLst/>
                    <a:latin typeface="Calibri" panose="020F0502020204030204" pitchFamily="34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>
                    <a:effectLst/>
                    <a:ea typeface="SimSun" panose="02010600030101010101" pitchFamily="2" charset="-122"/>
                    <a:cs typeface="Times New Roman" panose="02020603050405020304" pitchFamily="18" charset="0"/>
                  </a:rPr>
                  <a:t>is the set of Boolean expressions of input addresses;</a:t>
                </a:r>
              </a:p>
              <a:p>
                <a:pPr lvl="1">
                  <a:spcBef>
                    <a:spcPts val="0"/>
                  </a:spcBef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en-US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𝑌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: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→{0,1}</m:t>
                    </m:r>
                  </m:oMath>
                </a14:m>
                <a:r>
                  <a:rPr lang="en-US">
                    <a:effectLst/>
                    <a:latin typeface="Calibri" panose="020F0502020204030204" pitchFamily="34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>
                    <a:effectLst/>
                    <a:ea typeface="SimSun" panose="02010600030101010101" pitchFamily="2" charset="-122"/>
                    <a:cs typeface="Times New Roman" panose="02020603050405020304" pitchFamily="18" charset="0"/>
                  </a:rPr>
                  <a:t>is an output signal function;</a:t>
                </a:r>
              </a:p>
              <a:p>
                <a:pPr marL="0" indent="0">
                  <a:buNone/>
                </a:pPr>
                <a:endParaRPr lang="en-US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285549-12DB-4657-A64B-9006D04E05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9850" y="844902"/>
                <a:ext cx="5818858" cy="5168196"/>
              </a:xfrm>
              <a:blipFill>
                <a:blip r:embed="rId2"/>
                <a:stretch>
                  <a:fillRect l="-524" r="-2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Rectangle 46">
            <a:extLst>
              <a:ext uri="{FF2B5EF4-FFF2-40B4-BE49-F238E27FC236}">
                <a16:creationId xmlns:a16="http://schemas.microsoft.com/office/drawing/2014/main" id="{AD9B3EAD-A2B3-42C4-927C-3455E3E69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86983" y="3388659"/>
            <a:ext cx="3657600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55" name="Group 48">
            <a:extLst>
              <a:ext uri="{FF2B5EF4-FFF2-40B4-BE49-F238E27FC236}">
                <a16:creationId xmlns:a16="http://schemas.microsoft.com/office/drawing/2014/main" id="{4BF9B298-BC35-4C0F-8301-5D63A1E6D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42859" y="1679571"/>
            <a:ext cx="3498864" cy="3498858"/>
            <a:chOff x="7942859" y="1679571"/>
            <a:chExt cx="3498864" cy="3498858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059D8741-EAD6-41B1-A882-70D70FC358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42859" y="1679571"/>
              <a:ext cx="3498864" cy="3498858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400000"/>
                        </a14:imgEffect>
                        <a14:imgEffect>
                          <a14:brightnessContrast bright="-40000" contrast="40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56" name="Oval 50">
              <a:extLst>
                <a:ext uri="{FF2B5EF4-FFF2-40B4-BE49-F238E27FC236}">
                  <a16:creationId xmlns:a16="http://schemas.microsoft.com/office/drawing/2014/main" id="{45444F36-3103-4D11-A25F-C054D4606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27958" y="1864667"/>
              <a:ext cx="3128666" cy="312866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95534C5-9668-42FB-AF8B-7BD92CF5C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1968" y="2376862"/>
            <a:ext cx="2640646" cy="2104273"/>
          </a:xfrm>
          <a:noFill/>
        </p:spPr>
        <p:txBody>
          <a:bodyPr>
            <a:normAutofit/>
          </a:bodyPr>
          <a:lstStyle/>
          <a:p>
            <a:pPr algn="ctr"/>
            <a:r>
              <a:rPr lang="en-US" sz="3000">
                <a:solidFill>
                  <a:schemeClr val="bg1">
                    <a:shade val="97000"/>
                    <a:satMod val="150000"/>
                  </a:schemeClr>
                </a:solidFill>
              </a:rPr>
              <a:t>Real-Time Petri Nets</a:t>
            </a:r>
          </a:p>
        </p:txBody>
      </p:sp>
    </p:spTree>
    <p:extLst>
      <p:ext uri="{BB962C8B-B14F-4D97-AF65-F5344CB8AC3E}">
        <p14:creationId xmlns:p14="http://schemas.microsoft.com/office/powerpoint/2010/main" val="27295864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8">
            <a:extLst>
              <a:ext uri="{FF2B5EF4-FFF2-40B4-BE49-F238E27FC236}">
                <a16:creationId xmlns:a16="http://schemas.microsoft.com/office/drawing/2014/main" id="{E9DD6D25-73D7-4E21-A25F-56BC6E3B33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6310" y="0"/>
            <a:ext cx="435568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D819C0-8807-4679-B204-9AEA57B39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9777" y="639763"/>
            <a:ext cx="3046073" cy="5177377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sz="3400"/>
              <a:t>Model Verification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5B8894B-4A72-427A-B1D1-C5AF5CBB2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3E574B9-86C7-4F7B-B550-D02C32ECB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4338354-6A9B-4F69-AE40-C4443BD986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76F033FB-0D67-DF06-4FA1-AA46B26E0C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0983395"/>
              </p:ext>
            </p:extLst>
          </p:nvPr>
        </p:nvGraphicFramePr>
        <p:xfrm>
          <a:off x="622300" y="639763"/>
          <a:ext cx="6572250" cy="558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8431245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Wood Type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C6AE0645-98FF-411B-B0E9-59ABD78A0CC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0</TotalTime>
  <Words>952</Words>
  <Application>Microsoft Office PowerPoint</Application>
  <PresentationFormat>Widescreen</PresentationFormat>
  <Paragraphs>109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Calibri</vt:lpstr>
      <vt:lpstr>Cambria Math</vt:lpstr>
      <vt:lpstr>Georgia</vt:lpstr>
      <vt:lpstr>Rockwell Extra Bold</vt:lpstr>
      <vt:lpstr>Trebuchet MS</vt:lpstr>
      <vt:lpstr>Wingdings</vt:lpstr>
      <vt:lpstr>Wood Type</vt:lpstr>
      <vt:lpstr>Programmable Logic Controller (PLC) for Industrial Applications</vt:lpstr>
      <vt:lpstr>Objectives</vt:lpstr>
      <vt:lpstr>Summary</vt:lpstr>
      <vt:lpstr>Petri Nets</vt:lpstr>
      <vt:lpstr>Petri Nets</vt:lpstr>
      <vt:lpstr>PowerPoint Presentation</vt:lpstr>
      <vt:lpstr>Petri Nets Properties</vt:lpstr>
      <vt:lpstr>Real-Time Petri Nets</vt:lpstr>
      <vt:lpstr>Model Verification</vt:lpstr>
      <vt:lpstr>Design process for logic control systems</vt:lpstr>
      <vt:lpstr>State Space Explosion Problem</vt:lpstr>
      <vt:lpstr>Security</vt:lpstr>
      <vt:lpstr>Stuxnet attack</vt:lpstr>
      <vt:lpstr>Other malware approaches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Programmable Logic Controller (PLC) for Industrial Applications</dc:title>
  <dc:creator>Nicolae-Andrei Vasile</dc:creator>
  <cp:lastModifiedBy>Nicolae-Andrei Vasile</cp:lastModifiedBy>
  <cp:revision>144</cp:revision>
  <dcterms:created xsi:type="dcterms:W3CDTF">2022-06-23T22:51:40Z</dcterms:created>
  <dcterms:modified xsi:type="dcterms:W3CDTF">2022-06-24T00:38:26Z</dcterms:modified>
</cp:coreProperties>
</file>