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F11E-47F6-4280-A309-E67D138A41B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4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2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06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0400" y="2342033"/>
            <a:ext cx="9911200" cy="217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305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0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5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7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3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5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9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5/28/2022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56609F6-09B1-48C5-9058-2437A7FFF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206CAB-FB31-2F6A-8747-1264CFA07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376" y="1432223"/>
            <a:ext cx="6057144" cy="3357976"/>
          </a:xfrm>
        </p:spPr>
        <p:txBody>
          <a:bodyPr>
            <a:normAutofit/>
          </a:bodyPr>
          <a:lstStyle/>
          <a:p>
            <a:r>
              <a:rPr lang="en-US" dirty="0"/>
              <a:t>Schemes of Branch Prediction</a:t>
            </a: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0680AA2C-AF82-EFAE-5106-F32866115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8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F73545-5A9C-436D-9019-D3465816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5A364-CFF2-4701-8DE6-DC7BD3CF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to exploring the full performance of microprocessors</a:t>
            </a:r>
          </a:p>
          <a:p>
            <a:r>
              <a:rPr lang="en-US" dirty="0"/>
              <a:t>the goal of a branch prediction scheme is to predict accurately the outcome of that conditional branch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3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ED1607-FF5F-4C97-A4E1-2A4D9FF4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9925C3-B358-4D39-A2D6-6B23E4ECB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6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5D2265-CED0-4609-92F7-D63D63D7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Static Strategies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CA478-D1C1-41E5-B590-713EC13FD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957DB-82FC-4323-88F7-C12B4A5B31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predict that branches are always taken/not taken</a:t>
            </a:r>
          </a:p>
          <a:p>
            <a:r>
              <a:rPr lang="en-US" dirty="0"/>
              <a:t>high program sensitivity can lead to widely different prediction accuracies, therefore, it must be considered</a:t>
            </a:r>
          </a:p>
          <a:p>
            <a:r>
              <a:rPr lang="en-US" dirty="0"/>
              <a:t>used in some of the IBM System 360/370</a:t>
            </a:r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BA0EF27-7919-486D-BD0D-F6EA0B5350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37" y="2093913"/>
            <a:ext cx="3806263" cy="3941762"/>
          </a:xfr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91776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62CB-D79E-4BC3-9A8F-FFC4E7DE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625D-511A-469B-A63C-86D4E9362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likelihood of a conditional branch instruction at a particular location being taken is highly dependent on the way the same branch was decided previously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8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45CE-7141-413E-8040-C1AC124D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Compression &amp;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9497-D901-46E5-A349-9198A8284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1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8C9D-2A9E-4503-887A-B2FBC328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TWO-LEVEL 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F6BC-E5C4-4571-A0EE-C07BE0AB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0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10AC-8BC0-4558-8138-337800B7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D5BD-4423-4CBA-AD10-F2D2E028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28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104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Schemes of Branch Prediction</vt:lpstr>
      <vt:lpstr>Overview</vt:lpstr>
      <vt:lpstr>Strategies</vt:lpstr>
      <vt:lpstr>Static Strategies</vt:lpstr>
      <vt:lpstr>Dynamic Strategies</vt:lpstr>
      <vt:lpstr>Data Compression &amp; Prediction</vt:lpstr>
      <vt:lpstr>TWO-LEVEL BRANCH PREDICTION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Schemes of Branch Prediction</dc:title>
  <dc:creator>Nicolae-Andrei Vasile</dc:creator>
  <cp:lastModifiedBy>Nicolae-Andrei Vasile</cp:lastModifiedBy>
  <cp:revision>13</cp:revision>
  <dcterms:created xsi:type="dcterms:W3CDTF">2022-05-28T14:14:35Z</dcterms:created>
  <dcterms:modified xsi:type="dcterms:W3CDTF">2022-05-30T06:20:49Z</dcterms:modified>
</cp:coreProperties>
</file>