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0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8" r:id="rId5"/>
    <p:sldMasterId id="2147483667" r:id="rId6"/>
  </p:sldMasterIdLst>
  <p:notesMasterIdLst>
    <p:notesMasterId r:id="rId28"/>
  </p:notesMasterIdLst>
  <p:handoutMasterIdLst>
    <p:handoutMasterId r:id="rId29"/>
  </p:handoutMasterIdLst>
  <p:sldIdLst>
    <p:sldId id="315" r:id="rId7"/>
    <p:sldId id="432" r:id="rId8"/>
    <p:sldId id="431" r:id="rId9"/>
    <p:sldId id="435" r:id="rId10"/>
    <p:sldId id="380" r:id="rId11"/>
    <p:sldId id="433" r:id="rId12"/>
    <p:sldId id="434" r:id="rId13"/>
    <p:sldId id="425" r:id="rId14"/>
    <p:sldId id="427" r:id="rId15"/>
    <p:sldId id="451" r:id="rId16"/>
    <p:sldId id="429" r:id="rId17"/>
    <p:sldId id="409" r:id="rId18"/>
    <p:sldId id="437" r:id="rId19"/>
    <p:sldId id="411" r:id="rId20"/>
    <p:sldId id="452" r:id="rId21"/>
    <p:sldId id="328" r:id="rId22"/>
    <p:sldId id="364" r:id="rId23"/>
    <p:sldId id="406" r:id="rId24"/>
    <p:sldId id="430" r:id="rId25"/>
    <p:sldId id="456" r:id="rId26"/>
    <p:sldId id="45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E3E818"/>
    <a:srgbClr val="7B3625"/>
    <a:srgbClr val="1B3C7F"/>
    <a:srgbClr val="25A368"/>
    <a:srgbClr val="01080F"/>
    <a:srgbClr val="0F5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86307" autoAdjust="0"/>
  </p:normalViewPr>
  <p:slideViewPr>
    <p:cSldViewPr snapToGrid="0">
      <p:cViewPr varScale="1">
        <p:scale>
          <a:sx n="130" d="100"/>
          <a:sy n="130" d="100"/>
        </p:scale>
        <p:origin x="46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3245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ant Pierre-Paul" userId="16d6a607-a748-47b2-b406-47c02e4b6c77" providerId="ADAL" clId="{67E111D0-DA05-40E8-8E2F-4E4C6FB57481}"/>
    <pc:docChg chg="custSel addSld modSld">
      <pc:chgData name="Gallant Pierre-Paul" userId="16d6a607-a748-47b2-b406-47c02e4b6c77" providerId="ADAL" clId="{67E111D0-DA05-40E8-8E2F-4E4C6FB57481}" dt="2023-01-25T11:57:52.581" v="79" actId="20577"/>
      <pc:docMkLst>
        <pc:docMk/>
      </pc:docMkLst>
      <pc:sldChg chg="addSp modSp new mod">
        <pc:chgData name="Gallant Pierre-Paul" userId="16d6a607-a748-47b2-b406-47c02e4b6c77" providerId="ADAL" clId="{67E111D0-DA05-40E8-8E2F-4E4C6FB57481}" dt="2023-01-25T11:57:52.581" v="79" actId="20577"/>
        <pc:sldMkLst>
          <pc:docMk/>
          <pc:sldMk cId="3855226862" sldId="437"/>
        </pc:sldMkLst>
        <pc:spChg chg="mod">
          <ac:chgData name="Gallant Pierre-Paul" userId="16d6a607-a748-47b2-b406-47c02e4b6c77" providerId="ADAL" clId="{67E111D0-DA05-40E8-8E2F-4E4C6FB57481}" dt="2023-01-25T11:57:13.929" v="13" actId="20577"/>
          <ac:spMkLst>
            <pc:docMk/>
            <pc:sldMk cId="3855226862" sldId="437"/>
            <ac:spMk id="2" creationId="{3DA988F8-6962-44A2-A04E-793AB888FC4E}"/>
          </ac:spMkLst>
        </pc:spChg>
        <pc:spChg chg="mod">
          <ac:chgData name="Gallant Pierre-Paul" userId="16d6a607-a748-47b2-b406-47c02e4b6c77" providerId="ADAL" clId="{67E111D0-DA05-40E8-8E2F-4E4C6FB57481}" dt="2023-01-25T11:57:52.581" v="79" actId="20577"/>
          <ac:spMkLst>
            <pc:docMk/>
            <pc:sldMk cId="3855226862" sldId="437"/>
            <ac:spMk id="3" creationId="{47BD603E-6382-4A0E-B10F-CC6B1875F167}"/>
          </ac:spMkLst>
        </pc:spChg>
        <pc:spChg chg="add mod">
          <ac:chgData name="Gallant Pierre-Paul" userId="16d6a607-a748-47b2-b406-47c02e4b6c77" providerId="ADAL" clId="{67E111D0-DA05-40E8-8E2F-4E4C6FB57481}" dt="2023-01-25T11:57:30.688" v="28" actId="20577"/>
          <ac:spMkLst>
            <pc:docMk/>
            <pc:sldMk cId="3855226862" sldId="437"/>
            <ac:spMk id="5" creationId="{2FA4A15D-EB45-492D-9CEF-86AD18A34853}"/>
          </ac:spMkLst>
        </pc:spChg>
      </pc:sldChg>
    </pc:docChg>
  </pc:docChgLst>
  <pc:docChgLst>
    <pc:chgData name="Gallant Pierre-Paul" userId="16d6a607-a748-47b2-b406-47c02e4b6c77" providerId="ADAL" clId="{1C201416-F332-47EA-BDE7-9E873393AA96}"/>
    <pc:docChg chg="undo custSel addSld delSld modSld sldOrd modShowInfo">
      <pc:chgData name="Gallant Pierre-Paul" userId="16d6a607-a748-47b2-b406-47c02e4b6c77" providerId="ADAL" clId="{1C201416-F332-47EA-BDE7-9E873393AA96}" dt="2023-01-18T02:40:43.091" v="3797" actId="20577"/>
      <pc:docMkLst>
        <pc:docMk/>
      </pc:docMkLst>
      <pc:sldChg chg="modSp mod">
        <pc:chgData name="Gallant Pierre-Paul" userId="16d6a607-a748-47b2-b406-47c02e4b6c77" providerId="ADAL" clId="{1C201416-F332-47EA-BDE7-9E873393AA96}" dt="2023-01-18T01:22:55.201" v="2652" actId="6549"/>
        <pc:sldMkLst>
          <pc:docMk/>
          <pc:sldMk cId="3616311193" sldId="315"/>
        </pc:sldMkLst>
        <pc:spChg chg="mod">
          <ac:chgData name="Gallant Pierre-Paul" userId="16d6a607-a748-47b2-b406-47c02e4b6c77" providerId="ADAL" clId="{1C201416-F332-47EA-BDE7-9E873393AA96}" dt="2023-01-18T01:22:55.201" v="2652" actId="6549"/>
          <ac:spMkLst>
            <pc:docMk/>
            <pc:sldMk cId="3616311193" sldId="315"/>
            <ac:spMk id="2" creationId="{C7FFE7E3-2F52-42B4-A5A2-6596B1A929E1}"/>
          </ac:spMkLst>
        </pc:spChg>
      </pc:sldChg>
      <pc:sldChg chg="addSp delSp modSp mod">
        <pc:chgData name="Gallant Pierre-Paul" userId="16d6a607-a748-47b2-b406-47c02e4b6c77" providerId="ADAL" clId="{1C201416-F332-47EA-BDE7-9E873393AA96}" dt="2023-01-17T02:13:08.258" v="1946" actId="1076"/>
        <pc:sldMkLst>
          <pc:docMk/>
          <pc:sldMk cId="2127958764" sldId="323"/>
        </pc:sldMkLst>
        <pc:picChg chg="add mod">
          <ac:chgData name="Gallant Pierre-Paul" userId="16d6a607-a748-47b2-b406-47c02e4b6c77" providerId="ADAL" clId="{1C201416-F332-47EA-BDE7-9E873393AA96}" dt="2023-01-17T02:13:08.258" v="1946" actId="1076"/>
          <ac:picMkLst>
            <pc:docMk/>
            <pc:sldMk cId="2127958764" sldId="323"/>
            <ac:picMk id="5" creationId="{9F1BAE67-25B6-4199-9531-139D7C2F3211}"/>
          </ac:picMkLst>
        </pc:picChg>
        <pc:picChg chg="del">
          <ac:chgData name="Gallant Pierre-Paul" userId="16d6a607-a748-47b2-b406-47c02e4b6c77" providerId="ADAL" clId="{1C201416-F332-47EA-BDE7-9E873393AA96}" dt="2023-01-17T02:13:05.479" v="1945" actId="478"/>
          <ac:picMkLst>
            <pc:docMk/>
            <pc:sldMk cId="2127958764" sldId="323"/>
            <ac:picMk id="17" creationId="{EC240AE7-9CDA-4F61-B93E-5736ECD81B94}"/>
          </ac:picMkLst>
        </pc:picChg>
      </pc:sldChg>
      <pc:sldChg chg="del">
        <pc:chgData name="Gallant Pierre-Paul" userId="16d6a607-a748-47b2-b406-47c02e4b6c77" providerId="ADAL" clId="{1C201416-F332-47EA-BDE7-9E873393AA96}" dt="2023-01-16T19:48:57.905" v="82" actId="2696"/>
        <pc:sldMkLst>
          <pc:docMk/>
          <pc:sldMk cId="1679914712" sldId="333"/>
        </pc:sldMkLst>
      </pc:sldChg>
      <pc:sldChg chg="add">
        <pc:chgData name="Gallant Pierre-Paul" userId="16d6a607-a748-47b2-b406-47c02e4b6c77" providerId="ADAL" clId="{1C201416-F332-47EA-BDE7-9E873393AA96}" dt="2023-01-16T19:49:00.181" v="83"/>
        <pc:sldMkLst>
          <pc:docMk/>
          <pc:sldMk cId="4027768047" sldId="333"/>
        </pc:sldMkLst>
      </pc:sldChg>
      <pc:sldChg chg="addSp modSp del mod">
        <pc:chgData name="Gallant Pierre-Paul" userId="16d6a607-a748-47b2-b406-47c02e4b6c77" providerId="ADAL" clId="{1C201416-F332-47EA-BDE7-9E873393AA96}" dt="2023-01-16T19:47:33.428" v="15" actId="2696"/>
        <pc:sldMkLst>
          <pc:docMk/>
          <pc:sldMk cId="1518797757" sldId="353"/>
        </pc:sldMkLst>
        <pc:spChg chg="mod">
          <ac:chgData name="Gallant Pierre-Paul" userId="16d6a607-a748-47b2-b406-47c02e4b6c77" providerId="ADAL" clId="{1C201416-F332-47EA-BDE7-9E873393AA96}" dt="2023-01-16T19:47:26.137" v="14" actId="20577"/>
          <ac:spMkLst>
            <pc:docMk/>
            <pc:sldMk cId="1518797757" sldId="353"/>
            <ac:spMk id="2" creationId="{17A47D45-B82A-4090-951E-AAD3313A446A}"/>
          </ac:spMkLst>
        </pc:spChg>
        <pc:spChg chg="add mod">
          <ac:chgData name="Gallant Pierre-Paul" userId="16d6a607-a748-47b2-b406-47c02e4b6c77" providerId="ADAL" clId="{1C201416-F332-47EA-BDE7-9E873393AA96}" dt="2023-01-16T19:47:08.853" v="1" actId="207"/>
          <ac:spMkLst>
            <pc:docMk/>
            <pc:sldMk cId="1518797757" sldId="353"/>
            <ac:spMk id="5" creationId="{E30DD334-8A37-4023-87DE-4523EE7EA8A9}"/>
          </ac:spMkLst>
        </pc:spChg>
      </pc:sldChg>
      <pc:sldChg chg="modSp add mod">
        <pc:chgData name="Gallant Pierre-Paul" userId="16d6a607-a748-47b2-b406-47c02e4b6c77" providerId="ADAL" clId="{1C201416-F332-47EA-BDE7-9E873393AA96}" dt="2023-01-16T19:47:52.726" v="63" actId="20577"/>
        <pc:sldMkLst>
          <pc:docMk/>
          <pc:sldMk cId="3723815403" sldId="353"/>
        </pc:sldMkLst>
        <pc:spChg chg="mod">
          <ac:chgData name="Gallant Pierre-Paul" userId="16d6a607-a748-47b2-b406-47c02e4b6c77" providerId="ADAL" clId="{1C201416-F332-47EA-BDE7-9E873393AA96}" dt="2023-01-16T19:47:52.726" v="63" actId="20577"/>
          <ac:spMkLst>
            <pc:docMk/>
            <pc:sldMk cId="3723815403" sldId="353"/>
            <ac:spMk id="2" creationId="{17A47D45-B82A-4090-951E-AAD3313A446A}"/>
          </ac:spMkLst>
        </pc:spChg>
        <pc:spChg chg="mod">
          <ac:chgData name="Gallant Pierre-Paul" userId="16d6a607-a748-47b2-b406-47c02e4b6c77" providerId="ADAL" clId="{1C201416-F332-47EA-BDE7-9E873393AA96}" dt="2023-01-16T19:47:46.680" v="42" actId="20577"/>
          <ac:spMkLst>
            <pc:docMk/>
            <pc:sldMk cId="3723815403" sldId="353"/>
            <ac:spMk id="3" creationId="{2726AEE9-2E99-4F80-A8BF-070B9A30E3E1}"/>
          </ac:spMkLst>
        </pc:spChg>
      </pc:sldChg>
      <pc:sldChg chg="addSp modSp mod">
        <pc:chgData name="Gallant Pierre-Paul" userId="16d6a607-a748-47b2-b406-47c02e4b6c77" providerId="ADAL" clId="{1C201416-F332-47EA-BDE7-9E873393AA96}" dt="2023-01-18T01:40:24.817" v="2694" actId="20577"/>
        <pc:sldMkLst>
          <pc:docMk/>
          <pc:sldMk cId="1609492227" sldId="357"/>
        </pc:sldMkLst>
        <pc:spChg chg="add mod">
          <ac:chgData name="Gallant Pierre-Paul" userId="16d6a607-a748-47b2-b406-47c02e4b6c77" providerId="ADAL" clId="{1C201416-F332-47EA-BDE7-9E873393AA96}" dt="2023-01-18T01:40:24.817" v="2694" actId="20577"/>
          <ac:spMkLst>
            <pc:docMk/>
            <pc:sldMk cId="1609492227" sldId="357"/>
            <ac:spMk id="6" creationId="{FDF90BE4-19E1-4CB7-B8D2-739ABC666CAB}"/>
          </ac:spMkLst>
        </pc:spChg>
      </pc:sldChg>
      <pc:sldChg chg="addSp delSp modSp mod delAnim modAnim">
        <pc:chgData name="Gallant Pierre-Paul" userId="16d6a607-a748-47b2-b406-47c02e4b6c77" providerId="ADAL" clId="{1C201416-F332-47EA-BDE7-9E873393AA96}" dt="2023-01-17T01:33:03.659" v="1944"/>
        <pc:sldMkLst>
          <pc:docMk/>
          <pc:sldMk cId="2930804081" sldId="358"/>
        </pc:sldMkLst>
        <pc:spChg chg="add del mod">
          <ac:chgData name="Gallant Pierre-Paul" userId="16d6a607-a748-47b2-b406-47c02e4b6c77" providerId="ADAL" clId="{1C201416-F332-47EA-BDE7-9E873393AA96}" dt="2023-01-17T00:48:56.557" v="1869" actId="478"/>
          <ac:spMkLst>
            <pc:docMk/>
            <pc:sldMk cId="2930804081" sldId="358"/>
            <ac:spMk id="4" creationId="{5996087D-6EF9-4F6C-A123-FF18A5B7B07D}"/>
          </ac:spMkLst>
        </pc:spChg>
        <pc:spChg chg="mod">
          <ac:chgData name="Gallant Pierre-Paul" userId="16d6a607-a748-47b2-b406-47c02e4b6c77" providerId="ADAL" clId="{1C201416-F332-47EA-BDE7-9E873393AA96}" dt="2023-01-17T01:29:32.883" v="1892" actId="20577"/>
          <ac:spMkLst>
            <pc:docMk/>
            <pc:sldMk cId="2930804081" sldId="358"/>
            <ac:spMk id="6" creationId="{40BEB90E-FA83-42C9-B716-7C4AEE5BB52C}"/>
          </ac:spMkLst>
        </pc:spChg>
        <pc:spChg chg="add mod">
          <ac:chgData name="Gallant Pierre-Paul" userId="16d6a607-a748-47b2-b406-47c02e4b6c77" providerId="ADAL" clId="{1C201416-F332-47EA-BDE7-9E873393AA96}" dt="2023-01-17T01:31:55.809" v="1923" actId="1076"/>
          <ac:spMkLst>
            <pc:docMk/>
            <pc:sldMk cId="2930804081" sldId="358"/>
            <ac:spMk id="25" creationId="{D1B738D8-D26A-4753-9F61-21DDAB6E68E1}"/>
          </ac:spMkLst>
        </pc:spChg>
        <pc:spChg chg="add mod">
          <ac:chgData name="Gallant Pierre-Paul" userId="16d6a607-a748-47b2-b406-47c02e4b6c77" providerId="ADAL" clId="{1C201416-F332-47EA-BDE7-9E873393AA96}" dt="2023-01-17T01:32:25.333" v="1931" actId="20577"/>
          <ac:spMkLst>
            <pc:docMk/>
            <pc:sldMk cId="2930804081" sldId="358"/>
            <ac:spMk id="26" creationId="{F5188292-D5EE-43F4-95D3-5BC6D6E5C526}"/>
          </ac:spMkLst>
        </pc:spChg>
        <pc:spChg chg="add mod">
          <ac:chgData name="Gallant Pierre-Paul" userId="16d6a607-a748-47b2-b406-47c02e4b6c77" providerId="ADAL" clId="{1C201416-F332-47EA-BDE7-9E873393AA96}" dt="2023-01-17T01:32:30.591" v="1935" actId="20577"/>
          <ac:spMkLst>
            <pc:docMk/>
            <pc:sldMk cId="2930804081" sldId="358"/>
            <ac:spMk id="27" creationId="{7C6EAEFB-752C-4DA5-B282-6710E8768EBD}"/>
          </ac:spMkLst>
        </pc:spChg>
        <pc:spChg chg="add mod">
          <ac:chgData name="Gallant Pierre-Paul" userId="16d6a607-a748-47b2-b406-47c02e4b6c77" providerId="ADAL" clId="{1C201416-F332-47EA-BDE7-9E873393AA96}" dt="2023-01-17T01:32:34.782" v="1937" actId="20577"/>
          <ac:spMkLst>
            <pc:docMk/>
            <pc:sldMk cId="2930804081" sldId="358"/>
            <ac:spMk id="28" creationId="{E5F3AA7C-ECE6-4C06-9AEE-81B8A5FA6C54}"/>
          </ac:spMkLst>
        </pc:spChg>
        <pc:picChg chg="add del mod">
          <ac:chgData name="Gallant Pierre-Paul" userId="16d6a607-a748-47b2-b406-47c02e4b6c77" providerId="ADAL" clId="{1C201416-F332-47EA-BDE7-9E873393AA96}" dt="2023-01-17T01:22:35.759" v="1873" actId="478"/>
          <ac:picMkLst>
            <pc:docMk/>
            <pc:sldMk cId="2930804081" sldId="358"/>
            <ac:picMk id="7" creationId="{C58D9A3E-367C-48BB-843C-C640142B3C1A}"/>
          </ac:picMkLst>
        </pc:picChg>
        <pc:picChg chg="del">
          <ac:chgData name="Gallant Pierre-Paul" userId="16d6a607-a748-47b2-b406-47c02e4b6c77" providerId="ADAL" clId="{1C201416-F332-47EA-BDE7-9E873393AA96}" dt="2023-01-17T01:29:24.561" v="1888" actId="478"/>
          <ac:picMkLst>
            <pc:docMk/>
            <pc:sldMk cId="2930804081" sldId="358"/>
            <ac:picMk id="8" creationId="{A5197530-BFF3-4130-BC8B-BF0241327130}"/>
          </ac:picMkLst>
        </pc:picChg>
        <pc:picChg chg="del">
          <ac:chgData name="Gallant Pierre-Paul" userId="16d6a607-a748-47b2-b406-47c02e4b6c77" providerId="ADAL" clId="{1C201416-F332-47EA-BDE7-9E873393AA96}" dt="2023-01-17T01:29:23.827" v="1887" actId="478"/>
          <ac:picMkLst>
            <pc:docMk/>
            <pc:sldMk cId="2930804081" sldId="358"/>
            <ac:picMk id="10" creationId="{E226C68C-42D1-4A48-8CB7-90DEE8BBA707}"/>
          </ac:picMkLst>
        </pc:picChg>
        <pc:picChg chg="add del mod">
          <ac:chgData name="Gallant Pierre-Paul" userId="16d6a607-a748-47b2-b406-47c02e4b6c77" providerId="ADAL" clId="{1C201416-F332-47EA-BDE7-9E873393AA96}" dt="2023-01-17T01:29:24.903" v="1889" actId="478"/>
          <ac:picMkLst>
            <pc:docMk/>
            <pc:sldMk cId="2930804081" sldId="358"/>
            <ac:picMk id="11" creationId="{A9E5FF5B-712F-4B00-8B2B-00906366DC89}"/>
          </ac:picMkLst>
        </pc:picChg>
        <pc:picChg chg="del">
          <ac:chgData name="Gallant Pierre-Paul" userId="16d6a607-a748-47b2-b406-47c02e4b6c77" providerId="ADAL" clId="{1C201416-F332-47EA-BDE7-9E873393AA96}" dt="2023-01-17T01:29:23.271" v="1886" actId="478"/>
          <ac:picMkLst>
            <pc:docMk/>
            <pc:sldMk cId="2930804081" sldId="358"/>
            <ac:picMk id="12" creationId="{05D3B949-0EC4-4DCB-A249-51BE3B5075C8}"/>
          </ac:picMkLst>
        </pc:picChg>
        <pc:picChg chg="del">
          <ac:chgData name="Gallant Pierre-Paul" userId="16d6a607-a748-47b2-b406-47c02e4b6c77" providerId="ADAL" clId="{1C201416-F332-47EA-BDE7-9E873393AA96}" dt="2023-01-17T01:23:00.473" v="1875" actId="478"/>
          <ac:picMkLst>
            <pc:docMk/>
            <pc:sldMk cId="2930804081" sldId="358"/>
            <ac:picMk id="14" creationId="{CFD98983-3950-44F2-98E2-3DC6C8E802B6}"/>
          </ac:picMkLst>
        </pc:picChg>
        <pc:picChg chg="add mod">
          <ac:chgData name="Gallant Pierre-Paul" userId="16d6a607-a748-47b2-b406-47c02e4b6c77" providerId="ADAL" clId="{1C201416-F332-47EA-BDE7-9E873393AA96}" dt="2023-01-17T01:30:36.399" v="1902" actId="1076"/>
          <ac:picMkLst>
            <pc:docMk/>
            <pc:sldMk cId="2930804081" sldId="358"/>
            <ac:picMk id="16" creationId="{1AEEC46D-2764-47FB-84A8-5233AFDF5E7E}"/>
          </ac:picMkLst>
        </pc:picChg>
        <pc:picChg chg="add mod">
          <ac:chgData name="Gallant Pierre-Paul" userId="16d6a607-a748-47b2-b406-47c02e4b6c77" providerId="ADAL" clId="{1C201416-F332-47EA-BDE7-9E873393AA96}" dt="2023-01-17T01:30:40.396" v="1903" actId="1076"/>
          <ac:picMkLst>
            <pc:docMk/>
            <pc:sldMk cId="2930804081" sldId="358"/>
            <ac:picMk id="18" creationId="{B8055BD2-91D2-4A5C-B6F9-1CA357D3A414}"/>
          </ac:picMkLst>
        </pc:picChg>
        <pc:picChg chg="add del">
          <ac:chgData name="Gallant Pierre-Paul" userId="16d6a607-a748-47b2-b406-47c02e4b6c77" providerId="ADAL" clId="{1C201416-F332-47EA-BDE7-9E873393AA96}" dt="2023-01-17T01:28:55.892" v="1883" actId="478"/>
          <ac:picMkLst>
            <pc:docMk/>
            <pc:sldMk cId="2930804081" sldId="358"/>
            <ac:picMk id="20" creationId="{45A01217-29AC-4CFC-9ABC-89C2E1E6027D}"/>
          </ac:picMkLst>
        </pc:picChg>
        <pc:picChg chg="add mod">
          <ac:chgData name="Gallant Pierre-Paul" userId="16d6a607-a748-47b2-b406-47c02e4b6c77" providerId="ADAL" clId="{1C201416-F332-47EA-BDE7-9E873393AA96}" dt="2023-01-17T01:30:46.445" v="1904" actId="1076"/>
          <ac:picMkLst>
            <pc:docMk/>
            <pc:sldMk cId="2930804081" sldId="358"/>
            <ac:picMk id="22" creationId="{EA665F7D-D22E-497B-B6AE-37943ECCD466}"/>
          </ac:picMkLst>
        </pc:picChg>
        <pc:picChg chg="add mod modCrop">
          <ac:chgData name="Gallant Pierre-Paul" userId="16d6a607-a748-47b2-b406-47c02e4b6c77" providerId="ADAL" clId="{1C201416-F332-47EA-BDE7-9E873393AA96}" dt="2023-01-17T01:30:53.469" v="1905" actId="732"/>
          <ac:picMkLst>
            <pc:docMk/>
            <pc:sldMk cId="2930804081" sldId="358"/>
            <ac:picMk id="24" creationId="{D0C32A19-DE70-4102-82E9-8722529199A3}"/>
          </ac:picMkLst>
        </pc:picChg>
      </pc:sldChg>
      <pc:sldChg chg="modNotesTx">
        <pc:chgData name="Gallant Pierre-Paul" userId="16d6a607-a748-47b2-b406-47c02e4b6c77" providerId="ADAL" clId="{1C201416-F332-47EA-BDE7-9E873393AA96}" dt="2023-01-18T01:30:44.131" v="2656" actId="20577"/>
        <pc:sldMkLst>
          <pc:docMk/>
          <pc:sldMk cId="2067370844" sldId="359"/>
        </pc:sldMkLst>
      </pc:sldChg>
      <pc:sldChg chg="addSp delSp modSp mod addAnim delAnim modAnim">
        <pc:chgData name="Gallant Pierre-Paul" userId="16d6a607-a748-47b2-b406-47c02e4b6c77" providerId="ADAL" clId="{1C201416-F332-47EA-BDE7-9E873393AA96}" dt="2023-01-16T20:49:50.568" v="311" actId="20577"/>
        <pc:sldMkLst>
          <pc:docMk/>
          <pc:sldMk cId="872415923" sldId="360"/>
        </pc:sldMkLst>
        <pc:spChg chg="mod">
          <ac:chgData name="Gallant Pierre-Paul" userId="16d6a607-a748-47b2-b406-47c02e4b6c77" providerId="ADAL" clId="{1C201416-F332-47EA-BDE7-9E873393AA96}" dt="2023-01-16T20:49:38.719" v="277" actId="20577"/>
          <ac:spMkLst>
            <pc:docMk/>
            <pc:sldMk cId="872415923" sldId="360"/>
            <ac:spMk id="2" creationId="{109A1C8B-1CDF-47D2-BDFC-4EF560F0CFEB}"/>
          </ac:spMkLst>
        </pc:spChg>
        <pc:spChg chg="add del mod">
          <ac:chgData name="Gallant Pierre-Paul" userId="16d6a607-a748-47b2-b406-47c02e4b6c77" providerId="ADAL" clId="{1C201416-F332-47EA-BDE7-9E873393AA96}" dt="2023-01-16T20:48:45.784" v="260" actId="478"/>
          <ac:spMkLst>
            <pc:docMk/>
            <pc:sldMk cId="872415923" sldId="360"/>
            <ac:spMk id="5" creationId="{498C09D2-2494-4598-9E1E-6959726A93DF}"/>
          </ac:spMkLst>
        </pc:spChg>
        <pc:spChg chg="del">
          <ac:chgData name="Gallant Pierre-Paul" userId="16d6a607-a748-47b2-b406-47c02e4b6c77" providerId="ADAL" clId="{1C201416-F332-47EA-BDE7-9E873393AA96}" dt="2023-01-16T20:49:04.885" v="262" actId="478"/>
          <ac:spMkLst>
            <pc:docMk/>
            <pc:sldMk cId="872415923" sldId="360"/>
            <ac:spMk id="8" creationId="{743B64DC-AAA8-4D14-93DB-74D4AF11BD1C}"/>
          </ac:spMkLst>
        </pc:spChg>
        <pc:spChg chg="add del mod">
          <ac:chgData name="Gallant Pierre-Paul" userId="16d6a607-a748-47b2-b406-47c02e4b6c77" providerId="ADAL" clId="{1C201416-F332-47EA-BDE7-9E873393AA96}" dt="2023-01-16T20:48:53.537" v="261" actId="20577"/>
          <ac:spMkLst>
            <pc:docMk/>
            <pc:sldMk cId="872415923" sldId="360"/>
            <ac:spMk id="11" creationId="{C69AD02A-5603-4740-ADED-983BDD7A2958}"/>
          </ac:spMkLst>
        </pc:spChg>
        <pc:spChg chg="add mod">
          <ac:chgData name="Gallant Pierre-Paul" userId="16d6a607-a748-47b2-b406-47c02e4b6c77" providerId="ADAL" clId="{1C201416-F332-47EA-BDE7-9E873393AA96}" dt="2023-01-16T20:49:50.568" v="311" actId="20577"/>
          <ac:spMkLst>
            <pc:docMk/>
            <pc:sldMk cId="872415923" sldId="360"/>
            <ac:spMk id="12" creationId="{482D6DEC-6C34-4A9F-A8D7-10DF11047D1E}"/>
          </ac:spMkLst>
        </pc:spChg>
      </pc:sldChg>
      <pc:sldChg chg="addSp delSp modSp mod">
        <pc:chgData name="Gallant Pierre-Paul" userId="16d6a607-a748-47b2-b406-47c02e4b6c77" providerId="ADAL" clId="{1C201416-F332-47EA-BDE7-9E873393AA96}" dt="2023-01-17T00:20:17.621" v="1656" actId="6549"/>
        <pc:sldMkLst>
          <pc:docMk/>
          <pc:sldMk cId="3242997515" sldId="363"/>
        </pc:sldMkLst>
        <pc:spChg chg="mod">
          <ac:chgData name="Gallant Pierre-Paul" userId="16d6a607-a748-47b2-b406-47c02e4b6c77" providerId="ADAL" clId="{1C201416-F332-47EA-BDE7-9E873393AA96}" dt="2023-01-17T00:20:17.621" v="1656" actId="6549"/>
          <ac:spMkLst>
            <pc:docMk/>
            <pc:sldMk cId="3242997515" sldId="363"/>
            <ac:spMk id="3" creationId="{1945BEE3-3C79-494A-8646-2D8B7E01DF76}"/>
          </ac:spMkLst>
        </pc:spChg>
        <pc:picChg chg="del mod">
          <ac:chgData name="Gallant Pierre-Paul" userId="16d6a607-a748-47b2-b406-47c02e4b6c77" providerId="ADAL" clId="{1C201416-F332-47EA-BDE7-9E873393AA96}" dt="2023-01-17T00:18:12.498" v="1594" actId="478"/>
          <ac:picMkLst>
            <pc:docMk/>
            <pc:sldMk cId="3242997515" sldId="363"/>
            <ac:picMk id="6" creationId="{F3732ED0-9B29-4E2B-8E0C-E5C7EDBC19BC}"/>
          </ac:picMkLst>
        </pc:picChg>
        <pc:picChg chg="add mod">
          <ac:chgData name="Gallant Pierre-Paul" userId="16d6a607-a748-47b2-b406-47c02e4b6c77" providerId="ADAL" clId="{1C201416-F332-47EA-BDE7-9E873393AA96}" dt="2023-01-17T00:18:52.590" v="1606" actId="1076"/>
          <ac:picMkLst>
            <pc:docMk/>
            <pc:sldMk cId="3242997515" sldId="363"/>
            <ac:picMk id="7" creationId="{6649EBB5-447B-43CB-B8B9-A6D70F91D2BC}"/>
          </ac:picMkLst>
        </pc:picChg>
        <pc:picChg chg="del">
          <ac:chgData name="Gallant Pierre-Paul" userId="16d6a607-a748-47b2-b406-47c02e4b6c77" providerId="ADAL" clId="{1C201416-F332-47EA-BDE7-9E873393AA96}" dt="2023-01-17T00:18:12.949" v="1595" actId="478"/>
          <ac:picMkLst>
            <pc:docMk/>
            <pc:sldMk cId="3242997515" sldId="363"/>
            <ac:picMk id="8" creationId="{C35E5ADF-ECA7-46FF-BB58-D06E5A3BE756}"/>
          </ac:picMkLst>
        </pc:picChg>
        <pc:picChg chg="del">
          <ac:chgData name="Gallant Pierre-Paul" userId="16d6a607-a748-47b2-b406-47c02e4b6c77" providerId="ADAL" clId="{1C201416-F332-47EA-BDE7-9E873393AA96}" dt="2023-01-17T00:18:13.337" v="1596" actId="478"/>
          <ac:picMkLst>
            <pc:docMk/>
            <pc:sldMk cId="3242997515" sldId="363"/>
            <ac:picMk id="10" creationId="{6C57D22A-8967-4C10-A584-E60C83809BDA}"/>
          </ac:picMkLst>
        </pc:picChg>
      </pc:sldChg>
      <pc:sldChg chg="addSp modSp del mod modShow">
        <pc:chgData name="Gallant Pierre-Paul" userId="16d6a607-a748-47b2-b406-47c02e4b6c77" providerId="ADAL" clId="{1C201416-F332-47EA-BDE7-9E873393AA96}" dt="2023-01-17T00:21:32.968" v="1659" actId="47"/>
        <pc:sldMkLst>
          <pc:docMk/>
          <pc:sldMk cId="3418494497" sldId="366"/>
        </pc:sldMkLst>
        <pc:spChg chg="add mod">
          <ac:chgData name="Gallant Pierre-Paul" userId="16d6a607-a748-47b2-b406-47c02e4b6c77" providerId="ADAL" clId="{1C201416-F332-47EA-BDE7-9E873393AA96}" dt="2023-01-16T19:50:20.295" v="191"/>
          <ac:spMkLst>
            <pc:docMk/>
            <pc:sldMk cId="3418494497" sldId="366"/>
            <ac:spMk id="7" creationId="{4F6A2E5B-5FE1-47D1-A076-BB2274B05328}"/>
          </ac:spMkLst>
        </pc:spChg>
      </pc:sldChg>
      <pc:sldChg chg="add">
        <pc:chgData name="Gallant Pierre-Paul" userId="16d6a607-a748-47b2-b406-47c02e4b6c77" providerId="ADAL" clId="{1C201416-F332-47EA-BDE7-9E873393AA96}" dt="2023-01-17T00:21:26.190" v="1658"/>
        <pc:sldMkLst>
          <pc:docMk/>
          <pc:sldMk cId="2004403601" sldId="367"/>
        </pc:sldMkLst>
      </pc:sldChg>
      <pc:sldChg chg="modSp del mod ord">
        <pc:chgData name="Gallant Pierre-Paul" userId="16d6a607-a748-47b2-b406-47c02e4b6c77" providerId="ADAL" clId="{1C201416-F332-47EA-BDE7-9E873393AA96}" dt="2023-01-17T00:21:18.412" v="1657" actId="2696"/>
        <pc:sldMkLst>
          <pc:docMk/>
          <pc:sldMk cId="3369239797" sldId="367"/>
        </pc:sldMkLst>
        <pc:spChg chg="mod">
          <ac:chgData name="Gallant Pierre-Paul" userId="16d6a607-a748-47b2-b406-47c02e4b6c77" providerId="ADAL" clId="{1C201416-F332-47EA-BDE7-9E873393AA96}" dt="2023-01-16T19:49:27.364" v="91" actId="20577"/>
          <ac:spMkLst>
            <pc:docMk/>
            <pc:sldMk cId="3369239797" sldId="367"/>
            <ac:spMk id="2" creationId="{641AD327-8379-4786-A877-DB689E681790}"/>
          </ac:spMkLst>
        </pc:spChg>
        <pc:spChg chg="mod">
          <ac:chgData name="Gallant Pierre-Paul" userId="16d6a607-a748-47b2-b406-47c02e4b6c77" providerId="ADAL" clId="{1C201416-F332-47EA-BDE7-9E873393AA96}" dt="2023-01-16T19:49:39.027" v="187" actId="6549"/>
          <ac:spMkLst>
            <pc:docMk/>
            <pc:sldMk cId="3369239797" sldId="367"/>
            <ac:spMk id="3" creationId="{9260A46E-2A32-4358-911F-7E0123B23A87}"/>
          </ac:spMkLst>
        </pc:spChg>
        <pc:spChg chg="mod">
          <ac:chgData name="Gallant Pierre-Paul" userId="16d6a607-a748-47b2-b406-47c02e4b6c77" providerId="ADAL" clId="{1C201416-F332-47EA-BDE7-9E873393AA96}" dt="2023-01-16T19:49:30.507" v="93" actId="1076"/>
          <ac:spMkLst>
            <pc:docMk/>
            <pc:sldMk cId="3369239797" sldId="367"/>
            <ac:spMk id="5" creationId="{F96910DE-ED1F-4330-BDAB-2C6C6A518A35}"/>
          </ac:spMkLst>
        </pc:spChg>
      </pc:sldChg>
      <pc:sldChg chg="addSp modSp del mod modShow">
        <pc:chgData name="Gallant Pierre-Paul" userId="16d6a607-a748-47b2-b406-47c02e4b6c77" providerId="ADAL" clId="{1C201416-F332-47EA-BDE7-9E873393AA96}" dt="2023-01-17T00:21:32.968" v="1659" actId="47"/>
        <pc:sldMkLst>
          <pc:docMk/>
          <pc:sldMk cId="1401509024" sldId="368"/>
        </pc:sldMkLst>
        <pc:spChg chg="add mod">
          <ac:chgData name="Gallant Pierre-Paul" userId="16d6a607-a748-47b2-b406-47c02e4b6c77" providerId="ADAL" clId="{1C201416-F332-47EA-BDE7-9E873393AA96}" dt="2023-01-16T19:49:56.263" v="190"/>
          <ac:spMkLst>
            <pc:docMk/>
            <pc:sldMk cId="1401509024" sldId="368"/>
            <ac:spMk id="5" creationId="{516779C1-B98D-4D1E-A358-DE2509A03F01}"/>
          </ac:spMkLst>
        </pc:spChg>
      </pc:sldChg>
      <pc:sldChg chg="modSp del mod">
        <pc:chgData name="Gallant Pierre-Paul" userId="16d6a607-a748-47b2-b406-47c02e4b6c77" providerId="ADAL" clId="{1C201416-F332-47EA-BDE7-9E873393AA96}" dt="2023-01-17T00:21:18.412" v="1657" actId="2696"/>
        <pc:sldMkLst>
          <pc:docMk/>
          <pc:sldMk cId="463146894" sldId="371"/>
        </pc:sldMkLst>
        <pc:spChg chg="mod">
          <ac:chgData name="Gallant Pierre-Paul" userId="16d6a607-a748-47b2-b406-47c02e4b6c77" providerId="ADAL" clId="{1C201416-F332-47EA-BDE7-9E873393AA96}" dt="2023-01-16T22:29:51.852" v="1585" actId="1076"/>
          <ac:spMkLst>
            <pc:docMk/>
            <pc:sldMk cId="463146894" sldId="371"/>
            <ac:spMk id="3" creationId="{1945BEE3-3C79-494A-8646-2D8B7E01DF76}"/>
          </ac:spMkLst>
        </pc:spChg>
        <pc:spChg chg="mod">
          <ac:chgData name="Gallant Pierre-Paul" userId="16d6a607-a748-47b2-b406-47c02e4b6c77" providerId="ADAL" clId="{1C201416-F332-47EA-BDE7-9E873393AA96}" dt="2023-01-16T22:29:49.212" v="1584" actId="1076"/>
          <ac:spMkLst>
            <pc:docMk/>
            <pc:sldMk cId="463146894" sldId="371"/>
            <ac:spMk id="6" creationId="{E2E78CAE-F88F-48C0-846F-E48952668028}"/>
          </ac:spMkLst>
        </pc:spChg>
        <pc:picChg chg="mod">
          <ac:chgData name="Gallant Pierre-Paul" userId="16d6a607-a748-47b2-b406-47c02e4b6c77" providerId="ADAL" clId="{1C201416-F332-47EA-BDE7-9E873393AA96}" dt="2023-01-16T22:29:53.750" v="1586" actId="1076"/>
          <ac:picMkLst>
            <pc:docMk/>
            <pc:sldMk cId="463146894" sldId="371"/>
            <ac:picMk id="5" creationId="{7895B953-D949-4865-9EC9-ED79F1FC062A}"/>
          </ac:picMkLst>
        </pc:picChg>
      </pc:sldChg>
      <pc:sldChg chg="add del">
        <pc:chgData name="Gallant Pierre-Paul" userId="16d6a607-a748-47b2-b406-47c02e4b6c77" providerId="ADAL" clId="{1C201416-F332-47EA-BDE7-9E873393AA96}" dt="2023-01-17T17:24:11.802" v="2559" actId="47"/>
        <pc:sldMkLst>
          <pc:docMk/>
          <pc:sldMk cId="1471054793" sldId="371"/>
        </pc:sldMkLst>
      </pc:sldChg>
      <pc:sldChg chg="del">
        <pc:chgData name="Gallant Pierre-Paul" userId="16d6a607-a748-47b2-b406-47c02e4b6c77" providerId="ADAL" clId="{1C201416-F332-47EA-BDE7-9E873393AA96}" dt="2023-01-17T00:21:35.282" v="1660" actId="47"/>
        <pc:sldMkLst>
          <pc:docMk/>
          <pc:sldMk cId="3369734213" sldId="372"/>
        </pc:sldMkLst>
      </pc:sldChg>
      <pc:sldChg chg="add">
        <pc:chgData name="Gallant Pierre-Paul" userId="16d6a607-a748-47b2-b406-47c02e4b6c77" providerId="ADAL" clId="{1C201416-F332-47EA-BDE7-9E873393AA96}" dt="2023-01-17T00:21:26.190" v="1658"/>
        <pc:sldMkLst>
          <pc:docMk/>
          <pc:sldMk cId="1220035455" sldId="378"/>
        </pc:sldMkLst>
      </pc:sldChg>
      <pc:sldChg chg="del">
        <pc:chgData name="Gallant Pierre-Paul" userId="16d6a607-a748-47b2-b406-47c02e4b6c77" providerId="ADAL" clId="{1C201416-F332-47EA-BDE7-9E873393AA96}" dt="2023-01-17T00:21:18.412" v="1657" actId="2696"/>
        <pc:sldMkLst>
          <pc:docMk/>
          <pc:sldMk cId="1946542979" sldId="378"/>
        </pc:sldMkLst>
      </pc:sldChg>
      <pc:sldChg chg="del">
        <pc:chgData name="Gallant Pierre-Paul" userId="16d6a607-a748-47b2-b406-47c02e4b6c77" providerId="ADAL" clId="{1C201416-F332-47EA-BDE7-9E873393AA96}" dt="2023-01-18T02:13:04.072" v="3409" actId="47"/>
        <pc:sldMkLst>
          <pc:docMk/>
          <pc:sldMk cId="2878608365" sldId="379"/>
        </pc:sldMkLst>
      </pc:sldChg>
      <pc:sldChg chg="addSp modSp mod modNotesTx">
        <pc:chgData name="Gallant Pierre-Paul" userId="16d6a607-a748-47b2-b406-47c02e4b6c77" providerId="ADAL" clId="{1C201416-F332-47EA-BDE7-9E873393AA96}" dt="2023-01-18T02:14:11.950" v="3498" actId="20577"/>
        <pc:sldMkLst>
          <pc:docMk/>
          <pc:sldMk cId="3330280045" sldId="380"/>
        </pc:sldMkLst>
        <pc:spChg chg="add mod">
          <ac:chgData name="Gallant Pierre-Paul" userId="16d6a607-a748-47b2-b406-47c02e4b6c77" providerId="ADAL" clId="{1C201416-F332-47EA-BDE7-9E873393AA96}" dt="2023-01-16T22:15:00.309" v="871" actId="20577"/>
          <ac:spMkLst>
            <pc:docMk/>
            <pc:sldMk cId="3330280045" sldId="380"/>
            <ac:spMk id="5" creationId="{323E6B85-7177-453C-9581-80F25DE30954}"/>
          </ac:spMkLst>
        </pc:spChg>
        <pc:spChg chg="mod">
          <ac:chgData name="Gallant Pierre-Paul" userId="16d6a607-a748-47b2-b406-47c02e4b6c77" providerId="ADAL" clId="{1C201416-F332-47EA-BDE7-9E873393AA96}" dt="2023-01-16T22:15:27.101" v="872" actId="14100"/>
          <ac:spMkLst>
            <pc:docMk/>
            <pc:sldMk cId="3330280045" sldId="380"/>
            <ac:spMk id="17" creationId="{2C05D53F-94CE-419F-AC92-FFEC3A1DD3FB}"/>
          </ac:spMkLst>
        </pc:spChg>
      </pc:sldChg>
      <pc:sldChg chg="addSp delSp modSp mod">
        <pc:chgData name="Gallant Pierre-Paul" userId="16d6a607-a748-47b2-b406-47c02e4b6c77" providerId="ADAL" clId="{1C201416-F332-47EA-BDE7-9E873393AA96}" dt="2023-01-16T22:29:32.641" v="1583" actId="20577"/>
        <pc:sldMkLst>
          <pc:docMk/>
          <pc:sldMk cId="3559121764" sldId="381"/>
        </pc:sldMkLst>
        <pc:spChg chg="mod">
          <ac:chgData name="Gallant Pierre-Paul" userId="16d6a607-a748-47b2-b406-47c02e4b6c77" providerId="ADAL" clId="{1C201416-F332-47EA-BDE7-9E873393AA96}" dt="2023-01-16T22:27:55.609" v="1580" actId="1076"/>
          <ac:spMkLst>
            <pc:docMk/>
            <pc:sldMk cId="3559121764" sldId="381"/>
            <ac:spMk id="5" creationId="{5BF1FA6B-969E-4F32-9BAC-E2BEF202F2D7}"/>
          </ac:spMkLst>
        </pc:spChg>
        <pc:spChg chg="add del mod">
          <ac:chgData name="Gallant Pierre-Paul" userId="16d6a607-a748-47b2-b406-47c02e4b6c77" providerId="ADAL" clId="{1C201416-F332-47EA-BDE7-9E873393AA96}" dt="2023-01-16T22:25:40.214" v="1273"/>
          <ac:spMkLst>
            <pc:docMk/>
            <pc:sldMk cId="3559121764" sldId="381"/>
            <ac:spMk id="6" creationId="{CD313785-577A-4BB3-A905-55309C74BBA7}"/>
          </ac:spMkLst>
        </pc:spChg>
        <pc:spChg chg="add mod">
          <ac:chgData name="Gallant Pierre-Paul" userId="16d6a607-a748-47b2-b406-47c02e4b6c77" providerId="ADAL" clId="{1C201416-F332-47EA-BDE7-9E873393AA96}" dt="2023-01-16T22:29:32.641" v="1583" actId="20577"/>
          <ac:spMkLst>
            <pc:docMk/>
            <pc:sldMk cId="3559121764" sldId="381"/>
            <ac:spMk id="7" creationId="{98AE8F04-AF1F-45D7-8B40-39B954D8B2AF}"/>
          </ac:spMkLst>
        </pc:spChg>
      </pc:sldChg>
      <pc:sldChg chg="del">
        <pc:chgData name="Gallant Pierre-Paul" userId="16d6a607-a748-47b2-b406-47c02e4b6c77" providerId="ADAL" clId="{1C201416-F332-47EA-BDE7-9E873393AA96}" dt="2023-01-16T19:48:57.905" v="82" actId="2696"/>
        <pc:sldMkLst>
          <pc:docMk/>
          <pc:sldMk cId="215093768" sldId="382"/>
        </pc:sldMkLst>
      </pc:sldChg>
      <pc:sldChg chg="add">
        <pc:chgData name="Gallant Pierre-Paul" userId="16d6a607-a748-47b2-b406-47c02e4b6c77" providerId="ADAL" clId="{1C201416-F332-47EA-BDE7-9E873393AA96}" dt="2023-01-16T19:49:00.181" v="83"/>
        <pc:sldMkLst>
          <pc:docMk/>
          <pc:sldMk cId="4123246622" sldId="382"/>
        </pc:sldMkLst>
      </pc:sldChg>
      <pc:sldChg chg="del mod modShow">
        <pc:chgData name="Gallant Pierre-Paul" userId="16d6a607-a748-47b2-b406-47c02e4b6c77" providerId="ADAL" clId="{1C201416-F332-47EA-BDE7-9E873393AA96}" dt="2023-01-17T02:14:07.385" v="1947" actId="47"/>
        <pc:sldMkLst>
          <pc:docMk/>
          <pc:sldMk cId="952729376" sldId="386"/>
        </pc:sldMkLst>
      </pc:sldChg>
      <pc:sldChg chg="modSp mod">
        <pc:chgData name="Gallant Pierre-Paul" userId="16d6a607-a748-47b2-b406-47c02e4b6c77" providerId="ADAL" clId="{1C201416-F332-47EA-BDE7-9E873393AA96}" dt="2023-01-18T02:09:33.635" v="3407" actId="1076"/>
        <pc:sldMkLst>
          <pc:docMk/>
          <pc:sldMk cId="2622148561" sldId="387"/>
        </pc:sldMkLst>
        <pc:spChg chg="mod">
          <ac:chgData name="Gallant Pierre-Paul" userId="16d6a607-a748-47b2-b406-47c02e4b6c77" providerId="ADAL" clId="{1C201416-F332-47EA-BDE7-9E873393AA96}" dt="2023-01-18T02:09:33.635" v="3407" actId="1076"/>
          <ac:spMkLst>
            <pc:docMk/>
            <pc:sldMk cId="2622148561" sldId="387"/>
            <ac:spMk id="2" creationId="{109A1C8B-1CDF-47D2-BDFC-4EF560F0CFEB}"/>
          </ac:spMkLst>
        </pc:spChg>
      </pc:sldChg>
      <pc:sldChg chg="addSp delSp modSp mod modNotesTx">
        <pc:chgData name="Gallant Pierre-Paul" userId="16d6a607-a748-47b2-b406-47c02e4b6c77" providerId="ADAL" clId="{1C201416-F332-47EA-BDE7-9E873393AA96}" dt="2023-01-18T02:08:00.744" v="3406" actId="6549"/>
        <pc:sldMkLst>
          <pc:docMk/>
          <pc:sldMk cId="2511526792" sldId="389"/>
        </pc:sldMkLst>
        <pc:spChg chg="add del mod">
          <ac:chgData name="Gallant Pierre-Paul" userId="16d6a607-a748-47b2-b406-47c02e4b6c77" providerId="ADAL" clId="{1C201416-F332-47EA-BDE7-9E873393AA96}" dt="2023-01-16T20:55:00.064" v="349" actId="478"/>
          <ac:spMkLst>
            <pc:docMk/>
            <pc:sldMk cId="2511526792" sldId="389"/>
            <ac:spMk id="7" creationId="{9ED59AA3-4893-4958-818E-B49507F7FB35}"/>
          </ac:spMkLst>
        </pc:spChg>
        <pc:spChg chg="mod">
          <ac:chgData name="Gallant Pierre-Paul" userId="16d6a607-a748-47b2-b406-47c02e4b6c77" providerId="ADAL" clId="{1C201416-F332-47EA-BDE7-9E873393AA96}" dt="2023-01-16T21:05:17.461" v="722" actId="1076"/>
          <ac:spMkLst>
            <pc:docMk/>
            <pc:sldMk cId="2511526792" sldId="389"/>
            <ac:spMk id="8" creationId="{A20FB724-6163-4618-90D3-C36B2CFE49EB}"/>
          </ac:spMkLst>
        </pc:spChg>
        <pc:spChg chg="mod">
          <ac:chgData name="Gallant Pierre-Paul" userId="16d6a607-a748-47b2-b406-47c02e4b6c77" providerId="ADAL" clId="{1C201416-F332-47EA-BDE7-9E873393AA96}" dt="2023-01-16T21:05:12.713" v="721" actId="113"/>
          <ac:spMkLst>
            <pc:docMk/>
            <pc:sldMk cId="2511526792" sldId="389"/>
            <ac:spMk id="9" creationId="{DC624E4F-621B-427A-BC6C-AA340809178F}"/>
          </ac:spMkLst>
        </pc:spChg>
        <pc:graphicFrameChg chg="mod modGraphic">
          <ac:chgData name="Gallant Pierre-Paul" userId="16d6a607-a748-47b2-b406-47c02e4b6c77" providerId="ADAL" clId="{1C201416-F332-47EA-BDE7-9E873393AA96}" dt="2023-01-18T02:08:00.744" v="3406" actId="6549"/>
          <ac:graphicFrameMkLst>
            <pc:docMk/>
            <pc:sldMk cId="2511526792" sldId="389"/>
            <ac:graphicFrameMk id="6" creationId="{C2AB1A86-6676-4E39-B864-ECC1D54E1808}"/>
          </ac:graphicFrameMkLst>
        </pc:graphicFrameChg>
      </pc:sldChg>
      <pc:sldChg chg="addSp modSp mod">
        <pc:chgData name="Gallant Pierre-Paul" userId="16d6a607-a748-47b2-b406-47c02e4b6c77" providerId="ADAL" clId="{1C201416-F332-47EA-BDE7-9E873393AA96}" dt="2023-01-17T00:26:46.698" v="1865" actId="1076"/>
        <pc:sldMkLst>
          <pc:docMk/>
          <pc:sldMk cId="3031297052" sldId="390"/>
        </pc:sldMkLst>
        <pc:spChg chg="add mod">
          <ac:chgData name="Gallant Pierre-Paul" userId="16d6a607-a748-47b2-b406-47c02e4b6c77" providerId="ADAL" clId="{1C201416-F332-47EA-BDE7-9E873393AA96}" dt="2023-01-17T00:26:46.698" v="1865" actId="1076"/>
          <ac:spMkLst>
            <pc:docMk/>
            <pc:sldMk cId="3031297052" sldId="390"/>
            <ac:spMk id="13" creationId="{1EC8E4AE-12E7-4CC5-9C06-689C06375247}"/>
          </ac:spMkLst>
        </pc:spChg>
      </pc:sldChg>
      <pc:sldChg chg="addSp modSp mod">
        <pc:chgData name="Gallant Pierre-Paul" userId="16d6a607-a748-47b2-b406-47c02e4b6c77" providerId="ADAL" clId="{1C201416-F332-47EA-BDE7-9E873393AA96}" dt="2023-01-17T00:24:46.760" v="1820" actId="207"/>
        <pc:sldMkLst>
          <pc:docMk/>
          <pc:sldMk cId="4238133411" sldId="391"/>
        </pc:sldMkLst>
        <pc:spChg chg="add mod">
          <ac:chgData name="Gallant Pierre-Paul" userId="16d6a607-a748-47b2-b406-47c02e4b6c77" providerId="ADAL" clId="{1C201416-F332-47EA-BDE7-9E873393AA96}" dt="2023-01-17T00:24:46.760" v="1820" actId="207"/>
          <ac:spMkLst>
            <pc:docMk/>
            <pc:sldMk cId="4238133411" sldId="391"/>
            <ac:spMk id="5" creationId="{6E0AFB66-A198-42E5-902B-5F1BFD76C079}"/>
          </ac:spMkLst>
        </pc:spChg>
        <pc:graphicFrameChg chg="modGraphic">
          <ac:chgData name="Gallant Pierre-Paul" userId="16d6a607-a748-47b2-b406-47c02e4b6c77" providerId="ADAL" clId="{1C201416-F332-47EA-BDE7-9E873393AA96}" dt="2023-01-17T00:23:23.191" v="1749" actId="2164"/>
          <ac:graphicFrameMkLst>
            <pc:docMk/>
            <pc:sldMk cId="4238133411" sldId="391"/>
            <ac:graphicFrameMk id="8" creationId="{721EEDED-74CB-4124-86DC-92052685DA22}"/>
          </ac:graphicFrameMkLst>
        </pc:graphicFrameChg>
      </pc:sldChg>
      <pc:sldChg chg="modSp del mod">
        <pc:chgData name="Gallant Pierre-Paul" userId="16d6a607-a748-47b2-b406-47c02e4b6c77" providerId="ADAL" clId="{1C201416-F332-47EA-BDE7-9E873393AA96}" dt="2023-01-16T20:58:08.648" v="483" actId="2696"/>
        <pc:sldMkLst>
          <pc:docMk/>
          <pc:sldMk cId="165469949" sldId="394"/>
        </pc:sldMkLst>
        <pc:spChg chg="mod">
          <ac:chgData name="Gallant Pierre-Paul" userId="16d6a607-a748-47b2-b406-47c02e4b6c77" providerId="ADAL" clId="{1C201416-F332-47EA-BDE7-9E873393AA96}" dt="2023-01-16T20:52:47.925" v="325" actId="108"/>
          <ac:spMkLst>
            <pc:docMk/>
            <pc:sldMk cId="165469949" sldId="394"/>
            <ac:spMk id="3" creationId="{1945BEE3-3C79-494A-8646-2D8B7E01DF76}"/>
          </ac:spMkLst>
        </pc:spChg>
      </pc:sldChg>
      <pc:sldChg chg="modSp mod">
        <pc:chgData name="Gallant Pierre-Paul" userId="16d6a607-a748-47b2-b406-47c02e4b6c77" providerId="ADAL" clId="{1C201416-F332-47EA-BDE7-9E873393AA96}" dt="2023-01-18T02:04:04.078" v="3325" actId="20577"/>
        <pc:sldMkLst>
          <pc:docMk/>
          <pc:sldMk cId="2111209659" sldId="395"/>
        </pc:sldMkLst>
        <pc:spChg chg="mod">
          <ac:chgData name="Gallant Pierre-Paul" userId="16d6a607-a748-47b2-b406-47c02e4b6c77" providerId="ADAL" clId="{1C201416-F332-47EA-BDE7-9E873393AA96}" dt="2023-01-18T02:04:04.078" v="3325" actId="20577"/>
          <ac:spMkLst>
            <pc:docMk/>
            <pc:sldMk cId="2111209659" sldId="395"/>
            <ac:spMk id="3" creationId="{1945BEE3-3C79-494A-8646-2D8B7E01DF76}"/>
          </ac:spMkLst>
        </pc:spChg>
      </pc:sldChg>
      <pc:sldChg chg="addSp delSp modSp mod modNotesTx">
        <pc:chgData name="Gallant Pierre-Paul" userId="16d6a607-a748-47b2-b406-47c02e4b6c77" providerId="ADAL" clId="{1C201416-F332-47EA-BDE7-9E873393AA96}" dt="2023-01-18T02:31:37.330" v="3627" actId="20577"/>
        <pc:sldMkLst>
          <pc:docMk/>
          <pc:sldMk cId="2368297903" sldId="396"/>
        </pc:sldMkLst>
        <pc:spChg chg="del mod">
          <ac:chgData name="Gallant Pierre-Paul" userId="16d6a607-a748-47b2-b406-47c02e4b6c77" providerId="ADAL" clId="{1C201416-F332-47EA-BDE7-9E873393AA96}" dt="2023-01-17T13:30:08.155" v="1949" actId="478"/>
          <ac:spMkLst>
            <pc:docMk/>
            <pc:sldMk cId="2368297903" sldId="396"/>
            <ac:spMk id="3" creationId="{1945BEE3-3C79-494A-8646-2D8B7E01DF76}"/>
          </ac:spMkLst>
        </pc:spChg>
        <pc:spChg chg="add del mod">
          <ac:chgData name="Gallant Pierre-Paul" userId="16d6a607-a748-47b2-b406-47c02e4b6c77" providerId="ADAL" clId="{1C201416-F332-47EA-BDE7-9E873393AA96}" dt="2023-01-17T13:30:12.374" v="1950" actId="478"/>
          <ac:spMkLst>
            <pc:docMk/>
            <pc:sldMk cId="2368297903" sldId="396"/>
            <ac:spMk id="6" creationId="{65743378-8E90-4565-8FA9-67B2477B7A9D}"/>
          </ac:spMkLst>
        </pc:spChg>
        <pc:spChg chg="add del mod">
          <ac:chgData name="Gallant Pierre-Paul" userId="16d6a607-a748-47b2-b406-47c02e4b6c77" providerId="ADAL" clId="{1C201416-F332-47EA-BDE7-9E873393AA96}" dt="2023-01-17T00:22:57.308" v="1742" actId="21"/>
          <ac:spMkLst>
            <pc:docMk/>
            <pc:sldMk cId="2368297903" sldId="396"/>
            <ac:spMk id="6" creationId="{FA194D78-16C3-420D-8DB0-9A1F1DD645F5}"/>
          </ac:spMkLst>
        </pc:spChg>
        <pc:graphicFrameChg chg="mod modGraphic">
          <ac:chgData name="Gallant Pierre-Paul" userId="16d6a607-a748-47b2-b406-47c02e4b6c77" providerId="ADAL" clId="{1C201416-F332-47EA-BDE7-9E873393AA96}" dt="2023-01-18T02:31:37.330" v="3627" actId="20577"/>
          <ac:graphicFrameMkLst>
            <pc:docMk/>
            <pc:sldMk cId="2368297903" sldId="396"/>
            <ac:graphicFrameMk id="8" creationId="{A48AA13B-72BA-4BD4-8EBF-664AC44F8106}"/>
          </ac:graphicFrameMkLst>
        </pc:graphicFrameChg>
      </pc:sldChg>
      <pc:sldChg chg="modSp add mod">
        <pc:chgData name="Gallant Pierre-Paul" userId="16d6a607-a748-47b2-b406-47c02e4b6c77" providerId="ADAL" clId="{1C201416-F332-47EA-BDE7-9E873393AA96}" dt="2023-01-17T17:24:45.491" v="2584" actId="1038"/>
        <pc:sldMkLst>
          <pc:docMk/>
          <pc:sldMk cId="186216431" sldId="397"/>
        </pc:sldMkLst>
        <pc:spChg chg="mod">
          <ac:chgData name="Gallant Pierre-Paul" userId="16d6a607-a748-47b2-b406-47c02e4b6c77" providerId="ADAL" clId="{1C201416-F332-47EA-BDE7-9E873393AA96}" dt="2023-01-17T17:24:27.741" v="2564" actId="14100"/>
          <ac:spMkLst>
            <pc:docMk/>
            <pc:sldMk cId="186216431" sldId="397"/>
            <ac:spMk id="3" creationId="{1945BEE3-3C79-494A-8646-2D8B7E01DF76}"/>
          </ac:spMkLst>
        </pc:spChg>
        <pc:spChg chg="mod">
          <ac:chgData name="Gallant Pierre-Paul" userId="16d6a607-a748-47b2-b406-47c02e4b6c77" providerId="ADAL" clId="{1C201416-F332-47EA-BDE7-9E873393AA96}" dt="2023-01-17T17:24:45.491" v="2584" actId="1038"/>
          <ac:spMkLst>
            <pc:docMk/>
            <pc:sldMk cId="186216431" sldId="397"/>
            <ac:spMk id="6" creationId="{E2E78CAE-F88F-48C0-846F-E48952668028}"/>
          </ac:spMkLst>
        </pc:spChg>
        <pc:picChg chg="mod">
          <ac:chgData name="Gallant Pierre-Paul" userId="16d6a607-a748-47b2-b406-47c02e4b6c77" providerId="ADAL" clId="{1C201416-F332-47EA-BDE7-9E873393AA96}" dt="2023-01-17T17:24:32.392" v="2565" actId="1076"/>
          <ac:picMkLst>
            <pc:docMk/>
            <pc:sldMk cId="186216431" sldId="397"/>
            <ac:picMk id="5" creationId="{7895B953-D949-4865-9EC9-ED79F1FC062A}"/>
          </ac:picMkLst>
        </pc:picChg>
        <pc:picChg chg="mod">
          <ac:chgData name="Gallant Pierre-Paul" userId="16d6a607-a748-47b2-b406-47c02e4b6c77" providerId="ADAL" clId="{1C201416-F332-47EA-BDE7-9E873393AA96}" dt="2023-01-17T17:24:37.004" v="2567" actId="1076"/>
          <ac:picMkLst>
            <pc:docMk/>
            <pc:sldMk cId="186216431" sldId="397"/>
            <ac:picMk id="8" creationId="{C7494AAE-8EBD-4CE9-9DD0-EFB470B06F0E}"/>
          </ac:picMkLst>
        </pc:picChg>
      </pc:sldChg>
      <pc:sldChg chg="modSp del mod">
        <pc:chgData name="Gallant Pierre-Paul" userId="16d6a607-a748-47b2-b406-47c02e4b6c77" providerId="ADAL" clId="{1C201416-F332-47EA-BDE7-9E873393AA96}" dt="2023-01-17T00:21:18.412" v="1657" actId="2696"/>
        <pc:sldMkLst>
          <pc:docMk/>
          <pc:sldMk cId="4274983360" sldId="397"/>
        </pc:sldMkLst>
        <pc:spChg chg="mod">
          <ac:chgData name="Gallant Pierre-Paul" userId="16d6a607-a748-47b2-b406-47c02e4b6c77" providerId="ADAL" clId="{1C201416-F332-47EA-BDE7-9E873393AA96}" dt="2023-01-16T22:30:12.387" v="1587" actId="1076"/>
          <ac:spMkLst>
            <pc:docMk/>
            <pc:sldMk cId="4274983360" sldId="397"/>
            <ac:spMk id="3" creationId="{1945BEE3-3C79-494A-8646-2D8B7E01DF76}"/>
          </ac:spMkLst>
        </pc:spChg>
        <pc:spChg chg="mod">
          <ac:chgData name="Gallant Pierre-Paul" userId="16d6a607-a748-47b2-b406-47c02e4b6c77" providerId="ADAL" clId="{1C201416-F332-47EA-BDE7-9E873393AA96}" dt="2023-01-16T22:30:25.833" v="1591" actId="20577"/>
          <ac:spMkLst>
            <pc:docMk/>
            <pc:sldMk cId="4274983360" sldId="397"/>
            <ac:spMk id="6" creationId="{E2E78CAE-F88F-48C0-846F-E48952668028}"/>
          </ac:spMkLst>
        </pc:spChg>
        <pc:picChg chg="mod">
          <ac:chgData name="Gallant Pierre-Paul" userId="16d6a607-a748-47b2-b406-47c02e4b6c77" providerId="ADAL" clId="{1C201416-F332-47EA-BDE7-9E873393AA96}" dt="2023-01-16T22:30:14.765" v="1588" actId="1076"/>
          <ac:picMkLst>
            <pc:docMk/>
            <pc:sldMk cId="4274983360" sldId="397"/>
            <ac:picMk id="8" creationId="{C7494AAE-8EBD-4CE9-9DD0-EFB470B06F0E}"/>
          </ac:picMkLst>
        </pc:picChg>
      </pc:sldChg>
      <pc:sldChg chg="modSp mod">
        <pc:chgData name="Gallant Pierre-Paul" userId="16d6a607-a748-47b2-b406-47c02e4b6c77" providerId="ADAL" clId="{1C201416-F332-47EA-BDE7-9E873393AA96}" dt="2023-01-17T00:25:22.504" v="1823" actId="20577"/>
        <pc:sldMkLst>
          <pc:docMk/>
          <pc:sldMk cId="1734162011" sldId="400"/>
        </pc:sldMkLst>
        <pc:spChg chg="mod">
          <ac:chgData name="Gallant Pierre-Paul" userId="16d6a607-a748-47b2-b406-47c02e4b6c77" providerId="ADAL" clId="{1C201416-F332-47EA-BDE7-9E873393AA96}" dt="2023-01-17T00:25:22.504" v="1823" actId="20577"/>
          <ac:spMkLst>
            <pc:docMk/>
            <pc:sldMk cId="1734162011" sldId="400"/>
            <ac:spMk id="14" creationId="{BC01308C-4A5B-4167-BB2D-F9FD09E70D71}"/>
          </ac:spMkLst>
        </pc:spChg>
      </pc:sldChg>
      <pc:sldChg chg="addSp modSp mod">
        <pc:chgData name="Gallant Pierre-Paul" userId="16d6a607-a748-47b2-b406-47c02e4b6c77" providerId="ADAL" clId="{1C201416-F332-47EA-BDE7-9E873393AA96}" dt="2023-01-18T02:40:43.091" v="3797" actId="20577"/>
        <pc:sldMkLst>
          <pc:docMk/>
          <pc:sldMk cId="4192739957" sldId="401"/>
        </pc:sldMkLst>
        <pc:spChg chg="add mod">
          <ac:chgData name="Gallant Pierre-Paul" userId="16d6a607-a748-47b2-b406-47c02e4b6c77" providerId="ADAL" clId="{1C201416-F332-47EA-BDE7-9E873393AA96}" dt="2023-01-18T02:40:43.091" v="3797" actId="20577"/>
          <ac:spMkLst>
            <pc:docMk/>
            <pc:sldMk cId="4192739957" sldId="401"/>
            <ac:spMk id="6" creationId="{9D10FDB7-EB04-433F-9790-35F4F9D7E4EA}"/>
          </ac:spMkLst>
        </pc:spChg>
        <pc:spChg chg="mod">
          <ac:chgData name="Gallant Pierre-Paul" userId="16d6a607-a748-47b2-b406-47c02e4b6c77" providerId="ADAL" clId="{1C201416-F332-47EA-BDE7-9E873393AA96}" dt="2023-01-17T00:25:51.506" v="1831" actId="20577"/>
          <ac:spMkLst>
            <pc:docMk/>
            <pc:sldMk cId="4192739957" sldId="401"/>
            <ac:spMk id="13" creationId="{D8F17A70-0ECA-4355-838B-87BC8F81D32D}"/>
          </ac:spMkLst>
        </pc:spChg>
      </pc:sldChg>
      <pc:sldChg chg="addSp modSp mod">
        <pc:chgData name="Gallant Pierre-Paul" userId="16d6a607-a748-47b2-b406-47c02e4b6c77" providerId="ADAL" clId="{1C201416-F332-47EA-BDE7-9E873393AA96}" dt="2023-01-17T00:26:30.123" v="1864" actId="20577"/>
        <pc:sldMkLst>
          <pc:docMk/>
          <pc:sldMk cId="3298707083" sldId="402"/>
        </pc:sldMkLst>
        <pc:spChg chg="add mod">
          <ac:chgData name="Gallant Pierre-Paul" userId="16d6a607-a748-47b2-b406-47c02e4b6c77" providerId="ADAL" clId="{1C201416-F332-47EA-BDE7-9E873393AA96}" dt="2023-01-17T00:26:04.024" v="1832" actId="1076"/>
          <ac:spMkLst>
            <pc:docMk/>
            <pc:sldMk cId="3298707083" sldId="402"/>
            <ac:spMk id="18" creationId="{9267018B-9CE4-4C86-B43B-78D71874D790}"/>
          </ac:spMkLst>
        </pc:spChg>
        <pc:spChg chg="mod">
          <ac:chgData name="Gallant Pierre-Paul" userId="16d6a607-a748-47b2-b406-47c02e4b6c77" providerId="ADAL" clId="{1C201416-F332-47EA-BDE7-9E873393AA96}" dt="2023-01-17T00:26:30.123" v="1864" actId="20577"/>
          <ac:spMkLst>
            <pc:docMk/>
            <pc:sldMk cId="3298707083" sldId="402"/>
            <ac:spMk id="31" creationId="{7E81C565-45D2-44B2-8108-685761A332C8}"/>
          </ac:spMkLst>
        </pc:spChg>
      </pc:sldChg>
      <pc:sldChg chg="addSp modSp">
        <pc:chgData name="Gallant Pierre-Paul" userId="16d6a607-a748-47b2-b406-47c02e4b6c77" providerId="ADAL" clId="{1C201416-F332-47EA-BDE7-9E873393AA96}" dt="2023-01-16T19:52:14.444" v="197"/>
        <pc:sldMkLst>
          <pc:docMk/>
          <pc:sldMk cId="2867923805" sldId="403"/>
        </pc:sldMkLst>
        <pc:spChg chg="add mod">
          <ac:chgData name="Gallant Pierre-Paul" userId="16d6a607-a748-47b2-b406-47c02e4b6c77" providerId="ADAL" clId="{1C201416-F332-47EA-BDE7-9E873393AA96}" dt="2023-01-16T19:52:14.444" v="197"/>
          <ac:spMkLst>
            <pc:docMk/>
            <pc:sldMk cId="2867923805" sldId="403"/>
            <ac:spMk id="14" creationId="{7183106D-558C-4B03-8201-BC5AB5B8B496}"/>
          </ac:spMkLst>
        </pc:spChg>
      </pc:sldChg>
      <pc:sldChg chg="add del">
        <pc:chgData name="Gallant Pierre-Paul" userId="16d6a607-a748-47b2-b406-47c02e4b6c77" providerId="ADAL" clId="{1C201416-F332-47EA-BDE7-9E873393AA96}" dt="2023-01-16T19:48:00.513" v="64" actId="47"/>
        <pc:sldMkLst>
          <pc:docMk/>
          <pc:sldMk cId="3310982945" sldId="404"/>
        </pc:sldMkLst>
      </pc:sldChg>
      <pc:sldChg chg="modSp add del mod modShow">
        <pc:chgData name="Gallant Pierre-Paul" userId="16d6a607-a748-47b2-b406-47c02e4b6c77" providerId="ADAL" clId="{1C201416-F332-47EA-BDE7-9E873393AA96}" dt="2023-01-17T00:21:32.968" v="1659" actId="47"/>
        <pc:sldMkLst>
          <pc:docMk/>
          <pc:sldMk cId="3949517493" sldId="404"/>
        </pc:sldMkLst>
        <pc:spChg chg="mod">
          <ac:chgData name="Gallant Pierre-Paul" userId="16d6a607-a748-47b2-b406-47c02e4b6c77" providerId="ADAL" clId="{1C201416-F332-47EA-BDE7-9E873393AA96}" dt="2023-01-16T19:49:51.746" v="189" actId="1076"/>
          <ac:spMkLst>
            <pc:docMk/>
            <pc:sldMk cId="3949517493" sldId="404"/>
            <ac:spMk id="5" creationId="{F96910DE-ED1F-4330-BDAB-2C6C6A518A35}"/>
          </ac:spMkLst>
        </pc:spChg>
      </pc:sldChg>
      <pc:sldChg chg="addSp delSp modSp add mod delAnim">
        <pc:chgData name="Gallant Pierre-Paul" userId="16d6a607-a748-47b2-b406-47c02e4b6c77" providerId="ADAL" clId="{1C201416-F332-47EA-BDE7-9E873393AA96}" dt="2023-01-17T17:26:55.155" v="2605" actId="14100"/>
        <pc:sldMkLst>
          <pc:docMk/>
          <pc:sldMk cId="135304167" sldId="405"/>
        </pc:sldMkLst>
        <pc:spChg chg="mod">
          <ac:chgData name="Gallant Pierre-Paul" userId="16d6a607-a748-47b2-b406-47c02e4b6c77" providerId="ADAL" clId="{1C201416-F332-47EA-BDE7-9E873393AA96}" dt="2023-01-17T17:25:42.065" v="2589" actId="20577"/>
          <ac:spMkLst>
            <pc:docMk/>
            <pc:sldMk cId="135304167" sldId="405"/>
            <ac:spMk id="2" creationId="{1076C98D-4861-4E72-9385-569075A0B3A7}"/>
          </ac:spMkLst>
        </pc:spChg>
        <pc:spChg chg="del">
          <ac:chgData name="Gallant Pierre-Paul" userId="16d6a607-a748-47b2-b406-47c02e4b6c77" providerId="ADAL" clId="{1C201416-F332-47EA-BDE7-9E873393AA96}" dt="2023-01-16T19:58:31.574" v="216" actId="478"/>
          <ac:spMkLst>
            <pc:docMk/>
            <pc:sldMk cId="135304167" sldId="405"/>
            <ac:spMk id="3" creationId="{8B2C6634-5965-44B3-A6F6-405A5C4F74F3}"/>
          </ac:spMkLst>
        </pc:spChg>
        <pc:spChg chg="del">
          <ac:chgData name="Gallant Pierre-Paul" userId="16d6a607-a748-47b2-b406-47c02e4b6c77" providerId="ADAL" clId="{1C201416-F332-47EA-BDE7-9E873393AA96}" dt="2023-01-16T19:58:29.953" v="215" actId="478"/>
          <ac:spMkLst>
            <pc:docMk/>
            <pc:sldMk cId="135304167" sldId="405"/>
            <ac:spMk id="4" creationId="{023F8184-002B-4121-AD49-2E2048A644E5}"/>
          </ac:spMkLst>
        </pc:spChg>
        <pc:spChg chg="add mod">
          <ac:chgData name="Gallant Pierre-Paul" userId="16d6a607-a748-47b2-b406-47c02e4b6c77" providerId="ADAL" clId="{1C201416-F332-47EA-BDE7-9E873393AA96}" dt="2023-01-17T17:20:18.147" v="2558" actId="207"/>
          <ac:spMkLst>
            <pc:docMk/>
            <pc:sldMk cId="135304167" sldId="405"/>
            <ac:spMk id="6" creationId="{5FCAAB4C-B1EF-4859-94C4-C4EA73B98D5C}"/>
          </ac:spMkLst>
        </pc:spChg>
        <pc:spChg chg="del">
          <ac:chgData name="Gallant Pierre-Paul" userId="16d6a607-a748-47b2-b406-47c02e4b6c77" providerId="ADAL" clId="{1C201416-F332-47EA-BDE7-9E873393AA96}" dt="2023-01-16T19:58:29.953" v="215" actId="478"/>
          <ac:spMkLst>
            <pc:docMk/>
            <pc:sldMk cId="135304167" sldId="405"/>
            <ac:spMk id="16" creationId="{64BF95F6-3F9F-4C08-AEFC-E49E7375EC0D}"/>
          </ac:spMkLst>
        </pc:spChg>
        <pc:spChg chg="del">
          <ac:chgData name="Gallant Pierre-Paul" userId="16d6a607-a748-47b2-b406-47c02e4b6c77" providerId="ADAL" clId="{1C201416-F332-47EA-BDE7-9E873393AA96}" dt="2023-01-16T19:58:29.953" v="215" actId="478"/>
          <ac:spMkLst>
            <pc:docMk/>
            <pc:sldMk cId="135304167" sldId="405"/>
            <ac:spMk id="17" creationId="{6C5EE4B5-0651-4F36-90EF-D8517D744FF9}"/>
          </ac:spMkLst>
        </pc:spChg>
        <pc:spChg chg="del mod">
          <ac:chgData name="Gallant Pierre-Paul" userId="16d6a607-a748-47b2-b406-47c02e4b6c77" providerId="ADAL" clId="{1C201416-F332-47EA-BDE7-9E873393AA96}" dt="2023-01-17T17:25:33.781" v="2585" actId="478"/>
          <ac:spMkLst>
            <pc:docMk/>
            <pc:sldMk cId="135304167" sldId="405"/>
            <ac:spMk id="18" creationId="{9267018B-9CE4-4C86-B43B-78D71874D790}"/>
          </ac:spMkLst>
        </pc:spChg>
        <pc:spChg chg="del">
          <ac:chgData name="Gallant Pierre-Paul" userId="16d6a607-a748-47b2-b406-47c02e4b6c77" providerId="ADAL" clId="{1C201416-F332-47EA-BDE7-9E873393AA96}" dt="2023-01-16T19:58:29.953" v="215" actId="478"/>
          <ac:spMkLst>
            <pc:docMk/>
            <pc:sldMk cId="135304167" sldId="405"/>
            <ac:spMk id="31" creationId="{7E81C565-45D2-44B2-8108-685761A332C8}"/>
          </ac:spMkLst>
        </pc:spChg>
        <pc:spChg chg="del">
          <ac:chgData name="Gallant Pierre-Paul" userId="16d6a607-a748-47b2-b406-47c02e4b6c77" providerId="ADAL" clId="{1C201416-F332-47EA-BDE7-9E873393AA96}" dt="2023-01-16T19:58:29.953" v="215" actId="478"/>
          <ac:spMkLst>
            <pc:docMk/>
            <pc:sldMk cId="135304167" sldId="405"/>
            <ac:spMk id="32" creationId="{56CC0C18-BA0B-4D27-A596-672F6C576CEC}"/>
          </ac:spMkLst>
        </pc:spChg>
        <pc:grpChg chg="del">
          <ac:chgData name="Gallant Pierre-Paul" userId="16d6a607-a748-47b2-b406-47c02e4b6c77" providerId="ADAL" clId="{1C201416-F332-47EA-BDE7-9E873393AA96}" dt="2023-01-16T19:58:29.953" v="215" actId="478"/>
          <ac:grpSpMkLst>
            <pc:docMk/>
            <pc:sldMk cId="135304167" sldId="405"/>
            <ac:grpSpMk id="33" creationId="{C856318F-921D-4DAA-AEDB-2A678E25681C}"/>
          </ac:grpSpMkLst>
        </pc:grpChg>
        <pc:grpChg chg="del">
          <ac:chgData name="Gallant Pierre-Paul" userId="16d6a607-a748-47b2-b406-47c02e4b6c77" providerId="ADAL" clId="{1C201416-F332-47EA-BDE7-9E873393AA96}" dt="2023-01-16T19:58:29.953" v="215" actId="478"/>
          <ac:grpSpMkLst>
            <pc:docMk/>
            <pc:sldMk cId="135304167" sldId="405"/>
            <ac:grpSpMk id="34" creationId="{F52F3FD0-1437-42BF-BB69-75E5D26CC5B4}"/>
          </ac:grpSpMkLst>
        </pc:grpChg>
        <pc:picChg chg="add del mod">
          <ac:chgData name="Gallant Pierre-Paul" userId="16d6a607-a748-47b2-b406-47c02e4b6c77" providerId="ADAL" clId="{1C201416-F332-47EA-BDE7-9E873393AA96}" dt="2023-01-17T16:08:13.351" v="2136" actId="478"/>
          <ac:picMkLst>
            <pc:docMk/>
            <pc:sldMk cId="135304167" sldId="405"/>
            <ac:picMk id="4" creationId="{AAE2F6C9-9663-41D5-A89D-CD94F5BAE8D3}"/>
          </ac:picMkLst>
        </pc:picChg>
        <pc:picChg chg="add mod">
          <ac:chgData name="Gallant Pierre-Paul" userId="16d6a607-a748-47b2-b406-47c02e4b6c77" providerId="ADAL" clId="{1C201416-F332-47EA-BDE7-9E873393AA96}" dt="2023-01-17T16:08:18.383" v="2138" actId="1076"/>
          <ac:picMkLst>
            <pc:docMk/>
            <pc:sldMk cId="135304167" sldId="405"/>
            <ac:picMk id="7" creationId="{C86D0328-477D-41D0-9360-262EB27D84F3}"/>
          </ac:picMkLst>
        </pc:picChg>
        <pc:picChg chg="del">
          <ac:chgData name="Gallant Pierre-Paul" userId="16d6a607-a748-47b2-b406-47c02e4b6c77" providerId="ADAL" clId="{1C201416-F332-47EA-BDE7-9E873393AA96}" dt="2023-01-16T19:58:29.953" v="215" actId="478"/>
          <ac:picMkLst>
            <pc:docMk/>
            <pc:sldMk cId="135304167" sldId="405"/>
            <ac:picMk id="26" creationId="{4776376D-2FDE-458D-B24C-1F10FAE2968D}"/>
          </ac:picMkLst>
        </pc:picChg>
        <pc:picChg chg="del">
          <ac:chgData name="Gallant Pierre-Paul" userId="16d6a607-a748-47b2-b406-47c02e4b6c77" providerId="ADAL" clId="{1C201416-F332-47EA-BDE7-9E873393AA96}" dt="2023-01-16T19:58:29.953" v="215" actId="478"/>
          <ac:picMkLst>
            <pc:docMk/>
            <pc:sldMk cId="135304167" sldId="405"/>
            <ac:picMk id="30" creationId="{4294697B-0176-4E36-8EEB-45B27EA65AB7}"/>
          </ac:picMkLst>
        </pc:picChg>
        <pc:cxnChg chg="add mod">
          <ac:chgData name="Gallant Pierre-Paul" userId="16d6a607-a748-47b2-b406-47c02e4b6c77" providerId="ADAL" clId="{1C201416-F332-47EA-BDE7-9E873393AA96}" dt="2023-01-17T17:26:51.289" v="2604" actId="1038"/>
          <ac:cxnSpMkLst>
            <pc:docMk/>
            <pc:sldMk cId="135304167" sldId="405"/>
            <ac:cxnSpMk id="9" creationId="{AEF5B877-52AE-4414-AAF4-78D51D487782}"/>
          </ac:cxnSpMkLst>
        </pc:cxnChg>
        <pc:cxnChg chg="add mod">
          <ac:chgData name="Gallant Pierre-Paul" userId="16d6a607-a748-47b2-b406-47c02e4b6c77" providerId="ADAL" clId="{1C201416-F332-47EA-BDE7-9E873393AA96}" dt="2023-01-17T17:26:30.189" v="2599" actId="14100"/>
          <ac:cxnSpMkLst>
            <pc:docMk/>
            <pc:sldMk cId="135304167" sldId="405"/>
            <ac:cxnSpMk id="10" creationId="{7464D8B2-1CAC-4AB5-8191-0730B131C008}"/>
          </ac:cxnSpMkLst>
        </pc:cxnChg>
        <pc:cxnChg chg="add mod">
          <ac:chgData name="Gallant Pierre-Paul" userId="16d6a607-a748-47b2-b406-47c02e4b6c77" providerId="ADAL" clId="{1C201416-F332-47EA-BDE7-9E873393AA96}" dt="2023-01-17T17:26:55.155" v="2605" actId="14100"/>
          <ac:cxnSpMkLst>
            <pc:docMk/>
            <pc:sldMk cId="135304167" sldId="405"/>
            <ac:cxnSpMk id="11" creationId="{5ADAEACE-1684-4CC0-96CD-D2098115BF9C}"/>
          </ac:cxnSpMkLst>
        </pc:cxnChg>
      </pc:sldChg>
      <pc:sldChg chg="modSp add mod">
        <pc:chgData name="Gallant Pierre-Paul" userId="16d6a607-a748-47b2-b406-47c02e4b6c77" providerId="ADAL" clId="{1C201416-F332-47EA-BDE7-9E873393AA96}" dt="2023-01-16T19:59:00.342" v="256" actId="20577"/>
        <pc:sldMkLst>
          <pc:docMk/>
          <pc:sldMk cId="3705124264" sldId="406"/>
        </pc:sldMkLst>
        <pc:spChg chg="mod">
          <ac:chgData name="Gallant Pierre-Paul" userId="16d6a607-a748-47b2-b406-47c02e4b6c77" providerId="ADAL" clId="{1C201416-F332-47EA-BDE7-9E873393AA96}" dt="2023-01-16T19:59:00.342" v="256" actId="20577"/>
          <ac:spMkLst>
            <pc:docMk/>
            <pc:sldMk cId="3705124264" sldId="406"/>
            <ac:spMk id="2" creationId="{1076C98D-4861-4E72-9385-569075A0B3A7}"/>
          </ac:spMkLst>
        </pc:spChg>
      </pc:sldChg>
      <pc:sldChg chg="addSp delSp modSp add mod">
        <pc:chgData name="Gallant Pierre-Paul" userId="16d6a607-a748-47b2-b406-47c02e4b6c77" providerId="ADAL" clId="{1C201416-F332-47EA-BDE7-9E873393AA96}" dt="2023-01-17T21:39:57.831" v="2608" actId="478"/>
        <pc:sldMkLst>
          <pc:docMk/>
          <pc:sldMk cId="3368993639" sldId="407"/>
        </pc:sldMkLst>
        <pc:spChg chg="mod">
          <ac:chgData name="Gallant Pierre-Paul" userId="16d6a607-a748-47b2-b406-47c02e4b6c77" providerId="ADAL" clId="{1C201416-F332-47EA-BDE7-9E873393AA96}" dt="2023-01-16T22:14:36.365" v="868" actId="20577"/>
          <ac:spMkLst>
            <pc:docMk/>
            <pc:sldMk cId="3368993639" sldId="407"/>
            <ac:spMk id="2" creationId="{4199BE5C-7D2C-4979-9588-4005387DD913}"/>
          </ac:spMkLst>
        </pc:spChg>
        <pc:spChg chg="add del mod">
          <ac:chgData name="Gallant Pierre-Paul" userId="16d6a607-a748-47b2-b406-47c02e4b6c77" providerId="ADAL" clId="{1C201416-F332-47EA-BDE7-9E873393AA96}" dt="2023-01-17T21:39:57.831" v="2608" actId="478"/>
          <ac:spMkLst>
            <pc:docMk/>
            <pc:sldMk cId="3368993639" sldId="407"/>
            <ac:spMk id="3" creationId="{A92D6A87-CE29-445A-BAB8-E85C09FD0F75}"/>
          </ac:spMkLst>
        </pc:spChg>
        <pc:spChg chg="mod">
          <ac:chgData name="Gallant Pierre-Paul" userId="16d6a607-a748-47b2-b406-47c02e4b6c77" providerId="ADAL" clId="{1C201416-F332-47EA-BDE7-9E873393AA96}" dt="2023-01-16T22:16:09.940" v="1027" actId="20577"/>
          <ac:spMkLst>
            <pc:docMk/>
            <pc:sldMk cId="3368993639" sldId="407"/>
            <ac:spMk id="5" creationId="{323E6B85-7177-453C-9581-80F25DE30954}"/>
          </ac:spMkLst>
        </pc:spChg>
        <pc:spChg chg="add del mod">
          <ac:chgData name="Gallant Pierre-Paul" userId="16d6a607-a748-47b2-b406-47c02e4b6c77" providerId="ADAL" clId="{1C201416-F332-47EA-BDE7-9E873393AA96}" dt="2023-01-16T22:23:35.504" v="1132" actId="478"/>
          <ac:spMkLst>
            <pc:docMk/>
            <pc:sldMk cId="3368993639" sldId="407"/>
            <ac:spMk id="8" creationId="{57CC0C00-70BB-4B9A-A9C9-CC6B66A34D33}"/>
          </ac:spMkLst>
        </pc:spChg>
        <pc:spChg chg="add mod">
          <ac:chgData name="Gallant Pierre-Paul" userId="16d6a607-a748-47b2-b406-47c02e4b6c77" providerId="ADAL" clId="{1C201416-F332-47EA-BDE7-9E873393AA96}" dt="2023-01-16T22:24:28.514" v="1238" actId="20577"/>
          <ac:spMkLst>
            <pc:docMk/>
            <pc:sldMk cId="3368993639" sldId="407"/>
            <ac:spMk id="10" creationId="{6C5FFF2E-B527-4D82-B17B-3B00022A0570}"/>
          </ac:spMkLst>
        </pc:spChg>
        <pc:spChg chg="del mod">
          <ac:chgData name="Gallant Pierre-Paul" userId="16d6a607-a748-47b2-b406-47c02e4b6c77" providerId="ADAL" clId="{1C201416-F332-47EA-BDE7-9E873393AA96}" dt="2023-01-16T22:23:26.604" v="1131" actId="478"/>
          <ac:spMkLst>
            <pc:docMk/>
            <pc:sldMk cId="3368993639" sldId="407"/>
            <ac:spMk id="17" creationId="{2C05D53F-94CE-419F-AC92-FFEC3A1DD3FB}"/>
          </ac:spMkLst>
        </pc:spChg>
        <pc:picChg chg="add mod modCrop">
          <ac:chgData name="Gallant Pierre-Paul" userId="16d6a607-a748-47b2-b406-47c02e4b6c77" providerId="ADAL" clId="{1C201416-F332-47EA-BDE7-9E873393AA96}" dt="2023-01-16T22:23:58.660" v="1136" actId="14100"/>
          <ac:picMkLst>
            <pc:docMk/>
            <pc:sldMk cId="3368993639" sldId="407"/>
            <ac:picMk id="6" creationId="{03AA2545-C3CB-412E-9A32-FF3CBA08F809}"/>
          </ac:picMkLst>
        </pc:picChg>
      </pc:sldChg>
      <pc:sldChg chg="addSp delSp modSp new mod">
        <pc:chgData name="Gallant Pierre-Paul" userId="16d6a607-a748-47b2-b406-47c02e4b6c77" providerId="ADAL" clId="{1C201416-F332-47EA-BDE7-9E873393AA96}" dt="2023-01-18T02:00:36.531" v="3211" actId="948"/>
        <pc:sldMkLst>
          <pc:docMk/>
          <pc:sldMk cId="16762727" sldId="408"/>
        </pc:sldMkLst>
        <pc:spChg chg="mod">
          <ac:chgData name="Gallant Pierre-Paul" userId="16d6a607-a748-47b2-b406-47c02e4b6c77" providerId="ADAL" clId="{1C201416-F332-47EA-BDE7-9E873393AA96}" dt="2023-01-18T01:46:46.060" v="2716" actId="20577"/>
          <ac:spMkLst>
            <pc:docMk/>
            <pc:sldMk cId="16762727" sldId="408"/>
            <ac:spMk id="2" creationId="{C1DD18CF-1EC9-40B1-9EFF-AAF95AF19EC2}"/>
          </ac:spMkLst>
        </pc:spChg>
        <pc:spChg chg="mod">
          <ac:chgData name="Gallant Pierre-Paul" userId="16d6a607-a748-47b2-b406-47c02e4b6c77" providerId="ADAL" clId="{1C201416-F332-47EA-BDE7-9E873393AA96}" dt="2023-01-18T02:00:36.531" v="3211" actId="948"/>
          <ac:spMkLst>
            <pc:docMk/>
            <pc:sldMk cId="16762727" sldId="408"/>
            <ac:spMk id="3" creationId="{CA48D8FD-C687-434A-9413-66323E0DA5F4}"/>
          </ac:spMkLst>
        </pc:spChg>
        <pc:spChg chg="add del mod">
          <ac:chgData name="Gallant Pierre-Paul" userId="16d6a607-a748-47b2-b406-47c02e4b6c77" providerId="ADAL" clId="{1C201416-F332-47EA-BDE7-9E873393AA96}" dt="2023-01-18T01:58:13.611" v="2993" actId="478"/>
          <ac:spMkLst>
            <pc:docMk/>
            <pc:sldMk cId="16762727" sldId="408"/>
            <ac:spMk id="5" creationId="{1E308DD5-843D-4B1B-99BD-211DDD1A558A}"/>
          </ac:spMkLst>
        </pc:spChg>
      </pc:sldChg>
      <pc:sldChg chg="delSp add mod modNotesTx">
        <pc:chgData name="Gallant Pierre-Paul" userId="16d6a607-a748-47b2-b406-47c02e4b6c77" providerId="ADAL" clId="{1C201416-F332-47EA-BDE7-9E873393AA96}" dt="2023-01-18T02:02:07.893" v="3305" actId="20577"/>
        <pc:sldMkLst>
          <pc:docMk/>
          <pc:sldMk cId="4034741176" sldId="409"/>
        </pc:sldMkLst>
        <pc:spChg chg="del">
          <ac:chgData name="Gallant Pierre-Paul" userId="16d6a607-a748-47b2-b406-47c02e4b6c77" providerId="ADAL" clId="{1C201416-F332-47EA-BDE7-9E873393AA96}" dt="2023-01-18T01:47:08.345" v="2719" actId="478"/>
          <ac:spMkLst>
            <pc:docMk/>
            <pc:sldMk cId="4034741176" sldId="409"/>
            <ac:spMk id="6" creationId="{3844E0BA-B8F8-4C72-8DD3-A490A0348222}"/>
          </ac:spMkLst>
        </pc:spChg>
        <pc:picChg chg="del">
          <ac:chgData name="Gallant Pierre-Paul" userId="16d6a607-a748-47b2-b406-47c02e4b6c77" providerId="ADAL" clId="{1C201416-F332-47EA-BDE7-9E873393AA96}" dt="2023-01-18T01:47:06.937" v="2718" actId="478"/>
          <ac:picMkLst>
            <pc:docMk/>
            <pc:sldMk cId="4034741176" sldId="409"/>
            <ac:picMk id="9" creationId="{1B68423F-2820-414B-B57B-87ABBCC9F3D2}"/>
          </ac:picMkLst>
        </pc:picChg>
      </pc:sldChg>
      <pc:sldChg chg="addSp delSp modSp add mod">
        <pc:chgData name="Gallant Pierre-Paul" userId="16d6a607-a748-47b2-b406-47c02e4b6c77" providerId="ADAL" clId="{1C201416-F332-47EA-BDE7-9E873393AA96}" dt="2023-01-18T01:56:57.045" v="2943" actId="20577"/>
        <pc:sldMkLst>
          <pc:docMk/>
          <pc:sldMk cId="2675356922" sldId="410"/>
        </pc:sldMkLst>
        <pc:spChg chg="mod">
          <ac:chgData name="Gallant Pierre-Paul" userId="16d6a607-a748-47b2-b406-47c02e4b6c77" providerId="ADAL" clId="{1C201416-F332-47EA-BDE7-9E873393AA96}" dt="2023-01-18T01:56:57.045" v="2943" actId="20577"/>
          <ac:spMkLst>
            <pc:docMk/>
            <pc:sldMk cId="2675356922" sldId="410"/>
            <ac:spMk id="3" creationId="{1945BEE3-3C79-494A-8646-2D8B7E01DF76}"/>
          </ac:spMkLst>
        </pc:spChg>
        <pc:picChg chg="add mod">
          <ac:chgData name="Gallant Pierre-Paul" userId="16d6a607-a748-47b2-b406-47c02e4b6c77" providerId="ADAL" clId="{1C201416-F332-47EA-BDE7-9E873393AA96}" dt="2023-01-18T01:56:27.262" v="2941" actId="14100"/>
          <ac:picMkLst>
            <pc:docMk/>
            <pc:sldMk cId="2675356922" sldId="410"/>
            <ac:picMk id="6" creationId="{CC5BC344-4E9F-468E-B479-DD38834EF111}"/>
          </ac:picMkLst>
        </pc:picChg>
        <pc:picChg chg="del">
          <ac:chgData name="Gallant Pierre-Paul" userId="16d6a607-a748-47b2-b406-47c02e4b6c77" providerId="ADAL" clId="{1C201416-F332-47EA-BDE7-9E873393AA96}" dt="2023-01-18T01:48:24.947" v="2723" actId="478"/>
          <ac:picMkLst>
            <pc:docMk/>
            <pc:sldMk cId="2675356922" sldId="410"/>
            <ac:picMk id="7" creationId="{6649EBB5-447B-43CB-B8B9-A6D70F91D2BC}"/>
          </ac:picMkLst>
        </pc:picChg>
      </pc:sldChg>
      <pc:sldChg chg="add del">
        <pc:chgData name="Gallant Pierre-Paul" userId="16d6a607-a748-47b2-b406-47c02e4b6c77" providerId="ADAL" clId="{1C201416-F332-47EA-BDE7-9E873393AA96}" dt="2023-01-18T01:48:11.767" v="2721"/>
        <pc:sldMkLst>
          <pc:docMk/>
          <pc:sldMk cId="3688083259" sldId="410"/>
        </pc:sldMkLst>
      </pc:sldChg>
      <pc:sldChg chg="add ord">
        <pc:chgData name="Gallant Pierre-Paul" userId="16d6a607-a748-47b2-b406-47c02e4b6c77" providerId="ADAL" clId="{1C201416-F332-47EA-BDE7-9E873393AA96}" dt="2023-01-18T02:13:09.127" v="3411"/>
        <pc:sldMkLst>
          <pc:docMk/>
          <pc:sldMk cId="114154675" sldId="415"/>
        </pc:sldMkLst>
      </pc:sldChg>
      <pc:sldChg chg="addSp modSp add mod ord modAnim">
        <pc:chgData name="Gallant Pierre-Paul" userId="16d6a607-a748-47b2-b406-47c02e4b6c77" providerId="ADAL" clId="{1C201416-F332-47EA-BDE7-9E873393AA96}" dt="2023-01-18T02:27:54.817" v="3501"/>
        <pc:sldMkLst>
          <pc:docMk/>
          <pc:sldMk cId="635231380" sldId="420"/>
        </pc:sldMkLst>
        <pc:picChg chg="add mod">
          <ac:chgData name="Gallant Pierre-Paul" userId="16d6a607-a748-47b2-b406-47c02e4b6c77" providerId="ADAL" clId="{1C201416-F332-47EA-BDE7-9E873393AA96}" dt="2023-01-18T02:27:48.473" v="3500" actId="1076"/>
          <ac:picMkLst>
            <pc:docMk/>
            <pc:sldMk cId="635231380" sldId="420"/>
            <ac:picMk id="6" creationId="{50D6BCCB-2787-4C7E-A1C2-9FF9AA7F6645}"/>
          </ac:picMkLst>
        </pc:picChg>
      </pc:sldChg>
      <pc:sldChg chg="addSp modSp new mod ord">
        <pc:chgData name="Gallant Pierre-Paul" userId="16d6a607-a748-47b2-b406-47c02e4b6c77" providerId="ADAL" clId="{1C201416-F332-47EA-BDE7-9E873393AA96}" dt="2023-01-18T02:40:11.998" v="3790" actId="14100"/>
        <pc:sldMkLst>
          <pc:docMk/>
          <pc:sldMk cId="2275184213" sldId="421"/>
        </pc:sldMkLst>
        <pc:spChg chg="mod">
          <ac:chgData name="Gallant Pierre-Paul" userId="16d6a607-a748-47b2-b406-47c02e4b6c77" providerId="ADAL" clId="{1C201416-F332-47EA-BDE7-9E873393AA96}" dt="2023-01-18T02:34:46.378" v="3643" actId="20577"/>
          <ac:spMkLst>
            <pc:docMk/>
            <pc:sldMk cId="2275184213" sldId="421"/>
            <ac:spMk id="2" creationId="{FD947333-964E-4AF1-B2F5-60C90B37F284}"/>
          </ac:spMkLst>
        </pc:spChg>
        <pc:spChg chg="mod">
          <ac:chgData name="Gallant Pierre-Paul" userId="16d6a607-a748-47b2-b406-47c02e4b6c77" providerId="ADAL" clId="{1C201416-F332-47EA-BDE7-9E873393AA96}" dt="2023-01-18T02:36:16.008" v="3786" actId="313"/>
          <ac:spMkLst>
            <pc:docMk/>
            <pc:sldMk cId="2275184213" sldId="421"/>
            <ac:spMk id="3" creationId="{8598BAC9-DF5B-4B76-9BC1-A137DE4EADE1}"/>
          </ac:spMkLst>
        </pc:spChg>
        <pc:picChg chg="add mod">
          <ac:chgData name="Gallant Pierre-Paul" userId="16d6a607-a748-47b2-b406-47c02e4b6c77" providerId="ADAL" clId="{1C201416-F332-47EA-BDE7-9E873393AA96}" dt="2023-01-18T02:40:11.998" v="3790" actId="14100"/>
          <ac:picMkLst>
            <pc:docMk/>
            <pc:sldMk cId="2275184213" sldId="421"/>
            <ac:picMk id="1026" creationId="{FD181D57-D3EC-4DDC-B0F5-89888D2F0A16}"/>
          </ac:picMkLst>
        </pc:picChg>
      </pc:sldChg>
      <pc:sldChg chg="add del">
        <pc:chgData name="Gallant Pierre-Paul" userId="16d6a607-a748-47b2-b406-47c02e4b6c77" providerId="ADAL" clId="{1C201416-F332-47EA-BDE7-9E873393AA96}" dt="2023-01-18T02:34:15.289" v="3629" actId="47"/>
        <pc:sldMkLst>
          <pc:docMk/>
          <pc:sldMk cId="3614393483" sldId="421"/>
        </pc:sldMkLst>
      </pc:sldChg>
    </pc:docChg>
  </pc:docChgLst>
  <pc:docChgLst>
    <pc:chgData name="Pierre-Paul Gallant" userId="16d6a607-a748-47b2-b406-47c02e4b6c77" providerId="ADAL" clId="{FE27FC09-464E-4E10-BEDC-28E7E6CFAC4D}"/>
    <pc:docChg chg="undo custSel addSld delSld modSld sldOrd">
      <pc:chgData name="Pierre-Paul Gallant" userId="16d6a607-a748-47b2-b406-47c02e4b6c77" providerId="ADAL" clId="{FE27FC09-464E-4E10-BEDC-28E7E6CFAC4D}" dt="2023-01-31T15:57:42.406" v="170" actId="20577"/>
      <pc:docMkLst>
        <pc:docMk/>
      </pc:docMkLst>
      <pc:sldChg chg="addSp modSp">
        <pc:chgData name="Pierre-Paul Gallant" userId="16d6a607-a748-47b2-b406-47c02e4b6c77" providerId="ADAL" clId="{FE27FC09-464E-4E10-BEDC-28E7E6CFAC4D}" dt="2023-01-31T15:50:32.819" v="90"/>
        <pc:sldMkLst>
          <pc:docMk/>
          <pc:sldMk cId="3616311193" sldId="315"/>
        </pc:sldMkLst>
        <pc:spChg chg="add mod">
          <ac:chgData name="Pierre-Paul Gallant" userId="16d6a607-a748-47b2-b406-47c02e4b6c77" providerId="ADAL" clId="{FE27FC09-464E-4E10-BEDC-28E7E6CFAC4D}" dt="2023-01-31T15:50:32.819" v="90"/>
          <ac:spMkLst>
            <pc:docMk/>
            <pc:sldMk cId="3616311193" sldId="315"/>
            <ac:spMk id="4" creationId="{0EA6F6F4-DE25-23E0-F8A8-C270F3362BAB}"/>
          </ac:spMkLst>
        </pc:spChg>
        <pc:picChg chg="add mod">
          <ac:chgData name="Pierre-Paul Gallant" userId="16d6a607-a748-47b2-b406-47c02e4b6c77" providerId="ADAL" clId="{FE27FC09-464E-4E10-BEDC-28E7E6CFAC4D}" dt="2023-01-31T15:50:27.849" v="89"/>
          <ac:picMkLst>
            <pc:docMk/>
            <pc:sldMk cId="3616311193" sldId="315"/>
            <ac:picMk id="3" creationId="{4BA5364D-A0A3-B4A3-B523-2BD523EC38CA}"/>
          </ac:picMkLst>
        </pc:picChg>
      </pc:sldChg>
      <pc:sldChg chg="add">
        <pc:chgData name="Pierre-Paul Gallant" userId="16d6a607-a748-47b2-b406-47c02e4b6c77" providerId="ADAL" clId="{FE27FC09-464E-4E10-BEDC-28E7E6CFAC4D}" dt="2023-01-31T15:45:40.861" v="41"/>
        <pc:sldMkLst>
          <pc:docMk/>
          <pc:sldMk cId="140454509" sldId="328"/>
        </pc:sldMkLst>
      </pc:sldChg>
      <pc:sldChg chg="addSp modSp add">
        <pc:chgData name="Pierre-Paul Gallant" userId="16d6a607-a748-47b2-b406-47c02e4b6c77" providerId="ADAL" clId="{FE27FC09-464E-4E10-BEDC-28E7E6CFAC4D}" dt="2023-01-31T15:43:18.786" v="36"/>
        <pc:sldMkLst>
          <pc:docMk/>
          <pc:sldMk cId="3559121764" sldId="331"/>
        </pc:sldMkLst>
        <pc:spChg chg="add mod">
          <ac:chgData name="Pierre-Paul Gallant" userId="16d6a607-a748-47b2-b406-47c02e4b6c77" providerId="ADAL" clId="{FE27FC09-464E-4E10-BEDC-28E7E6CFAC4D}" dt="2023-01-31T15:43:18.786" v="36"/>
          <ac:spMkLst>
            <pc:docMk/>
            <pc:sldMk cId="3559121764" sldId="331"/>
            <ac:spMk id="2" creationId="{BDF63FE1-1A9F-242F-9A02-9C2FF810ED58}"/>
          </ac:spMkLst>
        </pc:spChg>
      </pc:sldChg>
      <pc:sldChg chg="addSp modSp add">
        <pc:chgData name="Pierre-Paul Gallant" userId="16d6a607-a748-47b2-b406-47c02e4b6c77" providerId="ADAL" clId="{FE27FC09-464E-4E10-BEDC-28E7E6CFAC4D}" dt="2023-01-31T15:43:17.975" v="35"/>
        <pc:sldMkLst>
          <pc:docMk/>
          <pc:sldMk cId="1679914712" sldId="333"/>
        </pc:sldMkLst>
        <pc:spChg chg="add mod">
          <ac:chgData name="Pierre-Paul Gallant" userId="16d6a607-a748-47b2-b406-47c02e4b6c77" providerId="ADAL" clId="{FE27FC09-464E-4E10-BEDC-28E7E6CFAC4D}" dt="2023-01-31T15:43:17.975" v="35"/>
          <ac:spMkLst>
            <pc:docMk/>
            <pc:sldMk cId="1679914712" sldId="333"/>
            <ac:spMk id="7" creationId="{EEFC78ED-AE65-C1BA-4E0A-E446CA9A2684}"/>
          </ac:spMkLst>
        </pc:spChg>
      </pc:sldChg>
      <pc:sldChg chg="addSp modSp add">
        <pc:chgData name="Pierre-Paul Gallant" userId="16d6a607-a748-47b2-b406-47c02e4b6c77" providerId="ADAL" clId="{FE27FC09-464E-4E10-BEDC-28E7E6CFAC4D}" dt="2023-01-31T15:43:17.148" v="34"/>
        <pc:sldMkLst>
          <pc:docMk/>
          <pc:sldMk cId="215093768" sldId="337"/>
        </pc:sldMkLst>
        <pc:spChg chg="add mod">
          <ac:chgData name="Pierre-Paul Gallant" userId="16d6a607-a748-47b2-b406-47c02e4b6c77" providerId="ADAL" clId="{FE27FC09-464E-4E10-BEDC-28E7E6CFAC4D}" dt="2023-01-31T15:43:17.148" v="34"/>
          <ac:spMkLst>
            <pc:docMk/>
            <pc:sldMk cId="215093768" sldId="337"/>
            <ac:spMk id="5" creationId="{4C73BC3A-24B8-354D-B5D3-E85D03B9E01C}"/>
          </ac:spMkLst>
        </pc:spChg>
      </pc:sldChg>
      <pc:sldChg chg="addSp modSp add mod">
        <pc:chgData name="Pierre-Paul Gallant" userId="16d6a607-a748-47b2-b406-47c02e4b6c77" providerId="ADAL" clId="{FE27FC09-464E-4E10-BEDC-28E7E6CFAC4D}" dt="2023-01-31T15:46:42.309" v="80" actId="1076"/>
        <pc:sldMkLst>
          <pc:docMk/>
          <pc:sldMk cId="3771383769" sldId="343"/>
        </pc:sldMkLst>
        <pc:spChg chg="add mod">
          <ac:chgData name="Pierre-Paul Gallant" userId="16d6a607-a748-47b2-b406-47c02e4b6c77" providerId="ADAL" clId="{FE27FC09-464E-4E10-BEDC-28E7E6CFAC4D}" dt="2023-01-31T15:46:42.309" v="80" actId="1076"/>
          <ac:spMkLst>
            <pc:docMk/>
            <pc:sldMk cId="3771383769" sldId="343"/>
            <ac:spMk id="2" creationId="{5598EB99-2C5D-2CEF-2C7E-99865C15888D}"/>
          </ac:spMkLst>
        </pc:spChg>
      </pc:sldChg>
      <pc:sldChg chg="add">
        <pc:chgData name="Pierre-Paul Gallant" userId="16d6a607-a748-47b2-b406-47c02e4b6c77" providerId="ADAL" clId="{FE27FC09-464E-4E10-BEDC-28E7E6CFAC4D}" dt="2023-01-31T15:45:40.861" v="41"/>
        <pc:sldMkLst>
          <pc:docMk/>
          <pc:sldMk cId="4142861085" sldId="364"/>
        </pc:sldMkLst>
      </pc:sldChg>
      <pc:sldChg chg="addSp delSp modSp del mod">
        <pc:chgData name="Pierre-Paul Gallant" userId="16d6a607-a748-47b2-b406-47c02e4b6c77" providerId="ADAL" clId="{FE27FC09-464E-4E10-BEDC-28E7E6CFAC4D}" dt="2023-01-31T15:50:55.074" v="91" actId="47"/>
        <pc:sldMkLst>
          <pc:docMk/>
          <pc:sldMk cId="77315456" sldId="377"/>
        </pc:sldMkLst>
        <pc:picChg chg="add del mod">
          <ac:chgData name="Pierre-Paul Gallant" userId="16d6a607-a748-47b2-b406-47c02e4b6c77" providerId="ADAL" clId="{FE27FC09-464E-4E10-BEDC-28E7E6CFAC4D}" dt="2023-01-31T15:50:17.974" v="85" actId="21"/>
          <ac:picMkLst>
            <pc:docMk/>
            <pc:sldMk cId="77315456" sldId="377"/>
            <ac:picMk id="2" creationId="{42B0FDF9-6E2D-0905-242C-541BD4141563}"/>
          </ac:picMkLst>
        </pc:picChg>
        <pc:picChg chg="del">
          <ac:chgData name="Pierre-Paul Gallant" userId="16d6a607-a748-47b2-b406-47c02e4b6c77" providerId="ADAL" clId="{FE27FC09-464E-4E10-BEDC-28E7E6CFAC4D}" dt="2023-01-31T15:50:13.052" v="83" actId="21"/>
          <ac:picMkLst>
            <pc:docMk/>
            <pc:sldMk cId="77315456" sldId="377"/>
            <ac:picMk id="3" creationId="{CC7C4A27-8F2D-4F21-B2BB-9A70148E48C0}"/>
          </ac:picMkLst>
        </pc:picChg>
      </pc:sldChg>
      <pc:sldChg chg="modSp add mod">
        <pc:chgData name="Pierre-Paul Gallant" userId="16d6a607-a748-47b2-b406-47c02e4b6c77" providerId="ADAL" clId="{FE27FC09-464E-4E10-BEDC-28E7E6CFAC4D}" dt="2023-01-31T15:56:09.435" v="123" actId="732"/>
        <pc:sldMkLst>
          <pc:docMk/>
          <pc:sldMk cId="3330280045" sldId="380"/>
        </pc:sldMkLst>
        <pc:picChg chg="mod modCrop">
          <ac:chgData name="Pierre-Paul Gallant" userId="16d6a607-a748-47b2-b406-47c02e4b6c77" providerId="ADAL" clId="{FE27FC09-464E-4E10-BEDC-28E7E6CFAC4D}" dt="2023-01-31T15:55:57.891" v="121" actId="732"/>
          <ac:picMkLst>
            <pc:docMk/>
            <pc:sldMk cId="3330280045" sldId="380"/>
            <ac:picMk id="17" creationId="{4B99EEC4-8EFB-46BF-94D7-FADBF7751E85}"/>
          </ac:picMkLst>
        </pc:picChg>
        <pc:picChg chg="mod modCrop">
          <ac:chgData name="Pierre-Paul Gallant" userId="16d6a607-a748-47b2-b406-47c02e4b6c77" providerId="ADAL" clId="{FE27FC09-464E-4E10-BEDC-28E7E6CFAC4D}" dt="2023-01-31T15:56:04.220" v="122" actId="732"/>
          <ac:picMkLst>
            <pc:docMk/>
            <pc:sldMk cId="3330280045" sldId="380"/>
            <ac:picMk id="18" creationId="{ECF2F54F-EA20-4AF0-B90C-5C3EFFF358B3}"/>
          </ac:picMkLst>
        </pc:picChg>
        <pc:picChg chg="mod modCrop">
          <ac:chgData name="Pierre-Paul Gallant" userId="16d6a607-a748-47b2-b406-47c02e4b6c77" providerId="ADAL" clId="{FE27FC09-464E-4E10-BEDC-28E7E6CFAC4D}" dt="2023-01-31T15:56:09.435" v="123" actId="732"/>
          <ac:picMkLst>
            <pc:docMk/>
            <pc:sldMk cId="3330280045" sldId="380"/>
            <ac:picMk id="19" creationId="{D3B68ED4-1626-4DAD-B455-F929433C627C}"/>
          </ac:picMkLst>
        </pc:picChg>
      </pc:sldChg>
      <pc:sldChg chg="addSp delSp modSp mod">
        <pc:chgData name="Pierre-Paul Gallant" userId="16d6a607-a748-47b2-b406-47c02e4b6c77" providerId="ADAL" clId="{FE27FC09-464E-4E10-BEDC-28E7E6CFAC4D}" dt="2023-01-31T15:43:28.778" v="40" actId="14100"/>
        <pc:sldMkLst>
          <pc:docMk/>
          <pc:sldMk cId="2511526792" sldId="389"/>
        </pc:sldMkLst>
        <pc:spChg chg="add mod">
          <ac:chgData name="Pierre-Paul Gallant" userId="16d6a607-a748-47b2-b406-47c02e4b6c77" providerId="ADAL" clId="{FE27FC09-464E-4E10-BEDC-28E7E6CFAC4D}" dt="2023-01-31T15:43:28.778" v="40" actId="14100"/>
          <ac:spMkLst>
            <pc:docMk/>
            <pc:sldMk cId="2511526792" sldId="389"/>
            <ac:spMk id="3" creationId="{862E74B5-1589-D10A-B9C5-AA57ECB2F06A}"/>
          </ac:spMkLst>
        </pc:spChg>
        <pc:spChg chg="del">
          <ac:chgData name="Pierre-Paul Gallant" userId="16d6a607-a748-47b2-b406-47c02e4b6c77" providerId="ADAL" clId="{FE27FC09-464E-4E10-BEDC-28E7E6CFAC4D}" dt="2023-01-31T15:42:09.379" v="32" actId="478"/>
          <ac:spMkLst>
            <pc:docMk/>
            <pc:sldMk cId="2511526792" sldId="389"/>
            <ac:spMk id="10" creationId="{26C808E7-DF8B-4669-AC67-84713CE53EF7}"/>
          </ac:spMkLst>
        </pc:spChg>
      </pc:sldChg>
      <pc:sldChg chg="ord">
        <pc:chgData name="Pierre-Paul Gallant" userId="16d6a607-a748-47b2-b406-47c02e4b6c77" providerId="ADAL" clId="{FE27FC09-464E-4E10-BEDC-28E7E6CFAC4D}" dt="2023-01-31T15:51:48.617" v="106"/>
        <pc:sldMkLst>
          <pc:docMk/>
          <pc:sldMk cId="72813582" sldId="409"/>
        </pc:sldMkLst>
      </pc:sldChg>
      <pc:sldChg chg="modSp mod">
        <pc:chgData name="Pierre-Paul Gallant" userId="16d6a607-a748-47b2-b406-47c02e4b6c77" providerId="ADAL" clId="{FE27FC09-464E-4E10-BEDC-28E7E6CFAC4D}" dt="2023-01-31T15:49:55.567" v="82" actId="14100"/>
        <pc:sldMkLst>
          <pc:docMk/>
          <pc:sldMk cId="1083782140" sldId="411"/>
        </pc:sldMkLst>
        <pc:picChg chg="mod">
          <ac:chgData name="Pierre-Paul Gallant" userId="16d6a607-a748-47b2-b406-47c02e4b6c77" providerId="ADAL" clId="{FE27FC09-464E-4E10-BEDC-28E7E6CFAC4D}" dt="2023-01-31T15:49:55.567" v="82" actId="14100"/>
          <ac:picMkLst>
            <pc:docMk/>
            <pc:sldMk cId="1083782140" sldId="411"/>
            <ac:picMk id="5" creationId="{DE665730-EE2F-43C3-9E6C-99DB8A35CC58}"/>
          </ac:picMkLst>
        </pc:picChg>
      </pc:sldChg>
      <pc:sldChg chg="delSp modSp del mod">
        <pc:chgData name="Pierre-Paul Gallant" userId="16d6a607-a748-47b2-b406-47c02e4b6c77" providerId="ADAL" clId="{FE27FC09-464E-4E10-BEDC-28E7E6CFAC4D}" dt="2023-01-31T15:50:57.662" v="92" actId="47"/>
        <pc:sldMkLst>
          <pc:docMk/>
          <pc:sldMk cId="3987938305" sldId="418"/>
        </pc:sldMkLst>
        <pc:spChg chg="mod">
          <ac:chgData name="Pierre-Paul Gallant" userId="16d6a607-a748-47b2-b406-47c02e4b6c77" providerId="ADAL" clId="{FE27FC09-464E-4E10-BEDC-28E7E6CFAC4D}" dt="2023-01-31T15:41:22.620" v="30" actId="20577"/>
          <ac:spMkLst>
            <pc:docMk/>
            <pc:sldMk cId="3987938305" sldId="418"/>
            <ac:spMk id="6" creationId="{8CC81CBD-DE34-473B-A9E8-524A56B354CD}"/>
          </ac:spMkLst>
        </pc:spChg>
        <pc:spChg chg="del mod">
          <ac:chgData name="Pierre-Paul Gallant" userId="16d6a607-a748-47b2-b406-47c02e4b6c77" providerId="ADAL" clId="{FE27FC09-464E-4E10-BEDC-28E7E6CFAC4D}" dt="2023-01-31T15:41:24.518" v="31" actId="478"/>
          <ac:spMkLst>
            <pc:docMk/>
            <pc:sldMk cId="3987938305" sldId="418"/>
            <ac:spMk id="7" creationId="{5CE062E2-FD2D-4048-AF7C-66198420C3BB}"/>
          </ac:spMkLst>
        </pc:spChg>
      </pc:sldChg>
      <pc:sldChg chg="del">
        <pc:chgData name="Pierre-Paul Gallant" userId="16d6a607-a748-47b2-b406-47c02e4b6c77" providerId="ADAL" clId="{FE27FC09-464E-4E10-BEDC-28E7E6CFAC4D}" dt="2023-01-31T15:50:55.074" v="91" actId="47"/>
        <pc:sldMkLst>
          <pc:docMk/>
          <pc:sldMk cId="3788413981" sldId="422"/>
        </pc:sldMkLst>
      </pc:sldChg>
      <pc:sldChg chg="addSp delSp modSp mod">
        <pc:chgData name="Pierre-Paul Gallant" userId="16d6a607-a748-47b2-b406-47c02e4b6c77" providerId="ADAL" clId="{FE27FC09-464E-4E10-BEDC-28E7E6CFAC4D}" dt="2023-01-31T15:50:22.355" v="88" actId="21"/>
        <pc:sldMkLst>
          <pc:docMk/>
          <pc:sldMk cId="3212452989" sldId="424"/>
        </pc:sldMkLst>
        <pc:picChg chg="add del mod">
          <ac:chgData name="Pierre-Paul Gallant" userId="16d6a607-a748-47b2-b406-47c02e4b6c77" providerId="ADAL" clId="{FE27FC09-464E-4E10-BEDC-28E7E6CFAC4D}" dt="2023-01-31T15:50:22.355" v="88" actId="21"/>
          <ac:picMkLst>
            <pc:docMk/>
            <pc:sldMk cId="3212452989" sldId="424"/>
            <ac:picMk id="4" creationId="{EE91E3D4-8862-20ED-2903-15ABB47829AC}"/>
          </ac:picMkLst>
        </pc:picChg>
      </pc:sldChg>
      <pc:sldChg chg="addSp modSp">
        <pc:chgData name="Pierre-Paul Gallant" userId="16d6a607-a748-47b2-b406-47c02e4b6c77" providerId="ADAL" clId="{FE27FC09-464E-4E10-BEDC-28E7E6CFAC4D}" dt="2023-01-31T15:51:59.543" v="107"/>
        <pc:sldMkLst>
          <pc:docMk/>
          <pc:sldMk cId="2060265546" sldId="425"/>
        </pc:sldMkLst>
        <pc:spChg chg="add mod">
          <ac:chgData name="Pierre-Paul Gallant" userId="16d6a607-a748-47b2-b406-47c02e4b6c77" providerId="ADAL" clId="{FE27FC09-464E-4E10-BEDC-28E7E6CFAC4D}" dt="2023-01-31T15:51:59.543" v="107"/>
          <ac:spMkLst>
            <pc:docMk/>
            <pc:sldMk cId="2060265546" sldId="425"/>
            <ac:spMk id="4" creationId="{CCD8648F-FBFF-29F5-2F88-087E36871B7B}"/>
          </ac:spMkLst>
        </pc:spChg>
      </pc:sldChg>
      <pc:sldChg chg="modSp mod">
        <pc:chgData name="Pierre-Paul Gallant" userId="16d6a607-a748-47b2-b406-47c02e4b6c77" providerId="ADAL" clId="{FE27FC09-464E-4E10-BEDC-28E7E6CFAC4D}" dt="2023-01-31T15:51:28.858" v="104" actId="20577"/>
        <pc:sldMkLst>
          <pc:docMk/>
          <pc:sldMk cId="369511990" sldId="426"/>
        </pc:sldMkLst>
        <pc:spChg chg="mod">
          <ac:chgData name="Pierre-Paul Gallant" userId="16d6a607-a748-47b2-b406-47c02e4b6c77" providerId="ADAL" clId="{FE27FC09-464E-4E10-BEDC-28E7E6CFAC4D}" dt="2023-01-31T15:51:20.185" v="94" actId="20577"/>
          <ac:spMkLst>
            <pc:docMk/>
            <pc:sldMk cId="369511990" sldId="426"/>
            <ac:spMk id="5" creationId="{6CD1F80D-8434-40FD-B78F-79B82FAB457E}"/>
          </ac:spMkLst>
        </pc:spChg>
        <pc:spChg chg="mod">
          <ac:chgData name="Pierre-Paul Gallant" userId="16d6a607-a748-47b2-b406-47c02e4b6c77" providerId="ADAL" clId="{FE27FC09-464E-4E10-BEDC-28E7E6CFAC4D}" dt="2023-01-31T15:51:28.858" v="104" actId="20577"/>
          <ac:spMkLst>
            <pc:docMk/>
            <pc:sldMk cId="369511990" sldId="426"/>
            <ac:spMk id="6" creationId="{8CC81CBD-DE34-473B-A9E8-524A56B354CD}"/>
          </ac:spMkLst>
        </pc:spChg>
      </pc:sldChg>
      <pc:sldChg chg="addSp delSp modSp add mod">
        <pc:chgData name="Pierre-Paul Gallant" userId="16d6a607-a748-47b2-b406-47c02e4b6c77" providerId="ADAL" clId="{FE27FC09-464E-4E10-BEDC-28E7E6CFAC4D}" dt="2023-01-31T15:55:23.469" v="118" actId="478"/>
        <pc:sldMkLst>
          <pc:docMk/>
          <pc:sldMk cId="3044042412" sldId="431"/>
        </pc:sldMkLst>
        <pc:spChg chg="mod">
          <ac:chgData name="Pierre-Paul Gallant" userId="16d6a607-a748-47b2-b406-47c02e4b6c77" providerId="ADAL" clId="{FE27FC09-464E-4E10-BEDC-28E7E6CFAC4D}" dt="2023-01-31T15:55:05.945" v="110"/>
          <ac:spMkLst>
            <pc:docMk/>
            <pc:sldMk cId="3044042412" sldId="431"/>
            <ac:spMk id="6" creationId="{44154ABB-306B-B718-DBF2-4E7FB3BBC671}"/>
          </ac:spMkLst>
        </pc:spChg>
        <pc:grpChg chg="add mod">
          <ac:chgData name="Pierre-Paul Gallant" userId="16d6a607-a748-47b2-b406-47c02e4b6c77" providerId="ADAL" clId="{FE27FC09-464E-4E10-BEDC-28E7E6CFAC4D}" dt="2023-01-31T15:55:05.945" v="110"/>
          <ac:grpSpMkLst>
            <pc:docMk/>
            <pc:sldMk cId="3044042412" sldId="431"/>
            <ac:grpSpMk id="3" creationId="{DF67BAEE-3173-F612-0357-A1AE3FBC7480}"/>
          </ac:grpSpMkLst>
        </pc:grpChg>
        <pc:grpChg chg="del">
          <ac:chgData name="Pierre-Paul Gallant" userId="16d6a607-a748-47b2-b406-47c02e4b6c77" providerId="ADAL" clId="{FE27FC09-464E-4E10-BEDC-28E7E6CFAC4D}" dt="2023-01-31T15:55:23.469" v="118" actId="478"/>
          <ac:grpSpMkLst>
            <pc:docMk/>
            <pc:sldMk cId="3044042412" sldId="431"/>
            <ac:grpSpMk id="24" creationId="{73DBF595-DF63-4904-9F06-FE161636A512}"/>
          </ac:grpSpMkLst>
        </pc:grpChg>
        <pc:picChg chg="mod">
          <ac:chgData name="Pierre-Paul Gallant" userId="16d6a607-a748-47b2-b406-47c02e4b6c77" providerId="ADAL" clId="{FE27FC09-464E-4E10-BEDC-28E7E6CFAC4D}" dt="2023-01-31T15:55:05.945" v="110"/>
          <ac:picMkLst>
            <pc:docMk/>
            <pc:sldMk cId="3044042412" sldId="431"/>
            <ac:picMk id="5" creationId="{31781549-B6C9-7EEC-4E8E-B9EAF4747FF1}"/>
          </ac:picMkLst>
        </pc:picChg>
      </pc:sldChg>
      <pc:sldChg chg="modSp add mod">
        <pc:chgData name="Pierre-Paul Gallant" userId="16d6a607-a748-47b2-b406-47c02e4b6c77" providerId="ADAL" clId="{FE27FC09-464E-4E10-BEDC-28E7E6CFAC4D}" dt="2023-01-31T15:55:17.292" v="117" actId="20577"/>
        <pc:sldMkLst>
          <pc:docMk/>
          <pc:sldMk cId="393839191" sldId="432"/>
        </pc:sldMkLst>
        <pc:spChg chg="mod">
          <ac:chgData name="Pierre-Paul Gallant" userId="16d6a607-a748-47b2-b406-47c02e4b6c77" providerId="ADAL" clId="{FE27FC09-464E-4E10-BEDC-28E7E6CFAC4D}" dt="2023-01-31T15:55:17.292" v="117" actId="20577"/>
          <ac:spMkLst>
            <pc:docMk/>
            <pc:sldMk cId="393839191" sldId="432"/>
            <ac:spMk id="2" creationId="{4D41AF63-B3BD-40C3-85D3-49264E6D9C2E}"/>
          </ac:spMkLst>
        </pc:spChg>
      </pc:sldChg>
      <pc:sldChg chg="addSp modSp new mod">
        <pc:chgData name="Pierre-Paul Gallant" userId="16d6a607-a748-47b2-b406-47c02e4b6c77" providerId="ADAL" clId="{FE27FC09-464E-4E10-BEDC-28E7E6CFAC4D}" dt="2023-01-31T15:56:38.499" v="139"/>
        <pc:sldMkLst>
          <pc:docMk/>
          <pc:sldMk cId="976511633" sldId="433"/>
        </pc:sldMkLst>
        <pc:spChg chg="mod">
          <ac:chgData name="Pierre-Paul Gallant" userId="16d6a607-a748-47b2-b406-47c02e4b6c77" providerId="ADAL" clId="{FE27FC09-464E-4E10-BEDC-28E7E6CFAC4D}" dt="2023-01-31T15:56:37.141" v="138" actId="20577"/>
          <ac:spMkLst>
            <pc:docMk/>
            <pc:sldMk cId="976511633" sldId="433"/>
            <ac:spMk id="2" creationId="{B30CF818-07A4-0EAB-7C0F-412E69DBA3C2}"/>
          </ac:spMkLst>
        </pc:spChg>
        <pc:spChg chg="add mod">
          <ac:chgData name="Pierre-Paul Gallant" userId="16d6a607-a748-47b2-b406-47c02e4b6c77" providerId="ADAL" clId="{FE27FC09-464E-4E10-BEDC-28E7E6CFAC4D}" dt="2023-01-31T15:56:38.499" v="139"/>
          <ac:spMkLst>
            <pc:docMk/>
            <pc:sldMk cId="976511633" sldId="433"/>
            <ac:spMk id="5" creationId="{BF4F0EBB-38E1-6972-3593-6846EBFEB7C0}"/>
          </ac:spMkLst>
        </pc:spChg>
      </pc:sldChg>
      <pc:sldChg chg="modSp add mod">
        <pc:chgData name="Pierre-Paul Gallant" userId="16d6a607-a748-47b2-b406-47c02e4b6c77" providerId="ADAL" clId="{FE27FC09-464E-4E10-BEDC-28E7E6CFAC4D}" dt="2023-01-31T15:56:47.688" v="151" actId="20577"/>
        <pc:sldMkLst>
          <pc:docMk/>
          <pc:sldMk cId="1173608690" sldId="434"/>
        </pc:sldMkLst>
        <pc:spChg chg="mod">
          <ac:chgData name="Pierre-Paul Gallant" userId="16d6a607-a748-47b2-b406-47c02e4b6c77" providerId="ADAL" clId="{FE27FC09-464E-4E10-BEDC-28E7E6CFAC4D}" dt="2023-01-31T15:56:47.688" v="151" actId="20577"/>
          <ac:spMkLst>
            <pc:docMk/>
            <pc:sldMk cId="1173608690" sldId="434"/>
            <ac:spMk id="2" creationId="{B30CF818-07A4-0EAB-7C0F-412E69DBA3C2}"/>
          </ac:spMkLst>
        </pc:spChg>
      </pc:sldChg>
      <pc:sldChg chg="addSp modSp new mod">
        <pc:chgData name="Pierre-Paul Gallant" userId="16d6a607-a748-47b2-b406-47c02e4b6c77" providerId="ADAL" clId="{FE27FC09-464E-4E10-BEDC-28E7E6CFAC4D}" dt="2023-01-31T15:57:42.406" v="170" actId="20577"/>
        <pc:sldMkLst>
          <pc:docMk/>
          <pc:sldMk cId="3235066531" sldId="435"/>
        </pc:sldMkLst>
        <pc:spChg chg="mod">
          <ac:chgData name="Pierre-Paul Gallant" userId="16d6a607-a748-47b2-b406-47c02e4b6c77" providerId="ADAL" clId="{FE27FC09-464E-4E10-BEDC-28E7E6CFAC4D}" dt="2023-01-31T15:57:42.406" v="170" actId="20577"/>
          <ac:spMkLst>
            <pc:docMk/>
            <pc:sldMk cId="3235066531" sldId="435"/>
            <ac:spMk id="2" creationId="{A622E173-5199-3C60-4579-363CE1FCEABA}"/>
          </ac:spMkLst>
        </pc:spChg>
        <pc:spChg chg="add mod">
          <ac:chgData name="Pierre-Paul Gallant" userId="16d6a607-a748-47b2-b406-47c02e4b6c77" providerId="ADAL" clId="{FE27FC09-464E-4E10-BEDC-28E7E6CFAC4D}" dt="2023-01-31T15:57:37.972" v="153"/>
          <ac:spMkLst>
            <pc:docMk/>
            <pc:sldMk cId="3235066531" sldId="435"/>
            <ac:spMk id="5" creationId="{453FD501-BA02-1601-11D0-8056078B2AEC}"/>
          </ac:spMkLst>
        </pc:spChg>
      </pc:sldChg>
    </pc:docChg>
  </pc:docChgLst>
  <pc:docChgLst>
    <pc:chgData name="Vincent Carrier" userId="1f82ba49-dadd-47f5-a5b4-7137ca23f70b" providerId="ADAL" clId="{805982A8-0BC1-46A2-B0A7-EB2FCECDFFFD}"/>
    <pc:docChg chg="undo redo custSel addSld delSld modSld sldOrd">
      <pc:chgData name="Vincent Carrier" userId="1f82ba49-dadd-47f5-a5b4-7137ca23f70b" providerId="ADAL" clId="{805982A8-0BC1-46A2-B0A7-EB2FCECDFFFD}" dt="2020-11-26T06:25:18.245" v="3059" actId="313"/>
      <pc:docMkLst>
        <pc:docMk/>
      </pc:docMkLst>
      <pc:sldChg chg="addSp delSp modSp mod">
        <pc:chgData name="Vincent Carrier" userId="1f82ba49-dadd-47f5-a5b4-7137ca23f70b" providerId="ADAL" clId="{805982A8-0BC1-46A2-B0A7-EB2FCECDFFFD}" dt="2020-11-25T13:27:29.138" v="2850" actId="478"/>
        <pc:sldMkLst>
          <pc:docMk/>
          <pc:sldMk cId="3616311193" sldId="315"/>
        </pc:sldMkLst>
        <pc:grpChg chg="mod">
          <ac:chgData name="Vincent Carrier" userId="1f82ba49-dadd-47f5-a5b4-7137ca23f70b" providerId="ADAL" clId="{805982A8-0BC1-46A2-B0A7-EB2FCECDFFFD}" dt="2020-11-23T07:01:16.927" v="11" actId="1076"/>
          <ac:grpSpMkLst>
            <pc:docMk/>
            <pc:sldMk cId="3616311193" sldId="315"/>
            <ac:grpSpMk id="18" creationId="{CEDA2A57-927E-44EF-95A9-C4F309ADCEA2}"/>
          </ac:grpSpMkLst>
        </pc:grpChg>
        <pc:picChg chg="add del mod">
          <ac:chgData name="Vincent Carrier" userId="1f82ba49-dadd-47f5-a5b4-7137ca23f70b" providerId="ADAL" clId="{805982A8-0BC1-46A2-B0A7-EB2FCECDFFFD}" dt="2020-11-25T13:27:29.138" v="2850" actId="478"/>
          <ac:picMkLst>
            <pc:docMk/>
            <pc:sldMk cId="3616311193" sldId="315"/>
            <ac:picMk id="15" creationId="{FA12E85E-DAD3-42DD-83C3-B44867D52122}"/>
          </ac:picMkLst>
        </pc:picChg>
      </pc:sldChg>
      <pc:sldChg chg="addSp">
        <pc:chgData name="Vincent Carrier" userId="1f82ba49-dadd-47f5-a5b4-7137ca23f70b" providerId="ADAL" clId="{805982A8-0BC1-46A2-B0A7-EB2FCECDFFFD}" dt="2020-11-25T00:02:28.625" v="2780"/>
        <pc:sldMkLst>
          <pc:docMk/>
          <pc:sldMk cId="989232428" sldId="316"/>
        </pc:sldMkLst>
        <pc:picChg chg="add">
          <ac:chgData name="Vincent Carrier" userId="1f82ba49-dadd-47f5-a5b4-7137ca23f70b" providerId="ADAL" clId="{805982A8-0BC1-46A2-B0A7-EB2FCECDFFFD}" dt="2020-11-25T00:02:28.625" v="2780"/>
          <ac:picMkLst>
            <pc:docMk/>
            <pc:sldMk cId="989232428" sldId="316"/>
            <ac:picMk id="3074" creationId="{F4EF46E4-8DE8-4A5C-B934-069F1260B4CC}"/>
          </ac:picMkLst>
        </pc:picChg>
      </pc:sldChg>
      <pc:sldChg chg="addSp delSp modSp add del mod">
        <pc:chgData name="Vincent Carrier" userId="1f82ba49-dadd-47f5-a5b4-7137ca23f70b" providerId="ADAL" clId="{805982A8-0BC1-46A2-B0A7-EB2FCECDFFFD}" dt="2020-11-25T14:06:20.519" v="3052" actId="14100"/>
        <pc:sldMkLst>
          <pc:docMk/>
          <pc:sldMk cId="1395364247" sldId="316"/>
        </pc:sldMkLst>
        <pc:spChg chg="mod">
          <ac:chgData name="Vincent Carrier" userId="1f82ba49-dadd-47f5-a5b4-7137ca23f70b" providerId="ADAL" clId="{805982A8-0BC1-46A2-B0A7-EB2FCECDFFFD}" dt="2020-11-25T14:06:20.519" v="3052" actId="14100"/>
          <ac:spMkLst>
            <pc:docMk/>
            <pc:sldMk cId="1395364247" sldId="316"/>
            <ac:spMk id="3" creationId="{953C07CE-862D-4B18-9DA6-55AAC2740FC3}"/>
          </ac:spMkLst>
        </pc:spChg>
        <pc:spChg chg="add mod">
          <ac:chgData name="Vincent Carrier" userId="1f82ba49-dadd-47f5-a5b4-7137ca23f70b" providerId="ADAL" clId="{805982A8-0BC1-46A2-B0A7-EB2FCECDFFFD}" dt="2020-11-25T14:05:59.614" v="3024" actId="1076"/>
          <ac:spMkLst>
            <pc:docMk/>
            <pc:sldMk cId="1395364247" sldId="316"/>
            <ac:spMk id="5" creationId="{9797D2E6-E238-4E2B-98EF-FF0086C9A3D5}"/>
          </ac:spMkLst>
        </pc:spChg>
        <pc:picChg chg="add del mod">
          <ac:chgData name="Vincent Carrier" userId="1f82ba49-dadd-47f5-a5b4-7137ca23f70b" providerId="ADAL" clId="{805982A8-0BC1-46A2-B0A7-EB2FCECDFFFD}" dt="2020-11-23T16:20:29.079" v="1455" actId="21"/>
          <ac:picMkLst>
            <pc:docMk/>
            <pc:sldMk cId="1395364247" sldId="316"/>
            <ac:picMk id="5" creationId="{971035DD-A509-45B1-BD7E-9CB0D6CF73AD}"/>
          </ac:picMkLst>
        </pc:picChg>
        <pc:picChg chg="del mod">
          <ac:chgData name="Vincent Carrier" userId="1f82ba49-dadd-47f5-a5b4-7137ca23f70b" providerId="ADAL" clId="{805982A8-0BC1-46A2-B0A7-EB2FCECDFFFD}" dt="2020-11-25T00:04:57.852" v="2788" actId="478"/>
          <ac:picMkLst>
            <pc:docMk/>
            <pc:sldMk cId="1395364247" sldId="316"/>
            <ac:picMk id="4098" creationId="{13B08935-AD12-46DB-AF5F-5D1F15E760B6}"/>
          </ac:picMkLst>
        </pc:picChg>
        <pc:picChg chg="del mod">
          <ac:chgData name="Vincent Carrier" userId="1f82ba49-dadd-47f5-a5b4-7137ca23f70b" providerId="ADAL" clId="{805982A8-0BC1-46A2-B0A7-EB2FCECDFFFD}" dt="2020-11-25T00:13:08.611" v="2802" actId="21"/>
          <ac:picMkLst>
            <pc:docMk/>
            <pc:sldMk cId="1395364247" sldId="316"/>
            <ac:picMk id="5122" creationId="{2C0AA43F-2A4D-43EB-8683-0CE906C0ECF9}"/>
          </ac:picMkLst>
        </pc:picChg>
        <pc:picChg chg="del mod">
          <ac:chgData name="Vincent Carrier" userId="1f82ba49-dadd-47f5-a5b4-7137ca23f70b" providerId="ADAL" clId="{805982A8-0BC1-46A2-B0A7-EB2FCECDFFFD}" dt="2020-11-25T14:04:50.782" v="3011" actId="478"/>
          <ac:picMkLst>
            <pc:docMk/>
            <pc:sldMk cId="1395364247" sldId="316"/>
            <ac:picMk id="7170" creationId="{528D601B-D689-45F4-935B-83C0299E72DF}"/>
          </ac:picMkLst>
        </pc:picChg>
        <pc:picChg chg="mod">
          <ac:chgData name="Vincent Carrier" userId="1f82ba49-dadd-47f5-a5b4-7137ca23f70b" providerId="ADAL" clId="{805982A8-0BC1-46A2-B0A7-EB2FCECDFFFD}" dt="2020-11-25T14:05:18.507" v="3018" actId="1076"/>
          <ac:picMkLst>
            <pc:docMk/>
            <pc:sldMk cId="1395364247" sldId="316"/>
            <ac:picMk id="8194" creationId="{FDE547AE-153B-4D89-BEEF-B525BE06BA7A}"/>
          </ac:picMkLst>
        </pc:picChg>
      </pc:sldChg>
      <pc:sldChg chg="addSp">
        <pc:chgData name="Vincent Carrier" userId="1f82ba49-dadd-47f5-a5b4-7137ca23f70b" providerId="ADAL" clId="{805982A8-0BC1-46A2-B0A7-EB2FCECDFFFD}" dt="2020-11-25T00:04:58.754" v="2789"/>
        <pc:sldMkLst>
          <pc:docMk/>
          <pc:sldMk cId="2501500864" sldId="316"/>
        </pc:sldMkLst>
        <pc:picChg chg="add">
          <ac:chgData name="Vincent Carrier" userId="1f82ba49-dadd-47f5-a5b4-7137ca23f70b" providerId="ADAL" clId="{805982A8-0BC1-46A2-B0A7-EB2FCECDFFFD}" dt="2020-11-25T00:04:58.754" v="2789"/>
          <ac:picMkLst>
            <pc:docMk/>
            <pc:sldMk cId="2501500864" sldId="316"/>
            <ac:picMk id="5122" creationId="{2C0AA43F-2A4D-43EB-8683-0CE906C0ECF9}"/>
          </ac:picMkLst>
        </pc:picChg>
      </pc:sldChg>
      <pc:sldChg chg="addSp">
        <pc:chgData name="Vincent Carrier" userId="1f82ba49-dadd-47f5-a5b4-7137ca23f70b" providerId="ADAL" clId="{805982A8-0BC1-46A2-B0A7-EB2FCECDFFFD}" dt="2020-11-25T00:02:38.563" v="2783"/>
        <pc:sldMkLst>
          <pc:docMk/>
          <pc:sldMk cId="3412401971" sldId="316"/>
        </pc:sldMkLst>
        <pc:picChg chg="add">
          <ac:chgData name="Vincent Carrier" userId="1f82ba49-dadd-47f5-a5b4-7137ca23f70b" providerId="ADAL" clId="{805982A8-0BC1-46A2-B0A7-EB2FCECDFFFD}" dt="2020-11-25T00:02:38.563" v="2783"/>
          <ac:picMkLst>
            <pc:docMk/>
            <pc:sldMk cId="3412401971" sldId="316"/>
            <ac:picMk id="4098" creationId="{13B08935-AD12-46DB-AF5F-5D1F15E760B6}"/>
          </ac:picMkLst>
        </pc:picChg>
      </pc:sldChg>
      <pc:sldChg chg="addSp">
        <pc:chgData name="Vincent Carrier" userId="1f82ba49-dadd-47f5-a5b4-7137ca23f70b" providerId="ADAL" clId="{805982A8-0BC1-46A2-B0A7-EB2FCECDFFFD}" dt="2020-11-25T14:01:19.782" v="3005"/>
        <pc:sldMkLst>
          <pc:docMk/>
          <pc:sldMk cId="4071705616" sldId="316"/>
        </pc:sldMkLst>
        <pc:picChg chg="add">
          <ac:chgData name="Vincent Carrier" userId="1f82ba49-dadd-47f5-a5b4-7137ca23f70b" providerId="ADAL" clId="{805982A8-0BC1-46A2-B0A7-EB2FCECDFFFD}" dt="2020-11-25T14:01:19.782" v="3005"/>
          <ac:picMkLst>
            <pc:docMk/>
            <pc:sldMk cId="4071705616" sldId="316"/>
            <ac:picMk id="7170" creationId="{528D601B-D689-45F4-935B-83C0299E72DF}"/>
          </ac:picMkLst>
        </pc:picChg>
      </pc:sldChg>
      <pc:sldChg chg="addSp">
        <pc:chgData name="Vincent Carrier" userId="1f82ba49-dadd-47f5-a5b4-7137ca23f70b" providerId="ADAL" clId="{805982A8-0BC1-46A2-B0A7-EB2FCECDFFFD}" dt="2020-11-25T14:04:51.899" v="3012"/>
        <pc:sldMkLst>
          <pc:docMk/>
          <pc:sldMk cId="4120747132" sldId="316"/>
        </pc:sldMkLst>
        <pc:picChg chg="add">
          <ac:chgData name="Vincent Carrier" userId="1f82ba49-dadd-47f5-a5b4-7137ca23f70b" providerId="ADAL" clId="{805982A8-0BC1-46A2-B0A7-EB2FCECDFFFD}" dt="2020-11-25T14:04:51.899" v="3012"/>
          <ac:picMkLst>
            <pc:docMk/>
            <pc:sldMk cId="4120747132" sldId="316"/>
            <ac:picMk id="8194" creationId="{FDE547AE-153B-4D89-BEEF-B525BE06BA7A}"/>
          </ac:picMkLst>
        </pc:picChg>
      </pc:sldChg>
      <pc:sldChg chg="addSp modSp mod">
        <pc:chgData name="Vincent Carrier" userId="1f82ba49-dadd-47f5-a5b4-7137ca23f70b" providerId="ADAL" clId="{805982A8-0BC1-46A2-B0A7-EB2FCECDFFFD}" dt="2020-11-25T00:06:28.146" v="2801" actId="1076"/>
        <pc:sldMkLst>
          <pc:docMk/>
          <pc:sldMk cId="3829693512" sldId="317"/>
        </pc:sldMkLst>
        <pc:spChg chg="mod">
          <ac:chgData name="Vincent Carrier" userId="1f82ba49-dadd-47f5-a5b4-7137ca23f70b" providerId="ADAL" clId="{805982A8-0BC1-46A2-B0A7-EB2FCECDFFFD}" dt="2020-11-24T22:30:35.345" v="2267" actId="114"/>
          <ac:spMkLst>
            <pc:docMk/>
            <pc:sldMk cId="3829693512" sldId="317"/>
            <ac:spMk id="3" creationId="{2FE26D27-1627-46C6-9B66-4C5D9DC2FD76}"/>
          </ac:spMkLst>
        </pc:spChg>
        <pc:picChg chg="add mod">
          <ac:chgData name="Vincent Carrier" userId="1f82ba49-dadd-47f5-a5b4-7137ca23f70b" providerId="ADAL" clId="{805982A8-0BC1-46A2-B0A7-EB2FCECDFFFD}" dt="2020-11-25T00:06:28.146" v="2801" actId="1076"/>
          <ac:picMkLst>
            <pc:docMk/>
            <pc:sldMk cId="3829693512" sldId="317"/>
            <ac:picMk id="6" creationId="{42960976-678F-41AC-B59E-11CB5D70FA3B}"/>
          </ac:picMkLst>
        </pc:picChg>
        <pc:picChg chg="mod">
          <ac:chgData name="Vincent Carrier" userId="1f82ba49-dadd-47f5-a5b4-7137ca23f70b" providerId="ADAL" clId="{805982A8-0BC1-46A2-B0A7-EB2FCECDFFFD}" dt="2020-11-25T00:06:25.738" v="2800" actId="1076"/>
          <ac:picMkLst>
            <pc:docMk/>
            <pc:sldMk cId="3829693512" sldId="317"/>
            <ac:picMk id="2050" creationId="{CC6B652E-77DB-4479-9C13-40398A18F4D8}"/>
          </ac:picMkLst>
        </pc:picChg>
      </pc:sldChg>
      <pc:sldChg chg="del ord">
        <pc:chgData name="Vincent Carrier" userId="1f82ba49-dadd-47f5-a5b4-7137ca23f70b" providerId="ADAL" clId="{805982A8-0BC1-46A2-B0A7-EB2FCECDFFFD}" dt="2020-11-25T02:33:20.706" v="2838" actId="47"/>
        <pc:sldMkLst>
          <pc:docMk/>
          <pc:sldMk cId="4038339611" sldId="320"/>
        </pc:sldMkLst>
      </pc:sldChg>
      <pc:sldChg chg="modSp mod ord modAnim">
        <pc:chgData name="Vincent Carrier" userId="1f82ba49-dadd-47f5-a5b4-7137ca23f70b" providerId="ADAL" clId="{805982A8-0BC1-46A2-B0A7-EB2FCECDFFFD}" dt="2020-11-25T02:37:55.928" v="2846"/>
        <pc:sldMkLst>
          <pc:docMk/>
          <pc:sldMk cId="2234715209" sldId="322"/>
        </pc:sldMkLst>
        <pc:spChg chg="mod ord">
          <ac:chgData name="Vincent Carrier" userId="1f82ba49-dadd-47f5-a5b4-7137ca23f70b" providerId="ADAL" clId="{805982A8-0BC1-46A2-B0A7-EB2FCECDFFFD}" dt="2020-11-23T07:16:39.166" v="106" actId="207"/>
          <ac:spMkLst>
            <pc:docMk/>
            <pc:sldMk cId="2234715209" sldId="322"/>
            <ac:spMk id="2" creationId="{E9C8BE54-CA23-4016-B33D-4B0189C755A7}"/>
          </ac:spMkLst>
        </pc:spChg>
        <pc:spChg chg="mod">
          <ac:chgData name="Vincent Carrier" userId="1f82ba49-dadd-47f5-a5b4-7137ca23f70b" providerId="ADAL" clId="{805982A8-0BC1-46A2-B0A7-EB2FCECDFFFD}" dt="2020-11-23T07:15:25.336" v="97" actId="179"/>
          <ac:spMkLst>
            <pc:docMk/>
            <pc:sldMk cId="2234715209" sldId="322"/>
            <ac:spMk id="17" creationId="{02EDC808-26D3-4212-8C96-776D5C79996C}"/>
          </ac:spMkLst>
        </pc:spChg>
      </pc:sldChg>
      <pc:sldChg chg="modAnim">
        <pc:chgData name="Vincent Carrier" userId="1f82ba49-dadd-47f5-a5b4-7137ca23f70b" providerId="ADAL" clId="{805982A8-0BC1-46A2-B0A7-EB2FCECDFFFD}" dt="2020-11-25T13:33:51.893" v="2904"/>
        <pc:sldMkLst>
          <pc:docMk/>
          <pc:sldMk cId="2127958764" sldId="323"/>
        </pc:sldMkLst>
      </pc:sldChg>
      <pc:sldChg chg="addSp delSp modSp mod">
        <pc:chgData name="Vincent Carrier" userId="1f82ba49-dadd-47f5-a5b4-7137ca23f70b" providerId="ADAL" clId="{805982A8-0BC1-46A2-B0A7-EB2FCECDFFFD}" dt="2020-11-26T06:25:18.245" v="3059" actId="313"/>
        <pc:sldMkLst>
          <pc:docMk/>
          <pc:sldMk cId="2659766964" sldId="324"/>
        </pc:sldMkLst>
        <pc:spChg chg="mod">
          <ac:chgData name="Vincent Carrier" userId="1f82ba49-dadd-47f5-a5b4-7137ca23f70b" providerId="ADAL" clId="{805982A8-0BC1-46A2-B0A7-EB2FCECDFFFD}" dt="2020-11-23T08:01:10.422" v="1086" actId="20577"/>
          <ac:spMkLst>
            <pc:docMk/>
            <pc:sldMk cId="2659766964" sldId="324"/>
            <ac:spMk id="2" creationId="{0F0BA6C1-8F5B-442C-9BB1-7FBD5C0567DD}"/>
          </ac:spMkLst>
        </pc:spChg>
        <pc:spChg chg="mod">
          <ac:chgData name="Vincent Carrier" userId="1f82ba49-dadd-47f5-a5b4-7137ca23f70b" providerId="ADAL" clId="{805982A8-0BC1-46A2-B0A7-EB2FCECDFFFD}" dt="2020-11-23T09:04:50.222" v="1100" actId="1076"/>
          <ac:spMkLst>
            <pc:docMk/>
            <pc:sldMk cId="2659766964" sldId="324"/>
            <ac:spMk id="8" creationId="{6B917E57-BFE4-4247-BB08-3BB1E70C098C}"/>
          </ac:spMkLst>
        </pc:spChg>
        <pc:spChg chg="add del mod">
          <ac:chgData name="Vincent Carrier" userId="1f82ba49-dadd-47f5-a5b4-7137ca23f70b" providerId="ADAL" clId="{805982A8-0BC1-46A2-B0A7-EB2FCECDFFFD}" dt="2020-11-23T08:14:39.454" v="1099"/>
          <ac:spMkLst>
            <pc:docMk/>
            <pc:sldMk cId="2659766964" sldId="324"/>
            <ac:spMk id="10" creationId="{D16ABACB-1DDF-428F-8171-80DEE4E461C7}"/>
          </ac:spMkLst>
        </pc:spChg>
        <pc:spChg chg="add del mod">
          <ac:chgData name="Vincent Carrier" userId="1f82ba49-dadd-47f5-a5b4-7137ca23f70b" providerId="ADAL" clId="{805982A8-0BC1-46A2-B0A7-EB2FCECDFFFD}" dt="2020-11-23T08:14:39.454" v="1099"/>
          <ac:spMkLst>
            <pc:docMk/>
            <pc:sldMk cId="2659766964" sldId="324"/>
            <ac:spMk id="11" creationId="{F40E85E1-86B2-4547-8B36-C46A0EBD5CF8}"/>
          </ac:spMkLst>
        </pc:spChg>
        <pc:spChg chg="add del mod">
          <ac:chgData name="Vincent Carrier" userId="1f82ba49-dadd-47f5-a5b4-7137ca23f70b" providerId="ADAL" clId="{805982A8-0BC1-46A2-B0A7-EB2FCECDFFFD}" dt="2020-11-23T08:14:39.454" v="1099"/>
          <ac:spMkLst>
            <pc:docMk/>
            <pc:sldMk cId="2659766964" sldId="324"/>
            <ac:spMk id="12" creationId="{824E7CE3-E079-4A11-A11E-DFC55932B726}"/>
          </ac:spMkLst>
        </pc:spChg>
        <pc:spChg chg="mod">
          <ac:chgData name="Vincent Carrier" userId="1f82ba49-dadd-47f5-a5b4-7137ca23f70b" providerId="ADAL" clId="{805982A8-0BC1-46A2-B0A7-EB2FCECDFFFD}" dt="2020-11-26T06:25:18.245" v="3059" actId="313"/>
          <ac:spMkLst>
            <pc:docMk/>
            <pc:sldMk cId="2659766964" sldId="324"/>
            <ac:spMk id="15" creationId="{11F85B9A-A192-42B8-B798-69CDDDEB74DA}"/>
          </ac:spMkLst>
        </pc:spChg>
        <pc:grpChg chg="mod">
          <ac:chgData name="Vincent Carrier" userId="1f82ba49-dadd-47f5-a5b4-7137ca23f70b" providerId="ADAL" clId="{805982A8-0BC1-46A2-B0A7-EB2FCECDFFFD}" dt="2020-11-23T09:04:50.222" v="1100" actId="1076"/>
          <ac:grpSpMkLst>
            <pc:docMk/>
            <pc:sldMk cId="2659766964" sldId="324"/>
            <ac:grpSpMk id="23" creationId="{D7C0212A-C846-48E5-ACAA-A09005C5CC16}"/>
          </ac:grpSpMkLst>
        </pc:grpChg>
        <pc:picChg chg="mod modCrop">
          <ac:chgData name="Vincent Carrier" userId="1f82ba49-dadd-47f5-a5b4-7137ca23f70b" providerId="ADAL" clId="{805982A8-0BC1-46A2-B0A7-EB2FCECDFFFD}" dt="2020-11-23T09:04:53.777" v="1101" actId="14100"/>
          <ac:picMkLst>
            <pc:docMk/>
            <pc:sldMk cId="2659766964" sldId="324"/>
            <ac:picMk id="22" creationId="{E210C864-04D5-4B6D-B4CF-CF55052AD671}"/>
          </ac:picMkLst>
        </pc:picChg>
        <pc:cxnChg chg="add del mod">
          <ac:chgData name="Vincent Carrier" userId="1f82ba49-dadd-47f5-a5b4-7137ca23f70b" providerId="ADAL" clId="{805982A8-0BC1-46A2-B0A7-EB2FCECDFFFD}" dt="2020-11-23T08:14:39.454" v="1099"/>
          <ac:cxnSpMkLst>
            <pc:docMk/>
            <pc:sldMk cId="2659766964" sldId="324"/>
            <ac:cxnSpMk id="13" creationId="{38AAABED-9280-4F54-A862-2233D0D8CD8A}"/>
          </ac:cxnSpMkLst>
        </pc:cxnChg>
        <pc:cxnChg chg="add del mod">
          <ac:chgData name="Vincent Carrier" userId="1f82ba49-dadd-47f5-a5b4-7137ca23f70b" providerId="ADAL" clId="{805982A8-0BC1-46A2-B0A7-EB2FCECDFFFD}" dt="2020-11-23T08:14:39.454" v="1099"/>
          <ac:cxnSpMkLst>
            <pc:docMk/>
            <pc:sldMk cId="2659766964" sldId="324"/>
            <ac:cxnSpMk id="14" creationId="{7A0C3E76-2B77-481D-97DC-6C19D5B37385}"/>
          </ac:cxnSpMkLst>
        </pc:cxnChg>
        <pc:cxnChg chg="add del mod">
          <ac:chgData name="Vincent Carrier" userId="1f82ba49-dadd-47f5-a5b4-7137ca23f70b" providerId="ADAL" clId="{805982A8-0BC1-46A2-B0A7-EB2FCECDFFFD}" dt="2020-11-23T08:14:39.454" v="1099"/>
          <ac:cxnSpMkLst>
            <pc:docMk/>
            <pc:sldMk cId="2659766964" sldId="324"/>
            <ac:cxnSpMk id="17" creationId="{61128009-0E3F-485C-9EA2-7E267CD06489}"/>
          </ac:cxnSpMkLst>
        </pc:cxnChg>
        <pc:cxnChg chg="add del mod">
          <ac:chgData name="Vincent Carrier" userId="1f82ba49-dadd-47f5-a5b4-7137ca23f70b" providerId="ADAL" clId="{805982A8-0BC1-46A2-B0A7-EB2FCECDFFFD}" dt="2020-11-23T08:14:39.454" v="1099"/>
          <ac:cxnSpMkLst>
            <pc:docMk/>
            <pc:sldMk cId="2659766964" sldId="324"/>
            <ac:cxnSpMk id="18" creationId="{2B619A3E-85E2-4DF9-9153-B9594E7B6509}"/>
          </ac:cxnSpMkLst>
        </pc:cxnChg>
        <pc:cxnChg chg="add del mod">
          <ac:chgData name="Vincent Carrier" userId="1f82ba49-dadd-47f5-a5b4-7137ca23f70b" providerId="ADAL" clId="{805982A8-0BC1-46A2-B0A7-EB2FCECDFFFD}" dt="2020-11-23T08:14:39.454" v="1099"/>
          <ac:cxnSpMkLst>
            <pc:docMk/>
            <pc:sldMk cId="2659766964" sldId="324"/>
            <ac:cxnSpMk id="20" creationId="{E1C9242F-B310-453E-8656-88A444D74CAE}"/>
          </ac:cxnSpMkLst>
        </pc:cxnChg>
      </pc:sldChg>
      <pc:sldChg chg="del">
        <pc:chgData name="Vincent Carrier" userId="1f82ba49-dadd-47f5-a5b4-7137ca23f70b" providerId="ADAL" clId="{805982A8-0BC1-46A2-B0A7-EB2FCECDFFFD}" dt="2020-11-23T07:01:26.976" v="12" actId="47"/>
        <pc:sldMkLst>
          <pc:docMk/>
          <pc:sldMk cId="1969704543" sldId="325"/>
        </pc:sldMkLst>
      </pc:sldChg>
      <pc:sldChg chg="addSp delSp modSp mod modShow">
        <pc:chgData name="Vincent Carrier" userId="1f82ba49-dadd-47f5-a5b4-7137ca23f70b" providerId="ADAL" clId="{805982A8-0BC1-46A2-B0A7-EB2FCECDFFFD}" dt="2020-11-25T13:29:40.275" v="2874" actId="729"/>
        <pc:sldMkLst>
          <pc:docMk/>
          <pc:sldMk cId="2438874249" sldId="326"/>
        </pc:sldMkLst>
        <pc:spChg chg="mod">
          <ac:chgData name="Vincent Carrier" userId="1f82ba49-dadd-47f5-a5b4-7137ca23f70b" providerId="ADAL" clId="{805982A8-0BC1-46A2-B0A7-EB2FCECDFFFD}" dt="2020-11-25T02:38:53.723" v="2849" actId="14100"/>
          <ac:spMkLst>
            <pc:docMk/>
            <pc:sldMk cId="2438874249" sldId="326"/>
            <ac:spMk id="3" creationId="{4691E251-C1AA-4AAA-93AD-F70E6F51300F}"/>
          </ac:spMkLst>
        </pc:spChg>
        <pc:spChg chg="add del mod">
          <ac:chgData name="Vincent Carrier" userId="1f82ba49-dadd-47f5-a5b4-7137ca23f70b" providerId="ADAL" clId="{805982A8-0BC1-46A2-B0A7-EB2FCECDFFFD}" dt="2020-11-23T15:53:10.531" v="1127" actId="478"/>
          <ac:spMkLst>
            <pc:docMk/>
            <pc:sldMk cId="2438874249" sldId="326"/>
            <ac:spMk id="7" creationId="{0758E629-481D-4C5E-93F6-72A9F89FBA9C}"/>
          </ac:spMkLst>
        </pc:spChg>
        <pc:picChg chg="add del mod">
          <ac:chgData name="Vincent Carrier" userId="1f82ba49-dadd-47f5-a5b4-7137ca23f70b" providerId="ADAL" clId="{805982A8-0BC1-46A2-B0A7-EB2FCECDFFFD}" dt="2020-11-23T09:25:57.448" v="1106" actId="478"/>
          <ac:picMkLst>
            <pc:docMk/>
            <pc:sldMk cId="2438874249" sldId="326"/>
            <ac:picMk id="6" creationId="{6DD400DE-6B48-4A7D-AC8E-A5297AC44A02}"/>
          </ac:picMkLst>
        </pc:picChg>
        <pc:picChg chg="add mod modCrop">
          <ac:chgData name="Vincent Carrier" userId="1f82ba49-dadd-47f5-a5b4-7137ca23f70b" providerId="ADAL" clId="{805982A8-0BC1-46A2-B0A7-EB2FCECDFFFD}" dt="2020-11-25T02:38:50.236" v="2848" actId="14100"/>
          <ac:picMkLst>
            <pc:docMk/>
            <pc:sldMk cId="2438874249" sldId="326"/>
            <ac:picMk id="6" creationId="{91BF0E83-7414-4C7E-BD18-1C592A987A10}"/>
          </ac:picMkLst>
        </pc:picChg>
      </pc:sldChg>
      <pc:sldChg chg="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1964907389" sldId="327"/>
        </pc:sldMkLst>
      </pc:sldChg>
      <pc:sldChg chg="modSp mod modShow">
        <pc:chgData name="Vincent Carrier" userId="1f82ba49-dadd-47f5-a5b4-7137ca23f70b" providerId="ADAL" clId="{805982A8-0BC1-46A2-B0A7-EB2FCECDFFFD}" dt="2020-11-25T02:32:35.556" v="2837" actId="729"/>
        <pc:sldMkLst>
          <pc:docMk/>
          <pc:sldMk cId="2492302782" sldId="328"/>
        </pc:sldMkLst>
        <pc:spChg chg="mod">
          <ac:chgData name="Vincent Carrier" userId="1f82ba49-dadd-47f5-a5b4-7137ca23f70b" providerId="ADAL" clId="{805982A8-0BC1-46A2-B0A7-EB2FCECDFFFD}" dt="2020-11-23T07:01:13.087" v="8" actId="20577"/>
          <ac:spMkLst>
            <pc:docMk/>
            <pc:sldMk cId="2492302782" sldId="328"/>
            <ac:spMk id="3" creationId="{A3652BAA-2F8D-44CC-B069-56A2FE387532}"/>
          </ac:spMkLst>
        </pc:spChg>
      </pc:sldChg>
      <pc:sldChg chg="addSp">
        <pc:chgData name="Vincent Carrier" userId="1f82ba49-dadd-47f5-a5b4-7137ca23f70b" providerId="ADAL" clId="{805982A8-0BC1-46A2-B0A7-EB2FCECDFFFD}" dt="2020-11-25T00:00:07.008" v="2760"/>
        <pc:sldMkLst>
          <pc:docMk/>
          <pc:sldMk cId="659918922" sldId="330"/>
        </pc:sldMkLst>
        <pc:picChg chg="add">
          <ac:chgData name="Vincent Carrier" userId="1f82ba49-dadd-47f5-a5b4-7137ca23f70b" providerId="ADAL" clId="{805982A8-0BC1-46A2-B0A7-EB2FCECDFFFD}" dt="2020-11-25T00:00:07.008" v="2760"/>
          <ac:picMkLst>
            <pc:docMk/>
            <pc:sldMk cId="659918922" sldId="330"/>
            <ac:picMk id="2050" creationId="{28DD34EE-0FC9-41DB-8FF5-A7075307349E}"/>
          </ac:picMkLst>
        </pc:picChg>
      </pc:sldChg>
      <pc:sldChg chg="addSp">
        <pc:chgData name="Vincent Carrier" userId="1f82ba49-dadd-47f5-a5b4-7137ca23f70b" providerId="ADAL" clId="{805982A8-0BC1-46A2-B0A7-EB2FCECDFFFD}" dt="2020-11-24T23:59:38.111" v="2753"/>
        <pc:sldMkLst>
          <pc:docMk/>
          <pc:sldMk cId="1110691197" sldId="330"/>
        </pc:sldMkLst>
        <pc:picChg chg="add">
          <ac:chgData name="Vincent Carrier" userId="1f82ba49-dadd-47f5-a5b4-7137ca23f70b" providerId="ADAL" clId="{805982A8-0BC1-46A2-B0A7-EB2FCECDFFFD}" dt="2020-11-24T23:59:38.111" v="2753"/>
          <ac:picMkLst>
            <pc:docMk/>
            <pc:sldMk cId="1110691197" sldId="330"/>
            <ac:picMk id="1026" creationId="{33C45657-64E4-4853-9FF8-FBE332982695}"/>
          </ac:picMkLst>
        </pc:picChg>
      </pc:sldChg>
      <pc:sldChg chg="addSp delSp modSp add del mod">
        <pc:chgData name="Vincent Carrier" userId="1f82ba49-dadd-47f5-a5b4-7137ca23f70b" providerId="ADAL" clId="{805982A8-0BC1-46A2-B0A7-EB2FCECDFFFD}" dt="2020-11-25T00:14:08.074" v="2814" actId="14100"/>
        <pc:sldMkLst>
          <pc:docMk/>
          <pc:sldMk cId="3948867451" sldId="330"/>
        </pc:sldMkLst>
        <pc:spChg chg="add del">
          <ac:chgData name="Vincent Carrier" userId="1f82ba49-dadd-47f5-a5b4-7137ca23f70b" providerId="ADAL" clId="{805982A8-0BC1-46A2-B0A7-EB2FCECDFFFD}" dt="2020-11-24T23:59:34.108" v="2752" actId="22"/>
          <ac:spMkLst>
            <pc:docMk/>
            <pc:sldMk cId="3948867451" sldId="330"/>
            <ac:spMk id="7" creationId="{65D44237-FD15-49CA-A886-B2FC48E300FF}"/>
          </ac:spMkLst>
        </pc:spChg>
        <pc:picChg chg="del mod">
          <ac:chgData name="Vincent Carrier" userId="1f82ba49-dadd-47f5-a5b4-7137ca23f70b" providerId="ADAL" clId="{805982A8-0BC1-46A2-B0A7-EB2FCECDFFFD}" dt="2020-11-24T23:59:50.857" v="2759" actId="478"/>
          <ac:picMkLst>
            <pc:docMk/>
            <pc:sldMk cId="3948867451" sldId="330"/>
            <ac:picMk id="1026" creationId="{33C45657-64E4-4853-9FF8-FBE332982695}"/>
          </ac:picMkLst>
        </pc:picChg>
        <pc:picChg chg="mod">
          <ac:chgData name="Vincent Carrier" userId="1f82ba49-dadd-47f5-a5b4-7137ca23f70b" providerId="ADAL" clId="{805982A8-0BC1-46A2-B0A7-EB2FCECDFFFD}" dt="2020-11-25T00:14:08.074" v="2814" actId="14100"/>
          <ac:picMkLst>
            <pc:docMk/>
            <pc:sldMk cId="3948867451" sldId="330"/>
            <ac:picMk id="2050" creationId="{28DD34EE-0FC9-41DB-8FF5-A7075307349E}"/>
          </ac:picMkLst>
        </pc:picChg>
      </pc:sldChg>
      <pc:sldChg chg="modSp">
        <pc:chgData name="Vincent Carrier" userId="1f82ba49-dadd-47f5-a5b4-7137ca23f70b" providerId="ADAL" clId="{805982A8-0BC1-46A2-B0A7-EB2FCECDFFFD}" dt="2020-11-23T07:01:35.322" v="13" actId="1440"/>
        <pc:sldMkLst>
          <pc:docMk/>
          <pc:sldMk cId="3562229805" sldId="331"/>
        </pc:sldMkLst>
        <pc:picChg chg="mod">
          <ac:chgData name="Vincent Carrier" userId="1f82ba49-dadd-47f5-a5b4-7137ca23f70b" providerId="ADAL" clId="{805982A8-0BC1-46A2-B0A7-EB2FCECDFFFD}" dt="2020-11-23T07:01:35.322" v="13" actId="1440"/>
          <ac:picMkLst>
            <pc:docMk/>
            <pc:sldMk cId="3562229805" sldId="331"/>
            <ac:picMk id="6146" creationId="{0A61CCA9-C7CF-44C9-94C9-E3D7D169BBCF}"/>
          </ac:picMkLst>
        </pc:picChg>
      </pc:sldChg>
      <pc:sldChg chg="modSp">
        <pc:chgData name="Vincent Carrier" userId="1f82ba49-dadd-47f5-a5b4-7137ca23f70b" providerId="ADAL" clId="{805982A8-0BC1-46A2-B0A7-EB2FCECDFFFD}" dt="2020-11-23T07:01:40.689" v="14" actId="1440"/>
        <pc:sldMkLst>
          <pc:docMk/>
          <pc:sldMk cId="2299556812" sldId="332"/>
        </pc:sldMkLst>
        <pc:picChg chg="mod">
          <ac:chgData name="Vincent Carrier" userId="1f82ba49-dadd-47f5-a5b4-7137ca23f70b" providerId="ADAL" clId="{805982A8-0BC1-46A2-B0A7-EB2FCECDFFFD}" dt="2020-11-23T07:01:40.689" v="14" actId="1440"/>
          <ac:picMkLst>
            <pc:docMk/>
            <pc:sldMk cId="2299556812" sldId="332"/>
            <ac:picMk id="8194" creationId="{173683C1-7DAA-4790-9821-B62CCCFA01A4}"/>
          </ac:picMkLst>
        </pc:picChg>
      </pc:sldChg>
      <pc:sldChg chg="addSp delSp modSp new mod ord">
        <pc:chgData name="Vincent Carrier" userId="1f82ba49-dadd-47f5-a5b4-7137ca23f70b" providerId="ADAL" clId="{805982A8-0BC1-46A2-B0A7-EB2FCECDFFFD}" dt="2020-11-23T09:11:24.146" v="1102"/>
        <pc:sldMkLst>
          <pc:docMk/>
          <pc:sldMk cId="2109296513" sldId="334"/>
        </pc:sldMkLst>
        <pc:spChg chg="mod">
          <ac:chgData name="Vincent Carrier" userId="1f82ba49-dadd-47f5-a5b4-7137ca23f70b" providerId="ADAL" clId="{805982A8-0BC1-46A2-B0A7-EB2FCECDFFFD}" dt="2020-11-23T07:21:08.730" v="136" actId="20577"/>
          <ac:spMkLst>
            <pc:docMk/>
            <pc:sldMk cId="2109296513" sldId="334"/>
            <ac:spMk id="2" creationId="{1076C98D-4861-4E72-9385-569075A0B3A7}"/>
          </ac:spMkLst>
        </pc:spChg>
        <pc:spChg chg="mod">
          <ac:chgData name="Vincent Carrier" userId="1f82ba49-dadd-47f5-a5b4-7137ca23f70b" providerId="ADAL" clId="{805982A8-0BC1-46A2-B0A7-EB2FCECDFFFD}" dt="2020-11-23T07:38:58.467" v="1079" actId="27636"/>
          <ac:spMkLst>
            <pc:docMk/>
            <pc:sldMk cId="2109296513" sldId="334"/>
            <ac:spMk id="3" creationId="{8B2C6634-5965-44B3-A6F6-405A5C4F74F3}"/>
          </ac:spMkLst>
        </pc:spChg>
        <pc:spChg chg="add mod">
          <ac:chgData name="Vincent Carrier" userId="1f82ba49-dadd-47f5-a5b4-7137ca23f70b" providerId="ADAL" clId="{805982A8-0BC1-46A2-B0A7-EB2FCECDFFFD}" dt="2020-11-23T09:11:24.146" v="1102"/>
          <ac:spMkLst>
            <pc:docMk/>
            <pc:sldMk cId="2109296513" sldId="334"/>
            <ac:spMk id="5" creationId="{A1212BA6-DBE2-4F37-978D-070A5D0AB60C}"/>
          </ac:spMkLst>
        </pc:spChg>
        <pc:spChg chg="add del mod">
          <ac:chgData name="Vincent Carrier" userId="1f82ba49-dadd-47f5-a5b4-7137ca23f70b" providerId="ADAL" clId="{805982A8-0BC1-46A2-B0A7-EB2FCECDFFFD}" dt="2020-11-23T07:36:18.371" v="966" actId="478"/>
          <ac:spMkLst>
            <pc:docMk/>
            <pc:sldMk cId="2109296513" sldId="334"/>
            <ac:spMk id="6" creationId="{715C580A-E31E-4402-831C-91BBFC849760}"/>
          </ac:spMkLst>
        </pc:spChg>
        <pc:spChg chg="add mod">
          <ac:chgData name="Vincent Carrier" userId="1f82ba49-dadd-47f5-a5b4-7137ca23f70b" providerId="ADAL" clId="{805982A8-0BC1-46A2-B0A7-EB2FCECDFFFD}" dt="2020-11-23T07:36:33.324" v="969" actId="1076"/>
          <ac:spMkLst>
            <pc:docMk/>
            <pc:sldMk cId="2109296513" sldId="334"/>
            <ac:spMk id="7" creationId="{76856058-CC8F-4EFA-9651-C5820C130357}"/>
          </ac:spMkLst>
        </pc:spChg>
        <pc:cxnChg chg="add mod">
          <ac:chgData name="Vincent Carrier" userId="1f82ba49-dadd-47f5-a5b4-7137ca23f70b" providerId="ADAL" clId="{805982A8-0BC1-46A2-B0A7-EB2FCECDFFFD}" dt="2020-11-23T07:36:33.324" v="969" actId="1076"/>
          <ac:cxnSpMkLst>
            <pc:docMk/>
            <pc:sldMk cId="2109296513" sldId="334"/>
            <ac:cxnSpMk id="8" creationId="{C2ABD0A6-CEC8-4092-ADBD-6BD49D27E216}"/>
          </ac:cxnSpMkLst>
        </pc:cxnChg>
        <pc:cxnChg chg="add mod">
          <ac:chgData name="Vincent Carrier" userId="1f82ba49-dadd-47f5-a5b4-7137ca23f70b" providerId="ADAL" clId="{805982A8-0BC1-46A2-B0A7-EB2FCECDFFFD}" dt="2020-11-23T07:36:33.324" v="969" actId="1076"/>
          <ac:cxnSpMkLst>
            <pc:docMk/>
            <pc:sldMk cId="2109296513" sldId="334"/>
            <ac:cxnSpMk id="9" creationId="{CD5F9122-92F3-48B9-833E-FD3AC9A11690}"/>
          </ac:cxnSpMkLst>
        </pc:cxnChg>
        <pc:cxnChg chg="add mod">
          <ac:chgData name="Vincent Carrier" userId="1f82ba49-dadd-47f5-a5b4-7137ca23f70b" providerId="ADAL" clId="{805982A8-0BC1-46A2-B0A7-EB2FCECDFFFD}" dt="2020-11-23T07:36:33.324" v="969" actId="1076"/>
          <ac:cxnSpMkLst>
            <pc:docMk/>
            <pc:sldMk cId="2109296513" sldId="334"/>
            <ac:cxnSpMk id="10" creationId="{639F2FAC-1134-4117-93E4-ADF198A98E53}"/>
          </ac:cxnSpMkLst>
        </pc:cxnChg>
        <pc:cxnChg chg="add mod">
          <ac:chgData name="Vincent Carrier" userId="1f82ba49-dadd-47f5-a5b4-7137ca23f70b" providerId="ADAL" clId="{805982A8-0BC1-46A2-B0A7-EB2FCECDFFFD}" dt="2020-11-23T07:36:33.324" v="969" actId="1076"/>
          <ac:cxnSpMkLst>
            <pc:docMk/>
            <pc:sldMk cId="2109296513" sldId="334"/>
            <ac:cxnSpMk id="11" creationId="{63BCC5F0-3EB2-4B9C-A4EA-50D5360F19A7}"/>
          </ac:cxnSpMkLst>
        </pc:cxnChg>
        <pc:cxnChg chg="add mod">
          <ac:chgData name="Vincent Carrier" userId="1f82ba49-dadd-47f5-a5b4-7137ca23f70b" providerId="ADAL" clId="{805982A8-0BC1-46A2-B0A7-EB2FCECDFFFD}" dt="2020-11-23T07:36:33.324" v="969" actId="1076"/>
          <ac:cxnSpMkLst>
            <pc:docMk/>
            <pc:sldMk cId="2109296513" sldId="334"/>
            <ac:cxnSpMk id="12" creationId="{7E6D6543-1844-4921-B2CF-48F32DCC428D}"/>
          </ac:cxnSpMkLst>
        </pc:cxnChg>
      </pc:sldChg>
      <pc:sldChg chg="addSp">
        <pc:chgData name="Vincent Carrier" userId="1f82ba49-dadd-47f5-a5b4-7137ca23f70b" providerId="ADAL" clId="{805982A8-0BC1-46A2-B0A7-EB2FCECDFFFD}" dt="2020-11-23T16:19:21.256" v="1446"/>
        <pc:sldMkLst>
          <pc:docMk/>
          <pc:sldMk cId="460553266" sldId="335"/>
        </pc:sldMkLst>
        <pc:picChg chg="add">
          <ac:chgData name="Vincent Carrier" userId="1f82ba49-dadd-47f5-a5b4-7137ca23f70b" providerId="ADAL" clId="{805982A8-0BC1-46A2-B0A7-EB2FCECDFFFD}" dt="2020-11-23T16:19:21.256" v="1446"/>
          <ac:picMkLst>
            <pc:docMk/>
            <pc:sldMk cId="460553266" sldId="335"/>
            <ac:picMk id="1026" creationId="{48DBA82D-A73A-4113-BCE7-01F4B32A711E}"/>
          </ac:picMkLst>
        </pc:picChg>
      </pc:sldChg>
      <pc:sldChg chg="addSp delSp modSp new add del mod modClrScheme modShow chgLayout">
        <pc:chgData name="Vincent Carrier" userId="1f82ba49-dadd-47f5-a5b4-7137ca23f70b" providerId="ADAL" clId="{805982A8-0BC1-46A2-B0A7-EB2FCECDFFFD}" dt="2020-11-25T02:33:40.807" v="2839" actId="729"/>
        <pc:sldMkLst>
          <pc:docMk/>
          <pc:sldMk cId="1267396613" sldId="335"/>
        </pc:sldMkLst>
        <pc:spChg chg="mod ord">
          <ac:chgData name="Vincent Carrier" userId="1f82ba49-dadd-47f5-a5b4-7137ca23f70b" providerId="ADAL" clId="{805982A8-0BC1-46A2-B0A7-EB2FCECDFFFD}" dt="2020-11-24T23:39:33.697" v="2446" actId="700"/>
          <ac:spMkLst>
            <pc:docMk/>
            <pc:sldMk cId="1267396613" sldId="335"/>
            <ac:spMk id="2" creationId="{04C346D9-C939-49A6-B6BE-ACF8021FA03D}"/>
          </ac:spMkLst>
        </pc:spChg>
        <pc:spChg chg="del mod ord">
          <ac:chgData name="Vincent Carrier" userId="1f82ba49-dadd-47f5-a5b4-7137ca23f70b" providerId="ADAL" clId="{805982A8-0BC1-46A2-B0A7-EB2FCECDFFFD}" dt="2020-11-24T23:39:36.102" v="2447" actId="478"/>
          <ac:spMkLst>
            <pc:docMk/>
            <pc:sldMk cId="1267396613" sldId="335"/>
            <ac:spMk id="3" creationId="{6744FD94-6DD3-4A04-8C4D-3A579032F490}"/>
          </ac:spMkLst>
        </pc:spChg>
        <pc:spChg chg="mod ord">
          <ac:chgData name="Vincent Carrier" userId="1f82ba49-dadd-47f5-a5b4-7137ca23f70b" providerId="ADAL" clId="{805982A8-0BC1-46A2-B0A7-EB2FCECDFFFD}" dt="2020-11-24T23:39:33.697" v="2446" actId="700"/>
          <ac:spMkLst>
            <pc:docMk/>
            <pc:sldMk cId="1267396613" sldId="335"/>
            <ac:spMk id="4" creationId="{7EF0440F-9093-4D75-8C12-310D47F97C01}"/>
          </ac:spMkLst>
        </pc:spChg>
        <pc:spChg chg="add del mod">
          <ac:chgData name="Vincent Carrier" userId="1f82ba49-dadd-47f5-a5b4-7137ca23f70b" providerId="ADAL" clId="{805982A8-0BC1-46A2-B0A7-EB2FCECDFFFD}" dt="2020-11-24T23:39:56.202" v="2460" actId="20577"/>
          <ac:spMkLst>
            <pc:docMk/>
            <pc:sldMk cId="1267396613" sldId="335"/>
            <ac:spMk id="5" creationId="{6ABE2B25-35FA-4374-9A3A-9C014A0DD7C4}"/>
          </ac:spMkLst>
        </pc:spChg>
        <pc:spChg chg="add del">
          <ac:chgData name="Vincent Carrier" userId="1f82ba49-dadd-47f5-a5b4-7137ca23f70b" providerId="ADAL" clId="{805982A8-0BC1-46A2-B0A7-EB2FCECDFFFD}" dt="2020-11-23T16:19:16.379" v="1445" actId="22"/>
          <ac:spMkLst>
            <pc:docMk/>
            <pc:sldMk cId="1267396613" sldId="335"/>
            <ac:spMk id="6" creationId="{22CA327E-1CE1-4540-9C8F-919B25490115}"/>
          </ac:spMkLst>
        </pc:spChg>
        <pc:spChg chg="add del mod">
          <ac:chgData name="Vincent Carrier" userId="1f82ba49-dadd-47f5-a5b4-7137ca23f70b" providerId="ADAL" clId="{805982A8-0BC1-46A2-B0A7-EB2FCECDFFFD}" dt="2020-11-24T19:48:21.502" v="1692"/>
          <ac:spMkLst>
            <pc:docMk/>
            <pc:sldMk cId="1267396613" sldId="335"/>
            <ac:spMk id="6" creationId="{8047C5AC-B381-45B5-8470-11F46A49C8F0}"/>
          </ac:spMkLst>
        </pc:spChg>
        <pc:picChg chg="del mod">
          <ac:chgData name="Vincent Carrier" userId="1f82ba49-dadd-47f5-a5b4-7137ca23f70b" providerId="ADAL" clId="{805982A8-0BC1-46A2-B0A7-EB2FCECDFFFD}" dt="2020-11-23T16:19:27.593" v="1449" actId="21"/>
          <ac:picMkLst>
            <pc:docMk/>
            <pc:sldMk cId="1267396613" sldId="335"/>
            <ac:picMk id="1026" creationId="{48DBA82D-A73A-4113-BCE7-01F4B32A711E}"/>
          </ac:picMkLst>
        </pc:picChg>
      </pc:sldChg>
      <pc:sldChg chg="addSp delSp modSp new del mod modClrScheme chgLayout">
        <pc:chgData name="Vincent Carrier" userId="1f82ba49-dadd-47f5-a5b4-7137ca23f70b" providerId="ADAL" clId="{805982A8-0BC1-46A2-B0A7-EB2FCECDFFFD}" dt="2020-11-23T07:39:32.914" v="1080" actId="47"/>
        <pc:sldMkLst>
          <pc:docMk/>
          <pc:sldMk cId="1746744298" sldId="335"/>
        </pc:sldMkLst>
        <pc:spChg chg="mod ord">
          <ac:chgData name="Vincent Carrier" userId="1f82ba49-dadd-47f5-a5b4-7137ca23f70b" providerId="ADAL" clId="{805982A8-0BC1-46A2-B0A7-EB2FCECDFFFD}" dt="2020-11-23T07:29:29.661" v="791" actId="700"/>
          <ac:spMkLst>
            <pc:docMk/>
            <pc:sldMk cId="1746744298" sldId="335"/>
            <ac:spMk id="2" creationId="{B8FC157D-362A-4FE2-80CD-A6238C1AB26E}"/>
          </ac:spMkLst>
        </pc:spChg>
        <pc:spChg chg="del">
          <ac:chgData name="Vincent Carrier" userId="1f82ba49-dadd-47f5-a5b4-7137ca23f70b" providerId="ADAL" clId="{805982A8-0BC1-46A2-B0A7-EB2FCECDFFFD}" dt="2020-11-23T07:29:29.661" v="791" actId="700"/>
          <ac:spMkLst>
            <pc:docMk/>
            <pc:sldMk cId="1746744298" sldId="335"/>
            <ac:spMk id="3" creationId="{CF3BBFDA-B0D8-4350-AAD1-C17C3CA22DA0}"/>
          </ac:spMkLst>
        </pc:spChg>
        <pc:spChg chg="mod ord">
          <ac:chgData name="Vincent Carrier" userId="1f82ba49-dadd-47f5-a5b4-7137ca23f70b" providerId="ADAL" clId="{805982A8-0BC1-46A2-B0A7-EB2FCECDFFFD}" dt="2020-11-23T07:29:29.661" v="791" actId="700"/>
          <ac:spMkLst>
            <pc:docMk/>
            <pc:sldMk cId="1746744298" sldId="335"/>
            <ac:spMk id="4" creationId="{0401227C-D080-414B-BE91-ED7AB344196F}"/>
          </ac:spMkLst>
        </pc:spChg>
        <pc:spChg chg="del mod topLvl">
          <ac:chgData name="Vincent Carrier" userId="1f82ba49-dadd-47f5-a5b4-7137ca23f70b" providerId="ADAL" clId="{805982A8-0BC1-46A2-B0A7-EB2FCECDFFFD}" dt="2020-11-23T07:36:03.972" v="963" actId="21"/>
          <ac:spMkLst>
            <pc:docMk/>
            <pc:sldMk cId="1746744298" sldId="335"/>
            <ac:spMk id="6" creationId="{6D8EDDFC-AB1D-4BF9-9805-890D8D0E0FDC}"/>
          </ac:spMkLst>
        </pc:spChg>
        <pc:spChg chg="del mod topLvl">
          <ac:chgData name="Vincent Carrier" userId="1f82ba49-dadd-47f5-a5b4-7137ca23f70b" providerId="ADAL" clId="{805982A8-0BC1-46A2-B0A7-EB2FCECDFFFD}" dt="2020-11-23T07:36:03.972" v="963" actId="21"/>
          <ac:spMkLst>
            <pc:docMk/>
            <pc:sldMk cId="1746744298" sldId="335"/>
            <ac:spMk id="7" creationId="{7D703838-1230-4704-8184-63B4C10987CE}"/>
          </ac:spMkLst>
        </pc:spChg>
        <pc:spChg chg="del mod topLvl">
          <ac:chgData name="Vincent Carrier" userId="1f82ba49-dadd-47f5-a5b4-7137ca23f70b" providerId="ADAL" clId="{805982A8-0BC1-46A2-B0A7-EB2FCECDFFFD}" dt="2020-11-23T07:36:03.972" v="963" actId="21"/>
          <ac:spMkLst>
            <pc:docMk/>
            <pc:sldMk cId="1746744298" sldId="335"/>
            <ac:spMk id="8" creationId="{6BD257A4-D289-4846-B71E-76CA7557F7F4}"/>
          </ac:spMkLst>
        </pc:spChg>
        <pc:grpChg chg="add del mod">
          <ac:chgData name="Vincent Carrier" userId="1f82ba49-dadd-47f5-a5b4-7137ca23f70b" providerId="ADAL" clId="{805982A8-0BC1-46A2-B0A7-EB2FCECDFFFD}" dt="2020-11-23T07:35:46.096" v="959" actId="165"/>
          <ac:grpSpMkLst>
            <pc:docMk/>
            <pc:sldMk cId="1746744298" sldId="335"/>
            <ac:grpSpMk id="5" creationId="{8D2D6C86-5458-478C-AE62-44F443D97F1C}"/>
          </ac:grpSpMkLst>
        </pc:grpChg>
        <pc:cxnChg chg="add del mod">
          <ac:chgData name="Vincent Carrier" userId="1f82ba49-dadd-47f5-a5b4-7137ca23f70b" providerId="ADAL" clId="{805982A8-0BC1-46A2-B0A7-EB2FCECDFFFD}" dt="2020-11-23T07:36:03.972" v="963" actId="21"/>
          <ac:cxnSpMkLst>
            <pc:docMk/>
            <pc:sldMk cId="1746744298" sldId="335"/>
            <ac:cxnSpMk id="10" creationId="{1ED409A2-3E44-4623-B8E8-0035191969F0}"/>
          </ac:cxnSpMkLst>
        </pc:cxnChg>
        <pc:cxnChg chg="add del mod">
          <ac:chgData name="Vincent Carrier" userId="1f82ba49-dadd-47f5-a5b4-7137ca23f70b" providerId="ADAL" clId="{805982A8-0BC1-46A2-B0A7-EB2FCECDFFFD}" dt="2020-11-23T07:36:03.972" v="963" actId="21"/>
          <ac:cxnSpMkLst>
            <pc:docMk/>
            <pc:sldMk cId="1746744298" sldId="335"/>
            <ac:cxnSpMk id="11" creationId="{35ED2EB1-59EC-4283-A15B-382D8C0D447D}"/>
          </ac:cxnSpMkLst>
        </pc:cxnChg>
        <pc:cxnChg chg="add del mod">
          <ac:chgData name="Vincent Carrier" userId="1f82ba49-dadd-47f5-a5b4-7137ca23f70b" providerId="ADAL" clId="{805982A8-0BC1-46A2-B0A7-EB2FCECDFFFD}" dt="2020-11-23T07:36:03.972" v="963" actId="21"/>
          <ac:cxnSpMkLst>
            <pc:docMk/>
            <pc:sldMk cId="1746744298" sldId="335"/>
            <ac:cxnSpMk id="12" creationId="{D06691BC-C318-44BF-AF9E-9FD09CC3B46B}"/>
          </ac:cxnSpMkLst>
        </pc:cxnChg>
        <pc:cxnChg chg="add del mod">
          <ac:chgData name="Vincent Carrier" userId="1f82ba49-dadd-47f5-a5b4-7137ca23f70b" providerId="ADAL" clId="{805982A8-0BC1-46A2-B0A7-EB2FCECDFFFD}" dt="2020-11-23T07:36:03.972" v="963" actId="21"/>
          <ac:cxnSpMkLst>
            <pc:docMk/>
            <pc:sldMk cId="1746744298" sldId="335"/>
            <ac:cxnSpMk id="14" creationId="{53398F4E-DE9F-45DE-96E0-716A50E9EC4E}"/>
          </ac:cxnSpMkLst>
        </pc:cxnChg>
        <pc:cxnChg chg="add del mod">
          <ac:chgData name="Vincent Carrier" userId="1f82ba49-dadd-47f5-a5b4-7137ca23f70b" providerId="ADAL" clId="{805982A8-0BC1-46A2-B0A7-EB2FCECDFFFD}" dt="2020-11-23T07:36:03.972" v="963" actId="21"/>
          <ac:cxnSpMkLst>
            <pc:docMk/>
            <pc:sldMk cId="1746744298" sldId="335"/>
            <ac:cxnSpMk id="15" creationId="{80C3FD2B-F241-4E75-AFF6-6027DF246E19}"/>
          </ac:cxnSpMkLst>
        </pc:cxnChg>
      </pc:sldChg>
      <pc:sldChg chg="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407363814" sldId="336"/>
        </pc:sldMkLst>
        <pc:spChg chg="mod">
          <ac:chgData name="Vincent Carrier" userId="1f82ba49-dadd-47f5-a5b4-7137ca23f70b" providerId="ADAL" clId="{805982A8-0BC1-46A2-B0A7-EB2FCECDFFFD}" dt="2020-11-24T03:17:12.033" v="1534" actId="20577"/>
          <ac:spMkLst>
            <pc:docMk/>
            <pc:sldMk cId="407363814" sldId="336"/>
            <ac:spMk id="2" creationId="{3FA66591-05EB-4767-99C1-D2793602F48C}"/>
          </ac:spMkLst>
        </pc:spChg>
      </pc:sldChg>
      <pc:sldChg chg="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2387970656" sldId="337"/>
        </pc:sldMkLst>
        <pc:spChg chg="mod">
          <ac:chgData name="Vincent Carrier" userId="1f82ba49-dadd-47f5-a5b4-7137ca23f70b" providerId="ADAL" clId="{805982A8-0BC1-46A2-B0A7-EB2FCECDFFFD}" dt="2020-11-24T03:17:21.710" v="1543" actId="20577"/>
          <ac:spMkLst>
            <pc:docMk/>
            <pc:sldMk cId="2387970656" sldId="337"/>
            <ac:spMk id="2" creationId="{02C06083-DA31-401E-8993-E10AF1F3F6FF}"/>
          </ac:spMkLst>
        </pc:spChg>
      </pc:sldChg>
      <pc:sldChg chg="addSp delSp modSp new mod or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1161906107" sldId="338"/>
        </pc:sldMkLst>
        <pc:spChg chg="mod">
          <ac:chgData name="Vincent Carrier" userId="1f82ba49-dadd-47f5-a5b4-7137ca23f70b" providerId="ADAL" clId="{805982A8-0BC1-46A2-B0A7-EB2FCECDFFFD}" dt="2020-11-24T23:38:41.382" v="2413" actId="20577"/>
          <ac:spMkLst>
            <pc:docMk/>
            <pc:sldMk cId="1161906107" sldId="338"/>
            <ac:spMk id="2" creationId="{353C8B3E-EDFB-4F77-A9EA-3B247318D422}"/>
          </ac:spMkLst>
        </pc:spChg>
        <pc:spChg chg="add del">
          <ac:chgData name="Vincent Carrier" userId="1f82ba49-dadd-47f5-a5b4-7137ca23f70b" providerId="ADAL" clId="{805982A8-0BC1-46A2-B0A7-EB2FCECDFFFD}" dt="2020-11-24T19:50:41.171" v="1724" actId="3680"/>
          <ac:spMkLst>
            <pc:docMk/>
            <pc:sldMk cId="1161906107" sldId="338"/>
            <ac:spMk id="3" creationId="{2C1873B8-5F7D-4A10-911A-FC5DF44A5076}"/>
          </ac:spMkLst>
        </pc:spChg>
        <pc:spChg chg="add del mod">
          <ac:chgData name="Vincent Carrier" userId="1f82ba49-dadd-47f5-a5b4-7137ca23f70b" providerId="ADAL" clId="{805982A8-0BC1-46A2-B0A7-EB2FCECDFFFD}" dt="2020-11-24T23:38:43.263" v="2416"/>
          <ac:spMkLst>
            <pc:docMk/>
            <pc:sldMk cId="1161906107" sldId="338"/>
            <ac:spMk id="7" creationId="{3EF6D94C-2048-4682-9B17-DDF2AA05408D}"/>
          </ac:spMkLst>
        </pc:spChg>
        <pc:spChg chg="add mod">
          <ac:chgData name="Vincent Carrier" userId="1f82ba49-dadd-47f5-a5b4-7137ca23f70b" providerId="ADAL" clId="{805982A8-0BC1-46A2-B0A7-EB2FCECDFFFD}" dt="2020-11-24T23:42:27.336" v="2514" actId="14100"/>
          <ac:spMkLst>
            <pc:docMk/>
            <pc:sldMk cId="1161906107" sldId="338"/>
            <ac:spMk id="8" creationId="{A20FB724-6163-4618-90D3-C36B2CFE49EB}"/>
          </ac:spMkLst>
        </pc:spChg>
        <pc:spChg chg="add mod">
          <ac:chgData name="Vincent Carrier" userId="1f82ba49-dadd-47f5-a5b4-7137ca23f70b" providerId="ADAL" clId="{805982A8-0BC1-46A2-B0A7-EB2FCECDFFFD}" dt="2020-11-24T23:42:31.360" v="2515" actId="20577"/>
          <ac:spMkLst>
            <pc:docMk/>
            <pc:sldMk cId="1161906107" sldId="338"/>
            <ac:spMk id="9" creationId="{DC624E4F-621B-427A-BC6C-AA340809178F}"/>
          </ac:spMkLst>
        </pc:spChg>
        <pc:graphicFrameChg chg="add del mod ord modGraphic">
          <ac:chgData name="Vincent Carrier" userId="1f82ba49-dadd-47f5-a5b4-7137ca23f70b" providerId="ADAL" clId="{805982A8-0BC1-46A2-B0A7-EB2FCECDFFFD}" dt="2020-11-24T19:50:35.900" v="1723" actId="3680"/>
          <ac:graphicFrameMkLst>
            <pc:docMk/>
            <pc:sldMk cId="1161906107" sldId="338"/>
            <ac:graphicFrameMk id="5" creationId="{96428ED9-AB16-456C-A8EB-DD6C13C23E60}"/>
          </ac:graphicFrameMkLst>
        </pc:graphicFrameChg>
        <pc:graphicFrameChg chg="add mod ord modGraphic">
          <ac:chgData name="Vincent Carrier" userId="1f82ba49-dadd-47f5-a5b4-7137ca23f70b" providerId="ADAL" clId="{805982A8-0BC1-46A2-B0A7-EB2FCECDFFFD}" dt="2020-11-24T23:40:21.875" v="2467" actId="2164"/>
          <ac:graphicFrameMkLst>
            <pc:docMk/>
            <pc:sldMk cId="1161906107" sldId="338"/>
            <ac:graphicFrameMk id="6" creationId="{C2AB1A86-6676-4E39-B864-ECC1D54E1808}"/>
          </ac:graphicFrameMkLst>
        </pc:graphicFrameChg>
      </pc:sldChg>
      <pc:sldChg chg="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3705447833" sldId="339"/>
        </pc:sldMkLst>
      </pc:sldChg>
      <pc:sldChg chg="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2821894434" sldId="340"/>
        </pc:sldMkLst>
        <pc:spChg chg="mod">
          <ac:chgData name="Vincent Carrier" userId="1f82ba49-dadd-47f5-a5b4-7137ca23f70b" providerId="ADAL" clId="{805982A8-0BC1-46A2-B0A7-EB2FCECDFFFD}" dt="2020-11-24T03:17:28.889" v="1567" actId="20577"/>
          <ac:spMkLst>
            <pc:docMk/>
            <pc:sldMk cId="2821894434" sldId="340"/>
            <ac:spMk id="2" creationId="{1C8D1322-7B25-4634-BE1C-F2DDECA9C4D6}"/>
          </ac:spMkLst>
        </pc:spChg>
      </pc:sldChg>
      <pc:sldChg chg="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606273596" sldId="341"/>
        </pc:sldMkLst>
        <pc:spChg chg="mod">
          <ac:chgData name="Vincent Carrier" userId="1f82ba49-dadd-47f5-a5b4-7137ca23f70b" providerId="ADAL" clId="{805982A8-0BC1-46A2-B0A7-EB2FCECDFFFD}" dt="2020-11-24T03:17:51.107" v="1588" actId="20577"/>
          <ac:spMkLst>
            <pc:docMk/>
            <pc:sldMk cId="606273596" sldId="341"/>
            <ac:spMk id="2" creationId="{183470F3-A8EA-4CF1-9907-FADF27E376DB}"/>
          </ac:spMkLst>
        </pc:spChg>
      </pc:sldChg>
      <pc:sldChg chg="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3256267404" sldId="342"/>
        </pc:sldMkLst>
        <pc:spChg chg="mod">
          <ac:chgData name="Vincent Carrier" userId="1f82ba49-dadd-47f5-a5b4-7137ca23f70b" providerId="ADAL" clId="{805982A8-0BC1-46A2-B0A7-EB2FCECDFFFD}" dt="2020-11-24T03:17:59.341" v="1600" actId="20577"/>
          <ac:spMkLst>
            <pc:docMk/>
            <pc:sldMk cId="3256267404" sldId="342"/>
            <ac:spMk id="2" creationId="{3EC65B78-DFCF-4D09-980A-EF37E62A480E}"/>
          </ac:spMkLst>
        </pc:spChg>
      </pc:sldChg>
      <pc:sldChg chg="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1749802964" sldId="343"/>
        </pc:sldMkLst>
        <pc:spChg chg="mod">
          <ac:chgData name="Vincent Carrier" userId="1f82ba49-dadd-47f5-a5b4-7137ca23f70b" providerId="ADAL" clId="{805982A8-0BC1-46A2-B0A7-EB2FCECDFFFD}" dt="2020-11-24T03:18:11.015" v="1615" actId="20577"/>
          <ac:spMkLst>
            <pc:docMk/>
            <pc:sldMk cId="1749802964" sldId="343"/>
            <ac:spMk id="2" creationId="{0F328828-39D3-4FC6-87D4-48ED846F9BE5}"/>
          </ac:spMkLst>
        </pc:spChg>
      </pc:sldChg>
      <pc:sldChg chg="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897041040" sldId="344"/>
        </pc:sldMkLst>
        <pc:spChg chg="mod">
          <ac:chgData name="Vincent Carrier" userId="1f82ba49-dadd-47f5-a5b4-7137ca23f70b" providerId="ADAL" clId="{805982A8-0BC1-46A2-B0A7-EB2FCECDFFFD}" dt="2020-11-24T03:18:14.996" v="1623" actId="20577"/>
          <ac:spMkLst>
            <pc:docMk/>
            <pc:sldMk cId="897041040" sldId="344"/>
            <ac:spMk id="2" creationId="{9E1D3899-B0DB-4907-8B4B-C5C45F559E2E}"/>
          </ac:spMkLst>
        </pc:spChg>
      </pc:sldChg>
      <pc:sldChg chg="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1984387289" sldId="345"/>
        </pc:sldMkLst>
        <pc:spChg chg="mod">
          <ac:chgData name="Vincent Carrier" userId="1f82ba49-dadd-47f5-a5b4-7137ca23f70b" providerId="ADAL" clId="{805982A8-0BC1-46A2-B0A7-EB2FCECDFFFD}" dt="2020-11-24T03:18:32.804" v="1649" actId="20577"/>
          <ac:spMkLst>
            <pc:docMk/>
            <pc:sldMk cId="1984387289" sldId="345"/>
            <ac:spMk id="2" creationId="{EC870569-DCB0-4692-97BE-D0828307338A}"/>
          </ac:spMkLst>
        </pc:spChg>
      </pc:sldChg>
      <pc:sldChg chg="modSp new del mod ord">
        <pc:chgData name="Vincent Carrier" userId="1f82ba49-dadd-47f5-a5b4-7137ca23f70b" providerId="ADAL" clId="{805982A8-0BC1-46A2-B0A7-EB2FCECDFFFD}" dt="2020-11-24T23:38:47.042" v="2419" actId="47"/>
        <pc:sldMkLst>
          <pc:docMk/>
          <pc:sldMk cId="2349203890" sldId="346"/>
        </pc:sldMkLst>
        <pc:spChg chg="mod">
          <ac:chgData name="Vincent Carrier" userId="1f82ba49-dadd-47f5-a5b4-7137ca23f70b" providerId="ADAL" clId="{805982A8-0BC1-46A2-B0A7-EB2FCECDFFFD}" dt="2020-11-24T23:33:29.211" v="2308" actId="20577"/>
          <ac:spMkLst>
            <pc:docMk/>
            <pc:sldMk cId="2349203890" sldId="346"/>
            <ac:spMk id="2" creationId="{1858D91B-D9B9-432C-93BC-382C519941CF}"/>
          </ac:spMkLst>
        </pc:spChg>
      </pc:sldChg>
      <pc:sldChg chg="addSp modSp new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3850531139" sldId="347"/>
        </pc:sldMkLst>
        <pc:spChg chg="mod">
          <ac:chgData name="Vincent Carrier" userId="1f82ba49-dadd-47f5-a5b4-7137ca23f70b" providerId="ADAL" clId="{805982A8-0BC1-46A2-B0A7-EB2FCECDFFFD}" dt="2020-11-24T23:37:49.268" v="2364" actId="20577"/>
          <ac:spMkLst>
            <pc:docMk/>
            <pc:sldMk cId="3850531139" sldId="347"/>
            <ac:spMk id="2" creationId="{9A5528E2-E487-45E8-BC75-45D92579F8C7}"/>
          </ac:spMkLst>
        </pc:spChg>
        <pc:spChg chg="mod">
          <ac:chgData name="Vincent Carrier" userId="1f82ba49-dadd-47f5-a5b4-7137ca23f70b" providerId="ADAL" clId="{805982A8-0BC1-46A2-B0A7-EB2FCECDFFFD}" dt="2020-11-24T23:56:57.685" v="2750" actId="20577"/>
          <ac:spMkLst>
            <pc:docMk/>
            <pc:sldMk cId="3850531139" sldId="347"/>
            <ac:spMk id="3" creationId="{668394E8-CD91-4534-A909-47E7BB85DA94}"/>
          </ac:spMkLst>
        </pc:spChg>
        <pc:spChg chg="add mod">
          <ac:chgData name="Vincent Carrier" userId="1f82ba49-dadd-47f5-a5b4-7137ca23f70b" providerId="ADAL" clId="{805982A8-0BC1-46A2-B0A7-EB2FCECDFFFD}" dt="2020-11-24T23:55:21.202" v="2567" actId="6549"/>
          <ac:spMkLst>
            <pc:docMk/>
            <pc:sldMk cId="3850531139" sldId="347"/>
            <ac:spMk id="5" creationId="{27D2BC17-40B2-4CF6-B61B-C6F24FD71FAB}"/>
          </ac:spMkLst>
        </pc:spChg>
      </pc:sldChg>
      <pc:sldChg chg="modSp add mod modShow">
        <pc:chgData name="Vincent Carrier" userId="1f82ba49-dadd-47f5-a5b4-7137ca23f70b" providerId="ADAL" clId="{805982A8-0BC1-46A2-B0A7-EB2FCECDFFFD}" dt="2020-11-25T02:33:40.807" v="2839" actId="729"/>
        <pc:sldMkLst>
          <pc:docMk/>
          <pc:sldMk cId="262355312" sldId="348"/>
        </pc:sldMkLst>
        <pc:spChg chg="mod">
          <ac:chgData name="Vincent Carrier" userId="1f82ba49-dadd-47f5-a5b4-7137ca23f70b" providerId="ADAL" clId="{805982A8-0BC1-46A2-B0A7-EB2FCECDFFFD}" dt="2020-11-24T23:48:07.779" v="2549" actId="20577"/>
          <ac:spMkLst>
            <pc:docMk/>
            <pc:sldMk cId="262355312" sldId="348"/>
            <ac:spMk id="2" creationId="{9A5528E2-E487-45E8-BC75-45D92579F8C7}"/>
          </ac:spMkLst>
        </pc:spChg>
        <pc:spChg chg="mod">
          <ac:chgData name="Vincent Carrier" userId="1f82ba49-dadd-47f5-a5b4-7137ca23f70b" providerId="ADAL" clId="{805982A8-0BC1-46A2-B0A7-EB2FCECDFFFD}" dt="2020-11-24T23:52:29.365" v="2561" actId="20577"/>
          <ac:spMkLst>
            <pc:docMk/>
            <pc:sldMk cId="262355312" sldId="348"/>
            <ac:spMk id="5" creationId="{27D2BC17-40B2-4CF6-B61B-C6F24FD71FAB}"/>
          </ac:spMkLst>
        </pc:spChg>
      </pc:sldChg>
      <pc:sldChg chg="modSp new del mod">
        <pc:chgData name="Vincent Carrier" userId="1f82ba49-dadd-47f5-a5b4-7137ca23f70b" providerId="ADAL" clId="{805982A8-0BC1-46A2-B0A7-EB2FCECDFFFD}" dt="2020-11-24T23:48:00.753" v="2539" actId="47"/>
        <pc:sldMkLst>
          <pc:docMk/>
          <pc:sldMk cId="2534892350" sldId="348"/>
        </pc:sldMkLst>
        <pc:spChg chg="mod">
          <ac:chgData name="Vincent Carrier" userId="1f82ba49-dadd-47f5-a5b4-7137ca23f70b" providerId="ADAL" clId="{805982A8-0BC1-46A2-B0A7-EB2FCECDFFFD}" dt="2020-11-24T23:47:57.458" v="2538" actId="20577"/>
          <ac:spMkLst>
            <pc:docMk/>
            <pc:sldMk cId="2534892350" sldId="348"/>
            <ac:spMk id="2" creationId="{2474AEA6-AEE7-442E-A91D-85F821A10CE8}"/>
          </ac:spMkLst>
        </pc:spChg>
      </pc:sldChg>
      <pc:sldChg chg="addSp delSp modSp">
        <pc:chgData name="Vincent Carrier" userId="1f82ba49-dadd-47f5-a5b4-7137ca23f70b" providerId="ADAL" clId="{805982A8-0BC1-46A2-B0A7-EB2FCECDFFFD}" dt="2020-11-25T02:21:42.786" v="2816"/>
        <pc:sldMkLst>
          <pc:docMk/>
          <pc:sldMk cId="1301200538" sldId="349"/>
        </pc:sldMkLst>
        <pc:spChg chg="del">
          <ac:chgData name="Vincent Carrier" userId="1f82ba49-dadd-47f5-a5b4-7137ca23f70b" providerId="ADAL" clId="{805982A8-0BC1-46A2-B0A7-EB2FCECDFFFD}" dt="2020-11-25T02:21:42.786" v="2816"/>
          <ac:spMkLst>
            <pc:docMk/>
            <pc:sldMk cId="1301200538" sldId="349"/>
            <ac:spMk id="3" creationId="{E96B1110-95AF-4167-9EC3-85164D2FF5FC}"/>
          </ac:spMkLst>
        </pc:spChg>
        <pc:picChg chg="add mod">
          <ac:chgData name="Vincent Carrier" userId="1f82ba49-dadd-47f5-a5b4-7137ca23f70b" providerId="ADAL" clId="{805982A8-0BC1-46A2-B0A7-EB2FCECDFFFD}" dt="2020-11-25T02:21:42.786" v="2816"/>
          <ac:picMkLst>
            <pc:docMk/>
            <pc:sldMk cId="1301200538" sldId="349"/>
            <ac:picMk id="6146" creationId="{871C3D09-8827-447C-8870-920A03800416}"/>
          </ac:picMkLst>
        </pc:picChg>
      </pc:sldChg>
      <pc:sldChg chg="addSp modSp new add del mod ord">
        <pc:chgData name="Vincent Carrier" userId="1f82ba49-dadd-47f5-a5b4-7137ca23f70b" providerId="ADAL" clId="{805982A8-0BC1-46A2-B0A7-EB2FCECDFFFD}" dt="2020-11-25T13:41:17.166" v="3004" actId="20577"/>
        <pc:sldMkLst>
          <pc:docMk/>
          <pc:sldMk cId="2350517314" sldId="349"/>
        </pc:sldMkLst>
        <pc:spChg chg="mod">
          <ac:chgData name="Vincent Carrier" userId="1f82ba49-dadd-47f5-a5b4-7137ca23f70b" providerId="ADAL" clId="{805982A8-0BC1-46A2-B0A7-EB2FCECDFFFD}" dt="2020-11-25T02:22:13.386" v="2832" actId="20577"/>
          <ac:spMkLst>
            <pc:docMk/>
            <pc:sldMk cId="2350517314" sldId="349"/>
            <ac:spMk id="2" creationId="{B8BBD20F-E63A-4FC1-A690-BFCD7BE69D54}"/>
          </ac:spMkLst>
        </pc:spChg>
        <pc:spChg chg="add mod">
          <ac:chgData name="Vincent Carrier" userId="1f82ba49-dadd-47f5-a5b4-7137ca23f70b" providerId="ADAL" clId="{805982A8-0BC1-46A2-B0A7-EB2FCECDFFFD}" dt="2020-11-25T13:35:06.568" v="2938" actId="1076"/>
          <ac:spMkLst>
            <pc:docMk/>
            <pc:sldMk cId="2350517314" sldId="349"/>
            <ac:spMk id="3" creationId="{77F9C38C-620A-4B0B-815B-37E135179F6F}"/>
          </ac:spMkLst>
        </pc:spChg>
        <pc:spChg chg="add mod">
          <ac:chgData name="Vincent Carrier" userId="1f82ba49-dadd-47f5-a5b4-7137ca23f70b" providerId="ADAL" clId="{805982A8-0BC1-46A2-B0A7-EB2FCECDFFFD}" dt="2020-11-25T13:41:17.166" v="3004" actId="20577"/>
          <ac:spMkLst>
            <pc:docMk/>
            <pc:sldMk cId="2350517314" sldId="349"/>
            <ac:spMk id="6" creationId="{19F4967B-1D02-4F31-9C40-D6FA097F72BD}"/>
          </ac:spMkLst>
        </pc:spChg>
        <pc:picChg chg="mod">
          <ac:chgData name="Vincent Carrier" userId="1f82ba49-dadd-47f5-a5b4-7137ca23f70b" providerId="ADAL" clId="{805982A8-0BC1-46A2-B0A7-EB2FCECDFFFD}" dt="2020-11-25T13:28:21.322" v="2856" actId="1076"/>
          <ac:picMkLst>
            <pc:docMk/>
            <pc:sldMk cId="2350517314" sldId="349"/>
            <ac:picMk id="6146" creationId="{871C3D09-8827-447C-8870-920A03800416}"/>
          </ac:picMkLst>
        </pc:picChg>
      </pc:sldChg>
      <pc:sldChg chg="modSp new mod">
        <pc:chgData name="Vincent Carrier" userId="1f82ba49-dadd-47f5-a5b4-7137ca23f70b" providerId="ADAL" clId="{805982A8-0BC1-46A2-B0A7-EB2FCECDFFFD}" dt="2020-11-25T13:31:14.707" v="2903" actId="5793"/>
        <pc:sldMkLst>
          <pc:docMk/>
          <pc:sldMk cId="3436923585" sldId="350"/>
        </pc:sldMkLst>
        <pc:spChg chg="mod">
          <ac:chgData name="Vincent Carrier" userId="1f82ba49-dadd-47f5-a5b4-7137ca23f70b" providerId="ADAL" clId="{805982A8-0BC1-46A2-B0A7-EB2FCECDFFFD}" dt="2020-11-25T13:30:33.337" v="2898" actId="20577"/>
          <ac:spMkLst>
            <pc:docMk/>
            <pc:sldMk cId="3436923585" sldId="350"/>
            <ac:spMk id="2" creationId="{0D6CD9E9-D918-4560-A763-B2E640BF5044}"/>
          </ac:spMkLst>
        </pc:spChg>
        <pc:spChg chg="mod">
          <ac:chgData name="Vincent Carrier" userId="1f82ba49-dadd-47f5-a5b4-7137ca23f70b" providerId="ADAL" clId="{805982A8-0BC1-46A2-B0A7-EB2FCECDFFFD}" dt="2020-11-25T13:31:14.707" v="2903" actId="5793"/>
          <ac:spMkLst>
            <pc:docMk/>
            <pc:sldMk cId="3436923585" sldId="350"/>
            <ac:spMk id="3" creationId="{98535531-EB40-48AB-8643-0C9ED5D1DAB1}"/>
          </ac:spMkLst>
        </pc:spChg>
      </pc:sldChg>
    </pc:docChg>
  </pc:docChgLst>
  <pc:docChgLst>
    <pc:chgData name="Gallant Pierre-Paul" userId="16d6a607-a748-47b2-b406-47c02e4b6c77" providerId="ADAL" clId="{441FC579-EF2A-4EA3-AD1C-A9C21B650F51}"/>
    <pc:docChg chg="undo custSel modSld sldOrd">
      <pc:chgData name="Gallant Pierre-Paul" userId="16d6a607-a748-47b2-b406-47c02e4b6c77" providerId="ADAL" clId="{441FC579-EF2A-4EA3-AD1C-A9C21B650F51}" dt="2022-12-02T22:44:57.871" v="185" actId="729"/>
      <pc:docMkLst>
        <pc:docMk/>
      </pc:docMkLst>
      <pc:sldChg chg="modSp mod">
        <pc:chgData name="Gallant Pierre-Paul" userId="16d6a607-a748-47b2-b406-47c02e4b6c77" providerId="ADAL" clId="{441FC579-EF2A-4EA3-AD1C-A9C21B650F51}" dt="2022-12-02T22:17:32.935" v="37"/>
        <pc:sldMkLst>
          <pc:docMk/>
          <pc:sldMk cId="3616311193" sldId="315"/>
        </pc:sldMkLst>
        <pc:spChg chg="replST">
          <ac:chgData name="Gallant Pierre-Paul" userId="16d6a607-a748-47b2-b406-47c02e4b6c77" providerId="ADAL" clId="{441FC579-EF2A-4EA3-AD1C-A9C21B650F51}" dt="2022-12-02T22:17:32.770" v="29"/>
          <ac:spMkLst>
            <pc:docMk/>
            <pc:sldMk cId="3616311193" sldId="315"/>
            <ac:spMk id="2" creationId="{C7FFE7E3-2F52-42B4-A5A2-6596B1A929E1}"/>
          </ac:spMkLst>
        </pc:spChg>
        <pc:spChg chg="replST">
          <ac:chgData name="Gallant Pierre-Paul" userId="16d6a607-a748-47b2-b406-47c02e4b6c77" providerId="ADAL" clId="{441FC579-EF2A-4EA3-AD1C-A9C21B650F51}" dt="2022-12-02T22:17:32.729" v="27"/>
          <ac:spMkLst>
            <pc:docMk/>
            <pc:sldMk cId="3616311193" sldId="315"/>
            <ac:spMk id="7" creationId="{E1399613-474E-40F1-9BEA-EB7429EDCD80}"/>
          </ac:spMkLst>
        </pc:spChg>
        <pc:spChg chg="replST">
          <ac:chgData name="Gallant Pierre-Paul" userId="16d6a607-a748-47b2-b406-47c02e4b6c77" providerId="ADAL" clId="{441FC579-EF2A-4EA3-AD1C-A9C21B650F51}" dt="2022-12-02T22:17:32.735" v="28"/>
          <ac:spMkLst>
            <pc:docMk/>
            <pc:sldMk cId="3616311193" sldId="315"/>
            <ac:spMk id="9" creationId="{750BC22A-6D54-4D6C-B5C4-2B3795226DFD}"/>
          </ac:spMkLst>
        </pc:spChg>
        <pc:spChg chg="replST">
          <ac:chgData name="Gallant Pierre-Paul" userId="16d6a607-a748-47b2-b406-47c02e4b6c77" providerId="ADAL" clId="{441FC579-EF2A-4EA3-AD1C-A9C21B650F51}" dt="2022-12-02T22:17:32.787" v="30"/>
          <ac:spMkLst>
            <pc:docMk/>
            <pc:sldMk cId="3616311193" sldId="315"/>
            <ac:spMk id="19" creationId="{C1675403-9C52-4E6D-9AA2-948ED7252239}"/>
          </ac:spMkLst>
        </pc:spChg>
        <pc:spChg chg="replST">
          <ac:chgData name="Gallant Pierre-Paul" userId="16d6a607-a748-47b2-b406-47c02e4b6c77" providerId="ADAL" clId="{441FC579-EF2A-4EA3-AD1C-A9C21B650F51}" dt="2022-12-02T22:17:32.805" v="31"/>
          <ac:spMkLst>
            <pc:docMk/>
            <pc:sldMk cId="3616311193" sldId="315"/>
            <ac:spMk id="20" creationId="{BD85692D-8CF2-4A5B-AAC4-B1CA5EFADAA6}"/>
          </ac:spMkLst>
        </pc:spChg>
        <pc:spChg chg="replST">
          <ac:chgData name="Gallant Pierre-Paul" userId="16d6a607-a748-47b2-b406-47c02e4b6c77" providerId="ADAL" clId="{441FC579-EF2A-4EA3-AD1C-A9C21B650F51}" dt="2022-12-02T22:17:32.834" v="32"/>
          <ac:spMkLst>
            <pc:docMk/>
            <pc:sldMk cId="3616311193" sldId="315"/>
            <ac:spMk id="21" creationId="{4A4FC74E-605F-46C1-ACF3-9CADA480BF7D}"/>
          </ac:spMkLst>
        </pc:spChg>
        <pc:spChg chg="replST">
          <ac:chgData name="Gallant Pierre-Paul" userId="16d6a607-a748-47b2-b406-47c02e4b6c77" providerId="ADAL" clId="{441FC579-EF2A-4EA3-AD1C-A9C21B650F51}" dt="2022-12-02T22:17:32.853" v="33"/>
          <ac:spMkLst>
            <pc:docMk/>
            <pc:sldMk cId="3616311193" sldId="315"/>
            <ac:spMk id="22" creationId="{00AE8F7A-6FFF-4ED2-BB76-829DC0584E36}"/>
          </ac:spMkLst>
        </pc:spChg>
        <pc:spChg chg="replST">
          <ac:chgData name="Gallant Pierre-Paul" userId="16d6a607-a748-47b2-b406-47c02e4b6c77" providerId="ADAL" clId="{441FC579-EF2A-4EA3-AD1C-A9C21B650F51}" dt="2022-12-02T22:17:32.871" v="34"/>
          <ac:spMkLst>
            <pc:docMk/>
            <pc:sldMk cId="3616311193" sldId="315"/>
            <ac:spMk id="23" creationId="{563D0C20-51A8-4CFC-85AF-68A30DE7B818}"/>
          </ac:spMkLst>
        </pc:spChg>
        <pc:spChg chg="replST">
          <ac:chgData name="Gallant Pierre-Paul" userId="16d6a607-a748-47b2-b406-47c02e4b6c77" providerId="ADAL" clId="{441FC579-EF2A-4EA3-AD1C-A9C21B650F51}" dt="2022-12-02T22:17:32.890" v="35"/>
          <ac:spMkLst>
            <pc:docMk/>
            <pc:sldMk cId="3616311193" sldId="315"/>
            <ac:spMk id="24" creationId="{1D33B322-9776-4626-9684-ACBED73B16C7}"/>
          </ac:spMkLst>
        </pc:spChg>
        <pc:spChg chg="replST">
          <ac:chgData name="Gallant Pierre-Paul" userId="16d6a607-a748-47b2-b406-47c02e4b6c77" providerId="ADAL" clId="{441FC579-EF2A-4EA3-AD1C-A9C21B650F51}" dt="2022-12-02T22:17:32.935" v="37"/>
          <ac:spMkLst>
            <pc:docMk/>
            <pc:sldMk cId="3616311193" sldId="315"/>
            <ac:spMk id="27" creationId="{4EDFA8C1-0441-49AC-99AE-C21063DDCF8B}"/>
          </ac:spMkLst>
        </pc:spChg>
        <pc:grpChg chg="replST">
          <ac:chgData name="Gallant Pierre-Paul" userId="16d6a607-a748-47b2-b406-47c02e4b6c77" providerId="ADAL" clId="{441FC579-EF2A-4EA3-AD1C-A9C21B650F51}" dt="2022-12-02T22:17:32.932" v="36"/>
          <ac:grpSpMkLst>
            <pc:docMk/>
            <pc:sldMk cId="3616311193" sldId="315"/>
            <ac:grpSpMk id="18" creationId="{CEDA2A57-927E-44EF-95A9-C4F309ADCEA2}"/>
          </ac:grpSpMkLst>
        </pc:grpChg>
      </pc:sldChg>
      <pc:sldChg chg="modSp mod">
        <pc:chgData name="Gallant Pierre-Paul" userId="16d6a607-a748-47b2-b406-47c02e4b6c77" providerId="ADAL" clId="{441FC579-EF2A-4EA3-AD1C-A9C21B650F51}" dt="2022-12-02T22:17:33.026" v="42"/>
        <pc:sldMkLst>
          <pc:docMk/>
          <pc:sldMk cId="1395364247" sldId="316"/>
        </pc:sldMkLst>
        <pc:spChg chg="replST">
          <ac:chgData name="Gallant Pierre-Paul" userId="16d6a607-a748-47b2-b406-47c02e4b6c77" providerId="ADAL" clId="{441FC579-EF2A-4EA3-AD1C-A9C21B650F51}" dt="2022-12-02T22:17:32.960" v="38"/>
          <ac:spMkLst>
            <pc:docMk/>
            <pc:sldMk cId="1395364247" sldId="316"/>
            <ac:spMk id="2" creationId="{02C5B25A-255D-4EA9-9460-AD1CF4670911}"/>
          </ac:spMkLst>
        </pc:spChg>
        <pc:spChg chg="replST">
          <ac:chgData name="Gallant Pierre-Paul" userId="16d6a607-a748-47b2-b406-47c02e4b6c77" providerId="ADAL" clId="{441FC579-EF2A-4EA3-AD1C-A9C21B650F51}" dt="2022-12-02T22:17:32.987" v="39"/>
          <ac:spMkLst>
            <pc:docMk/>
            <pc:sldMk cId="1395364247" sldId="316"/>
            <ac:spMk id="3" creationId="{953C07CE-862D-4B18-9DA6-55AAC2740FC3}"/>
          </ac:spMkLst>
        </pc:spChg>
        <pc:spChg chg="replST">
          <ac:chgData name="Gallant Pierre-Paul" userId="16d6a607-a748-47b2-b406-47c02e4b6c77" providerId="ADAL" clId="{441FC579-EF2A-4EA3-AD1C-A9C21B650F51}" dt="2022-12-02T22:17:32.998" v="40"/>
          <ac:spMkLst>
            <pc:docMk/>
            <pc:sldMk cId="1395364247" sldId="316"/>
            <ac:spMk id="4" creationId="{ECC6B70A-A10D-46AD-BF31-DC612FD0EDF2}"/>
          </ac:spMkLst>
        </pc:spChg>
        <pc:spChg chg="replST">
          <ac:chgData name="Gallant Pierre-Paul" userId="16d6a607-a748-47b2-b406-47c02e4b6c77" providerId="ADAL" clId="{441FC579-EF2A-4EA3-AD1C-A9C21B650F51}" dt="2022-12-02T22:17:33.026" v="42"/>
          <ac:spMkLst>
            <pc:docMk/>
            <pc:sldMk cId="1395364247" sldId="316"/>
            <ac:spMk id="5" creationId="{9797D2E6-E238-4E2B-98EF-FF0086C9A3D5}"/>
          </ac:spMkLst>
        </pc:spChg>
        <pc:picChg chg="replST">
          <ac:chgData name="Gallant Pierre-Paul" userId="16d6a607-a748-47b2-b406-47c02e4b6c77" providerId="ADAL" clId="{441FC579-EF2A-4EA3-AD1C-A9C21B650F51}" dt="2022-12-02T22:17:33.011" v="41"/>
          <ac:picMkLst>
            <pc:docMk/>
            <pc:sldMk cId="1395364247" sldId="316"/>
            <ac:picMk id="8194" creationId="{FDE547AE-153B-4D89-BEEF-B525BE06BA7A}"/>
          </ac:picMkLst>
        </pc:picChg>
      </pc:sldChg>
      <pc:sldChg chg="modSp mod">
        <pc:chgData name="Gallant Pierre-Paul" userId="16d6a607-a748-47b2-b406-47c02e4b6c77" providerId="ADAL" clId="{441FC579-EF2A-4EA3-AD1C-A9C21B650F51}" dt="2022-12-02T22:17:33.096" v="47"/>
        <pc:sldMkLst>
          <pc:docMk/>
          <pc:sldMk cId="3829693512" sldId="317"/>
        </pc:sldMkLst>
        <pc:spChg chg="replST">
          <ac:chgData name="Gallant Pierre-Paul" userId="16d6a607-a748-47b2-b406-47c02e4b6c77" providerId="ADAL" clId="{441FC579-EF2A-4EA3-AD1C-A9C21B650F51}" dt="2022-12-02T22:17:33.037" v="43"/>
          <ac:spMkLst>
            <pc:docMk/>
            <pc:sldMk cId="3829693512" sldId="317"/>
            <ac:spMk id="2" creationId="{D07BD262-473B-40FF-89CD-F216F09F65A2}"/>
          </ac:spMkLst>
        </pc:spChg>
        <pc:spChg chg="replST">
          <ac:chgData name="Gallant Pierre-Paul" userId="16d6a607-a748-47b2-b406-47c02e4b6c77" providerId="ADAL" clId="{441FC579-EF2A-4EA3-AD1C-A9C21B650F51}" dt="2022-12-02T22:17:33.053" v="44"/>
          <ac:spMkLst>
            <pc:docMk/>
            <pc:sldMk cId="3829693512" sldId="317"/>
            <ac:spMk id="3" creationId="{2FE26D27-1627-46C6-9B66-4C5D9DC2FD76}"/>
          </ac:spMkLst>
        </pc:spChg>
        <pc:spChg chg="replST">
          <ac:chgData name="Gallant Pierre-Paul" userId="16d6a607-a748-47b2-b406-47c02e4b6c77" providerId="ADAL" clId="{441FC579-EF2A-4EA3-AD1C-A9C21B650F51}" dt="2022-12-02T22:17:33.065" v="45"/>
          <ac:spMkLst>
            <pc:docMk/>
            <pc:sldMk cId="3829693512" sldId="317"/>
            <ac:spMk id="4" creationId="{B5C10C40-B86C-4A27-B198-B1BFA4E66BEC}"/>
          </ac:spMkLst>
        </pc:spChg>
        <pc:picChg chg="replST">
          <ac:chgData name="Gallant Pierre-Paul" userId="16d6a607-a748-47b2-b406-47c02e4b6c77" providerId="ADAL" clId="{441FC579-EF2A-4EA3-AD1C-A9C21B650F51}" dt="2022-12-02T22:17:33.096" v="47"/>
          <ac:picMkLst>
            <pc:docMk/>
            <pc:sldMk cId="3829693512" sldId="317"/>
            <ac:picMk id="6" creationId="{42960976-678F-41AC-B59E-11CB5D70FA3B}"/>
          </ac:picMkLst>
        </pc:picChg>
        <pc:picChg chg="replST">
          <ac:chgData name="Gallant Pierre-Paul" userId="16d6a607-a748-47b2-b406-47c02e4b6c77" providerId="ADAL" clId="{441FC579-EF2A-4EA3-AD1C-A9C21B650F51}" dt="2022-12-02T22:17:33.086" v="46"/>
          <ac:picMkLst>
            <pc:docMk/>
            <pc:sldMk cId="3829693512" sldId="317"/>
            <ac:picMk id="2050" creationId="{CC6B652E-77DB-4479-9C13-40398A18F4D8}"/>
          </ac:picMkLst>
        </pc:picChg>
      </pc:sldChg>
      <pc:sldChg chg="modSp mod">
        <pc:chgData name="Gallant Pierre-Paul" userId="16d6a607-a748-47b2-b406-47c02e4b6c77" providerId="ADAL" clId="{441FC579-EF2A-4EA3-AD1C-A9C21B650F51}" dt="2022-12-02T22:17:33.220" v="53"/>
        <pc:sldMkLst>
          <pc:docMk/>
          <pc:sldMk cId="2688134108" sldId="318"/>
        </pc:sldMkLst>
        <pc:spChg chg="replST">
          <ac:chgData name="Gallant Pierre-Paul" userId="16d6a607-a748-47b2-b406-47c02e4b6c77" providerId="ADAL" clId="{441FC579-EF2A-4EA3-AD1C-A9C21B650F51}" dt="2022-12-02T22:17:33.174" v="51"/>
          <ac:spMkLst>
            <pc:docMk/>
            <pc:sldMk cId="2688134108" sldId="318"/>
            <ac:spMk id="2" creationId="{FD6176EC-AFC5-4994-B074-F392DD12EFCB}"/>
          </ac:spMkLst>
        </pc:spChg>
        <pc:spChg chg="replST">
          <ac:chgData name="Gallant Pierre-Paul" userId="16d6a607-a748-47b2-b406-47c02e4b6c77" providerId="ADAL" clId="{441FC579-EF2A-4EA3-AD1C-A9C21B650F51}" dt="2022-12-02T22:17:33.206" v="52"/>
          <ac:spMkLst>
            <pc:docMk/>
            <pc:sldMk cId="2688134108" sldId="318"/>
            <ac:spMk id="3" creationId="{54E07C87-82FB-459E-A1B5-D8F38FA34A6C}"/>
          </ac:spMkLst>
        </pc:spChg>
        <pc:spChg chg="replST">
          <ac:chgData name="Gallant Pierre-Paul" userId="16d6a607-a748-47b2-b406-47c02e4b6c77" providerId="ADAL" clId="{441FC579-EF2A-4EA3-AD1C-A9C21B650F51}" dt="2022-12-02T22:17:33.220" v="53"/>
          <ac:spMkLst>
            <pc:docMk/>
            <pc:sldMk cId="2688134108" sldId="318"/>
            <ac:spMk id="4" creationId="{61AC30FD-7305-4314-A4D1-D54E0D5417D3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3.154" v="50"/>
        <pc:sldMkLst>
          <pc:docMk/>
          <pc:sldMk cId="3102379885" sldId="321"/>
        </pc:sldMkLst>
        <pc:spChg chg="replST">
          <ac:chgData name="Gallant Pierre-Paul" userId="16d6a607-a748-47b2-b406-47c02e4b6c77" providerId="ADAL" clId="{441FC579-EF2A-4EA3-AD1C-A9C21B650F51}" dt="2022-12-02T22:17:33.106" v="48"/>
          <ac:spMkLst>
            <pc:docMk/>
            <pc:sldMk cId="3102379885" sldId="321"/>
            <ac:spMk id="2" creationId="{44149B1A-F5EB-4BE7-840B-EAF7A4A7DF22}"/>
          </ac:spMkLst>
        </pc:spChg>
        <pc:spChg chg="replST">
          <ac:chgData name="Gallant Pierre-Paul" userId="16d6a607-a748-47b2-b406-47c02e4b6c77" providerId="ADAL" clId="{441FC579-EF2A-4EA3-AD1C-A9C21B650F51}" dt="2022-12-02T22:17:33.136" v="49"/>
          <ac:spMkLst>
            <pc:docMk/>
            <pc:sldMk cId="3102379885" sldId="321"/>
            <ac:spMk id="3" creationId="{7304E15A-098E-42EA-BC2C-A8CCB36A8799}"/>
          </ac:spMkLst>
        </pc:spChg>
        <pc:spChg chg="replST">
          <ac:chgData name="Gallant Pierre-Paul" userId="16d6a607-a748-47b2-b406-47c02e4b6c77" providerId="ADAL" clId="{441FC579-EF2A-4EA3-AD1C-A9C21B650F51}" dt="2022-12-02T22:17:33.154" v="50"/>
          <ac:spMkLst>
            <pc:docMk/>
            <pc:sldMk cId="3102379885" sldId="321"/>
            <ac:spMk id="4" creationId="{B3619701-7864-496A-B45F-154B78D8071F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4.109" v="100"/>
        <pc:sldMkLst>
          <pc:docMk/>
          <pc:sldMk cId="2234715209" sldId="322"/>
        </pc:sldMkLst>
        <pc:spChg chg="replST">
          <ac:chgData name="Gallant Pierre-Paul" userId="16d6a607-a748-47b2-b406-47c02e4b6c77" providerId="ADAL" clId="{441FC579-EF2A-4EA3-AD1C-A9C21B650F51}" dt="2022-12-02T22:17:34.109" v="100"/>
          <ac:spMkLst>
            <pc:docMk/>
            <pc:sldMk cId="2234715209" sldId="322"/>
            <ac:spMk id="2" creationId="{E9C8BE54-CA23-4016-B33D-4B0189C755A7}"/>
          </ac:spMkLst>
        </pc:spChg>
        <pc:spChg chg="replST">
          <ac:chgData name="Gallant Pierre-Paul" userId="16d6a607-a748-47b2-b406-47c02e4b6c77" providerId="ADAL" clId="{441FC579-EF2A-4EA3-AD1C-A9C21B650F51}" dt="2022-12-02T22:17:34.055" v="98"/>
          <ac:spMkLst>
            <pc:docMk/>
            <pc:sldMk cId="2234715209" sldId="322"/>
            <ac:spMk id="4" creationId="{9C4B7C61-6107-4E3C-BA24-E2824E7ECA5B}"/>
          </ac:spMkLst>
        </pc:spChg>
        <pc:spChg chg="replST">
          <ac:chgData name="Gallant Pierre-Paul" userId="16d6a607-a748-47b2-b406-47c02e4b6c77" providerId="ADAL" clId="{441FC579-EF2A-4EA3-AD1C-A9C21B650F51}" dt="2022-12-02T22:17:34.069" v="99"/>
          <ac:spMkLst>
            <pc:docMk/>
            <pc:sldMk cId="2234715209" sldId="322"/>
            <ac:spMk id="17" creationId="{02EDC808-26D3-4212-8C96-776D5C79996C}"/>
          </ac:spMkLst>
        </pc:spChg>
        <pc:picChg chg="replST">
          <ac:chgData name="Gallant Pierre-Paul" userId="16d6a607-a748-47b2-b406-47c02e4b6c77" providerId="ADAL" clId="{441FC579-EF2A-4EA3-AD1C-A9C21B650F51}" dt="2022-12-02T22:17:34.042" v="97"/>
          <ac:picMkLst>
            <pc:docMk/>
            <pc:sldMk cId="2234715209" sldId="322"/>
            <ac:picMk id="1026" creationId="{ED4985D5-D9A0-423C-91E2-E830CC2824DC}"/>
          </ac:picMkLst>
        </pc:picChg>
      </pc:sldChg>
      <pc:sldChg chg="modSp mod">
        <pc:chgData name="Gallant Pierre-Paul" userId="16d6a607-a748-47b2-b406-47c02e4b6c77" providerId="ADAL" clId="{441FC579-EF2A-4EA3-AD1C-A9C21B650F51}" dt="2022-12-02T22:17:33.588" v="71"/>
        <pc:sldMkLst>
          <pc:docMk/>
          <pc:sldMk cId="2127958764" sldId="323"/>
        </pc:sldMkLst>
        <pc:spChg chg="replST">
          <ac:chgData name="Gallant Pierre-Paul" userId="16d6a607-a748-47b2-b406-47c02e4b6c77" providerId="ADAL" clId="{441FC579-EF2A-4EA3-AD1C-A9C21B650F51}" dt="2022-12-02T22:17:33.386" v="61"/>
          <ac:spMkLst>
            <pc:docMk/>
            <pc:sldMk cId="2127958764" sldId="323"/>
            <ac:spMk id="2" creationId="{2D650FEC-B4D7-4C53-B629-D8BDEEC5D3B8}"/>
          </ac:spMkLst>
        </pc:spChg>
        <pc:spChg chg="replST">
          <ac:chgData name="Gallant Pierre-Paul" userId="16d6a607-a748-47b2-b406-47c02e4b6c77" providerId="ADAL" clId="{441FC579-EF2A-4EA3-AD1C-A9C21B650F51}" dt="2022-12-02T22:17:33.403" v="62"/>
          <ac:spMkLst>
            <pc:docMk/>
            <pc:sldMk cId="2127958764" sldId="323"/>
            <ac:spMk id="4" creationId="{9E3B4B37-7FAA-493A-8649-77FD828F5E7E}"/>
          </ac:spMkLst>
        </pc:spChg>
        <pc:spChg chg="replST">
          <ac:chgData name="Gallant Pierre-Paul" userId="16d6a607-a748-47b2-b406-47c02e4b6c77" providerId="ADAL" clId="{441FC579-EF2A-4EA3-AD1C-A9C21B650F51}" dt="2022-12-02T22:17:33.489" v="67"/>
          <ac:spMkLst>
            <pc:docMk/>
            <pc:sldMk cId="2127958764" sldId="323"/>
            <ac:spMk id="10" creationId="{21E9EA53-D7DD-40A1-AA4C-B5E45D1CAE4A}"/>
          </ac:spMkLst>
        </pc:spChg>
        <pc:spChg chg="replST">
          <ac:chgData name="Gallant Pierre-Paul" userId="16d6a607-a748-47b2-b406-47c02e4b6c77" providerId="ADAL" clId="{441FC579-EF2A-4EA3-AD1C-A9C21B650F51}" dt="2022-12-02T22:17:33.532" v="68"/>
          <ac:spMkLst>
            <pc:docMk/>
            <pc:sldMk cId="2127958764" sldId="323"/>
            <ac:spMk id="11" creationId="{AED03C32-3891-4740-9DAB-86A12B3B471E}"/>
          </ac:spMkLst>
        </pc:spChg>
        <pc:spChg chg="replST">
          <ac:chgData name="Gallant Pierre-Paul" userId="16d6a607-a748-47b2-b406-47c02e4b6c77" providerId="ADAL" clId="{441FC579-EF2A-4EA3-AD1C-A9C21B650F51}" dt="2022-12-02T22:17:33.553" v="69"/>
          <ac:spMkLst>
            <pc:docMk/>
            <pc:sldMk cId="2127958764" sldId="323"/>
            <ac:spMk id="12" creationId="{7A7363BD-DE5F-465D-8867-D4C344578C3E}"/>
          </ac:spMkLst>
        </pc:spChg>
        <pc:spChg chg="replST">
          <ac:chgData name="Gallant Pierre-Paul" userId="16d6a607-a748-47b2-b406-47c02e4b6c77" providerId="ADAL" clId="{441FC579-EF2A-4EA3-AD1C-A9C21B650F51}" dt="2022-12-02T22:17:33.561" v="70"/>
          <ac:spMkLst>
            <pc:docMk/>
            <pc:sldMk cId="2127958764" sldId="323"/>
            <ac:spMk id="13" creationId="{ED059169-575C-4DBF-ACB1-09C06CC78415}"/>
          </ac:spMkLst>
        </pc:spChg>
        <pc:picChg chg="replST">
          <ac:chgData name="Gallant Pierre-Paul" userId="16d6a607-a748-47b2-b406-47c02e4b6c77" providerId="ADAL" clId="{441FC579-EF2A-4EA3-AD1C-A9C21B650F51}" dt="2022-12-02T22:17:33.588" v="71"/>
          <ac:picMkLst>
            <pc:docMk/>
            <pc:sldMk cId="2127958764" sldId="323"/>
            <ac:picMk id="17" creationId="{EC240AE7-9CDA-4F61-B93E-5736ECD81B94}"/>
          </ac:picMkLst>
        </pc:picChg>
        <pc:cxnChg chg="replST">
          <ac:chgData name="Gallant Pierre-Paul" userId="16d6a607-a748-47b2-b406-47c02e4b6c77" providerId="ADAL" clId="{441FC579-EF2A-4EA3-AD1C-A9C21B650F51}" dt="2022-12-02T22:17:33.423" v="63"/>
          <ac:cxnSpMkLst>
            <pc:docMk/>
            <pc:sldMk cId="2127958764" sldId="323"/>
            <ac:cxnSpMk id="6" creationId="{F9043624-7F4E-4E54-B477-E42AE0AD298C}"/>
          </ac:cxnSpMkLst>
        </pc:cxnChg>
        <pc:cxnChg chg="replST">
          <ac:chgData name="Gallant Pierre-Paul" userId="16d6a607-a748-47b2-b406-47c02e4b6c77" providerId="ADAL" clId="{441FC579-EF2A-4EA3-AD1C-A9C21B650F51}" dt="2022-12-02T22:17:33.440" v="64"/>
          <ac:cxnSpMkLst>
            <pc:docMk/>
            <pc:sldMk cId="2127958764" sldId="323"/>
            <ac:cxnSpMk id="7" creationId="{CE775166-B75A-4A76-9B80-F1D47D30D505}"/>
          </ac:cxnSpMkLst>
        </pc:cxnChg>
        <pc:cxnChg chg="replST">
          <ac:chgData name="Gallant Pierre-Paul" userId="16d6a607-a748-47b2-b406-47c02e4b6c77" providerId="ADAL" clId="{441FC579-EF2A-4EA3-AD1C-A9C21B650F51}" dt="2022-12-02T22:17:33.455" v="65"/>
          <ac:cxnSpMkLst>
            <pc:docMk/>
            <pc:sldMk cId="2127958764" sldId="323"/>
            <ac:cxnSpMk id="8" creationId="{401CBF31-755E-465B-9CDA-7B7E58DC0944}"/>
          </ac:cxnSpMkLst>
        </pc:cxnChg>
        <pc:cxnChg chg="replST">
          <ac:chgData name="Gallant Pierre-Paul" userId="16d6a607-a748-47b2-b406-47c02e4b6c77" providerId="ADAL" clId="{441FC579-EF2A-4EA3-AD1C-A9C21B650F51}" dt="2022-12-02T22:17:33.471" v="66"/>
          <ac:cxnSpMkLst>
            <pc:docMk/>
            <pc:sldMk cId="2127958764" sldId="323"/>
            <ac:cxnSpMk id="9" creationId="{EB3CC988-BD93-4BB6-8763-8457EDD893CB}"/>
          </ac:cxnSpMkLst>
        </pc:cxnChg>
      </pc:sldChg>
      <pc:sldChg chg="modSp mod ord">
        <pc:chgData name="Gallant Pierre-Paul" userId="16d6a607-a748-47b2-b406-47c02e4b6c77" providerId="ADAL" clId="{441FC579-EF2A-4EA3-AD1C-A9C21B650F51}" dt="2022-12-02T22:43:59.084" v="184" actId="1076"/>
        <pc:sldMkLst>
          <pc:docMk/>
          <pc:sldMk cId="2659766964" sldId="324"/>
        </pc:sldMkLst>
        <pc:spChg chg="replST">
          <ac:chgData name="Gallant Pierre-Paul" userId="16d6a607-a748-47b2-b406-47c02e4b6c77" providerId="ADAL" clId="{441FC579-EF2A-4EA3-AD1C-A9C21B650F51}" dt="2022-12-02T22:17:33.691" v="76"/>
          <ac:spMkLst>
            <pc:docMk/>
            <pc:sldMk cId="2659766964" sldId="324"/>
            <ac:spMk id="2" creationId="{0F0BA6C1-8F5B-442C-9BB1-7FBD5C0567DD}"/>
          </ac:spMkLst>
        </pc:spChg>
        <pc:spChg chg="replST">
          <ac:chgData name="Gallant Pierre-Paul" userId="16d6a607-a748-47b2-b406-47c02e4b6c77" providerId="ADAL" clId="{441FC579-EF2A-4EA3-AD1C-A9C21B650F51}" dt="2022-12-02T22:17:33.703" v="77"/>
          <ac:spMkLst>
            <pc:docMk/>
            <pc:sldMk cId="2659766964" sldId="324"/>
            <ac:spMk id="4" creationId="{1DE35684-3A98-4B32-B6C5-E2DF64D07606}"/>
          </ac:spMkLst>
        </pc:spChg>
        <pc:spChg chg="replST">
          <ac:chgData name="Gallant Pierre-Paul" userId="16d6a607-a748-47b2-b406-47c02e4b6c77" providerId="ADAL" clId="{441FC579-EF2A-4EA3-AD1C-A9C21B650F51}" dt="2022-12-02T22:17:33.720" v="78"/>
          <ac:spMkLst>
            <pc:docMk/>
            <pc:sldMk cId="2659766964" sldId="324"/>
            <ac:spMk id="8" creationId="{6B917E57-BFE4-4247-BB08-3BB1E70C098C}"/>
          </ac:spMkLst>
        </pc:spChg>
        <pc:grpChg chg="replST">
          <ac:chgData name="Gallant Pierre-Paul" userId="16d6a607-a748-47b2-b406-47c02e4b6c77" providerId="ADAL" clId="{441FC579-EF2A-4EA3-AD1C-A9C21B650F51}" dt="2022-12-02T22:17:33.730" v="79"/>
          <ac:grpSpMkLst>
            <pc:docMk/>
            <pc:sldMk cId="2659766964" sldId="324"/>
            <ac:grpSpMk id="23" creationId="{D7C0212A-C846-48E5-ACAA-A09005C5CC16}"/>
          </ac:grpSpMkLst>
        </pc:grpChg>
        <pc:picChg chg="mod replST">
          <ac:chgData name="Gallant Pierre-Paul" userId="16d6a607-a748-47b2-b406-47c02e4b6c77" providerId="ADAL" clId="{441FC579-EF2A-4EA3-AD1C-A9C21B650F51}" dt="2022-12-02T22:43:59.084" v="184" actId="1076"/>
          <ac:picMkLst>
            <pc:docMk/>
            <pc:sldMk cId="2659766964" sldId="324"/>
            <ac:picMk id="22" creationId="{E210C864-04D5-4B6D-B4CF-CF55052AD671}"/>
          </ac:picMkLst>
        </pc:picChg>
      </pc:sldChg>
      <pc:sldChg chg="modSp mod">
        <pc:chgData name="Gallant Pierre-Paul" userId="16d6a607-a748-47b2-b406-47c02e4b6c77" providerId="ADAL" clId="{441FC579-EF2A-4EA3-AD1C-A9C21B650F51}" dt="2022-12-02T22:17:34.403" v="117"/>
        <pc:sldMkLst>
          <pc:docMk/>
          <pc:sldMk cId="2438874249" sldId="326"/>
        </pc:sldMkLst>
        <pc:spChg chg="replST">
          <ac:chgData name="Gallant Pierre-Paul" userId="16d6a607-a748-47b2-b406-47c02e4b6c77" providerId="ADAL" clId="{441FC579-EF2A-4EA3-AD1C-A9C21B650F51}" dt="2022-12-02T22:17:34.353" v="114"/>
          <ac:spMkLst>
            <pc:docMk/>
            <pc:sldMk cId="2438874249" sldId="326"/>
            <ac:spMk id="2" creationId="{CDB12A72-54BA-46EE-823B-A0DAD4A2975A}"/>
          </ac:spMkLst>
        </pc:spChg>
        <pc:spChg chg="replST">
          <ac:chgData name="Gallant Pierre-Paul" userId="16d6a607-a748-47b2-b406-47c02e4b6c77" providerId="ADAL" clId="{441FC579-EF2A-4EA3-AD1C-A9C21B650F51}" dt="2022-12-02T22:17:34.376" v="115"/>
          <ac:spMkLst>
            <pc:docMk/>
            <pc:sldMk cId="2438874249" sldId="326"/>
            <ac:spMk id="3" creationId="{4691E251-C1AA-4AAA-93AD-F70E6F51300F}"/>
          </ac:spMkLst>
        </pc:spChg>
        <pc:spChg chg="replST">
          <ac:chgData name="Gallant Pierre-Paul" userId="16d6a607-a748-47b2-b406-47c02e4b6c77" providerId="ADAL" clId="{441FC579-EF2A-4EA3-AD1C-A9C21B650F51}" dt="2022-12-02T22:17:34.387" v="116"/>
          <ac:spMkLst>
            <pc:docMk/>
            <pc:sldMk cId="2438874249" sldId="326"/>
            <ac:spMk id="4" creationId="{78473EBA-ABC9-412E-AD43-91CD5CDC2802}"/>
          </ac:spMkLst>
        </pc:spChg>
        <pc:picChg chg="replST">
          <ac:chgData name="Gallant Pierre-Paul" userId="16d6a607-a748-47b2-b406-47c02e4b6c77" providerId="ADAL" clId="{441FC579-EF2A-4EA3-AD1C-A9C21B650F51}" dt="2022-12-02T22:17:34.403" v="117"/>
          <ac:picMkLst>
            <pc:docMk/>
            <pc:sldMk cId="2438874249" sldId="326"/>
            <ac:picMk id="6" creationId="{91BF0E83-7414-4C7E-BD18-1C592A987A10}"/>
          </ac:picMkLst>
        </pc:picChg>
      </pc:sldChg>
      <pc:sldChg chg="modSp mod">
        <pc:chgData name="Gallant Pierre-Paul" userId="16d6a607-a748-47b2-b406-47c02e4b6c77" providerId="ADAL" clId="{441FC579-EF2A-4EA3-AD1C-A9C21B650F51}" dt="2022-12-02T22:17:35.336" v="163"/>
        <pc:sldMkLst>
          <pc:docMk/>
          <pc:sldMk cId="1964907389" sldId="327"/>
        </pc:sldMkLst>
        <pc:spChg chg="replST">
          <ac:chgData name="Gallant Pierre-Paul" userId="16d6a607-a748-47b2-b406-47c02e4b6c77" providerId="ADAL" clId="{441FC579-EF2A-4EA3-AD1C-A9C21B650F51}" dt="2022-12-02T22:17:35.302" v="161"/>
          <ac:spMkLst>
            <pc:docMk/>
            <pc:sldMk cId="1964907389" sldId="327"/>
            <ac:spMk id="2" creationId="{D8D4C323-77BC-45A9-9E09-9D71BA4806C0}"/>
          </ac:spMkLst>
        </pc:spChg>
        <pc:spChg chg="replST">
          <ac:chgData name="Gallant Pierre-Paul" userId="16d6a607-a748-47b2-b406-47c02e4b6c77" providerId="ADAL" clId="{441FC579-EF2A-4EA3-AD1C-A9C21B650F51}" dt="2022-12-02T22:17:35.319" v="162"/>
          <ac:spMkLst>
            <pc:docMk/>
            <pc:sldMk cId="1964907389" sldId="327"/>
            <ac:spMk id="3" creationId="{375BDAF7-B008-4578-9245-261EBE989212}"/>
          </ac:spMkLst>
        </pc:spChg>
        <pc:spChg chg="replST">
          <ac:chgData name="Gallant Pierre-Paul" userId="16d6a607-a748-47b2-b406-47c02e4b6c77" providerId="ADAL" clId="{441FC579-EF2A-4EA3-AD1C-A9C21B650F51}" dt="2022-12-02T22:17:35.336" v="163"/>
          <ac:spMkLst>
            <pc:docMk/>
            <pc:sldMk cId="1964907389" sldId="327"/>
            <ac:spMk id="4" creationId="{BFA6D3BD-FBC2-41C2-82F4-68CDC0C41329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3.286" v="56"/>
        <pc:sldMkLst>
          <pc:docMk/>
          <pc:sldMk cId="2492302782" sldId="328"/>
        </pc:sldMkLst>
        <pc:spChg chg="replST">
          <ac:chgData name="Gallant Pierre-Paul" userId="16d6a607-a748-47b2-b406-47c02e4b6c77" providerId="ADAL" clId="{441FC579-EF2A-4EA3-AD1C-A9C21B650F51}" dt="2022-12-02T22:17:33.238" v="54"/>
          <ac:spMkLst>
            <pc:docMk/>
            <pc:sldMk cId="2492302782" sldId="328"/>
            <ac:spMk id="2" creationId="{32E94E99-D164-4299-AC17-4FC1E27F13E6}"/>
          </ac:spMkLst>
        </pc:spChg>
        <pc:spChg chg="replST">
          <ac:chgData name="Gallant Pierre-Paul" userId="16d6a607-a748-47b2-b406-47c02e4b6c77" providerId="ADAL" clId="{441FC579-EF2A-4EA3-AD1C-A9C21B650F51}" dt="2022-12-02T22:17:33.253" v="55"/>
          <ac:spMkLst>
            <pc:docMk/>
            <pc:sldMk cId="2492302782" sldId="328"/>
            <ac:spMk id="3" creationId="{A3652BAA-2F8D-44CC-B069-56A2FE387532}"/>
          </ac:spMkLst>
        </pc:spChg>
        <pc:spChg chg="replST">
          <ac:chgData name="Gallant Pierre-Paul" userId="16d6a607-a748-47b2-b406-47c02e4b6c77" providerId="ADAL" clId="{441FC579-EF2A-4EA3-AD1C-A9C21B650F51}" dt="2022-12-02T22:17:33.286" v="56"/>
          <ac:spMkLst>
            <pc:docMk/>
            <pc:sldMk cId="2492302782" sldId="328"/>
            <ac:spMk id="4" creationId="{F3796B4B-1934-4510-AB22-03B0BC5EA9AB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3.355" v="60"/>
        <pc:sldMkLst>
          <pc:docMk/>
          <pc:sldMk cId="1559534827" sldId="329"/>
        </pc:sldMkLst>
        <pc:spChg chg="replST">
          <ac:chgData name="Gallant Pierre-Paul" userId="16d6a607-a748-47b2-b406-47c02e4b6c77" providerId="ADAL" clId="{441FC579-EF2A-4EA3-AD1C-A9C21B650F51}" dt="2022-12-02T22:17:33.300" v="57"/>
          <ac:spMkLst>
            <pc:docMk/>
            <pc:sldMk cId="1559534827" sldId="329"/>
            <ac:spMk id="2" creationId="{1F13CA20-A3C6-4FD7-8872-9501A0044E91}"/>
          </ac:spMkLst>
        </pc:spChg>
        <pc:spChg chg="replST">
          <ac:chgData name="Gallant Pierre-Paul" userId="16d6a607-a748-47b2-b406-47c02e4b6c77" providerId="ADAL" clId="{441FC579-EF2A-4EA3-AD1C-A9C21B650F51}" dt="2022-12-02T22:17:33.328" v="58"/>
          <ac:spMkLst>
            <pc:docMk/>
            <pc:sldMk cId="1559534827" sldId="329"/>
            <ac:spMk id="3" creationId="{58E4F7B0-04A6-403E-8B4F-DD2BEE461FB7}"/>
          </ac:spMkLst>
        </pc:spChg>
        <pc:spChg chg="replST">
          <ac:chgData name="Gallant Pierre-Paul" userId="16d6a607-a748-47b2-b406-47c02e4b6c77" providerId="ADAL" clId="{441FC579-EF2A-4EA3-AD1C-A9C21B650F51}" dt="2022-12-02T22:17:33.335" v="59"/>
          <ac:spMkLst>
            <pc:docMk/>
            <pc:sldMk cId="1559534827" sldId="329"/>
            <ac:spMk id="4" creationId="{513C0620-98BF-499B-9A23-BD9672A9291E}"/>
          </ac:spMkLst>
        </pc:spChg>
        <pc:picChg chg="replST">
          <ac:chgData name="Gallant Pierre-Paul" userId="16d6a607-a748-47b2-b406-47c02e4b6c77" providerId="ADAL" clId="{441FC579-EF2A-4EA3-AD1C-A9C21B650F51}" dt="2022-12-02T22:17:33.355" v="60"/>
          <ac:picMkLst>
            <pc:docMk/>
            <pc:sldMk cId="1559534827" sldId="329"/>
            <ac:picMk id="5122" creationId="{DE5B1252-68D3-4004-B16E-48C1AE121FAE}"/>
          </ac:picMkLst>
        </pc:picChg>
      </pc:sldChg>
      <pc:sldChg chg="modSp mod ord modShow">
        <pc:chgData name="Gallant Pierre-Paul" userId="16d6a607-a748-47b2-b406-47c02e4b6c77" providerId="ADAL" clId="{441FC579-EF2A-4EA3-AD1C-A9C21B650F51}" dt="2022-12-02T22:17:33.659" v="75"/>
        <pc:sldMkLst>
          <pc:docMk/>
          <pc:sldMk cId="3948867451" sldId="330"/>
        </pc:sldMkLst>
        <pc:spChg chg="replST">
          <ac:chgData name="Gallant Pierre-Paul" userId="16d6a607-a748-47b2-b406-47c02e4b6c77" providerId="ADAL" clId="{441FC579-EF2A-4EA3-AD1C-A9C21B650F51}" dt="2022-12-02T22:17:33.606" v="72"/>
          <ac:spMkLst>
            <pc:docMk/>
            <pc:sldMk cId="3948867451" sldId="330"/>
            <ac:spMk id="2" creationId="{91701018-A3FC-4612-8470-EFEF2B3F4FBC}"/>
          </ac:spMkLst>
        </pc:spChg>
        <pc:spChg chg="replST">
          <ac:chgData name="Gallant Pierre-Paul" userId="16d6a607-a748-47b2-b406-47c02e4b6c77" providerId="ADAL" clId="{441FC579-EF2A-4EA3-AD1C-A9C21B650F51}" dt="2022-12-02T22:17:33.627" v="73"/>
          <ac:spMkLst>
            <pc:docMk/>
            <pc:sldMk cId="3948867451" sldId="330"/>
            <ac:spMk id="4" creationId="{AB9E7231-73E6-44C0-8731-51DAE82302A0}"/>
          </ac:spMkLst>
        </pc:spChg>
        <pc:picChg chg="replST">
          <ac:chgData name="Gallant Pierre-Paul" userId="16d6a607-a748-47b2-b406-47c02e4b6c77" providerId="ADAL" clId="{441FC579-EF2A-4EA3-AD1C-A9C21B650F51}" dt="2022-12-02T22:17:33.644" v="74"/>
          <ac:picMkLst>
            <pc:docMk/>
            <pc:sldMk cId="3948867451" sldId="330"/>
            <ac:picMk id="6" creationId="{480D76FF-B11E-4374-A2AA-FFF3EB7F77B7}"/>
          </ac:picMkLst>
        </pc:picChg>
        <pc:picChg chg="replST">
          <ac:chgData name="Gallant Pierre-Paul" userId="16d6a607-a748-47b2-b406-47c02e4b6c77" providerId="ADAL" clId="{441FC579-EF2A-4EA3-AD1C-A9C21B650F51}" dt="2022-12-02T22:17:33.659" v="75"/>
          <ac:picMkLst>
            <pc:docMk/>
            <pc:sldMk cId="3948867451" sldId="330"/>
            <ac:picMk id="2050" creationId="{28DD34EE-0FC9-41DB-8FF5-A7075307349E}"/>
          </ac:picMkLst>
        </pc:picChg>
      </pc:sldChg>
      <pc:sldChg chg="modSp mod">
        <pc:chgData name="Gallant Pierre-Paul" userId="16d6a607-a748-47b2-b406-47c02e4b6c77" providerId="ADAL" clId="{441FC579-EF2A-4EA3-AD1C-A9C21B650F51}" dt="2022-12-02T22:17:34.026" v="96"/>
        <pc:sldMkLst>
          <pc:docMk/>
          <pc:sldMk cId="3562229805" sldId="331"/>
        </pc:sldMkLst>
        <pc:spChg chg="replST">
          <ac:chgData name="Gallant Pierre-Paul" userId="16d6a607-a748-47b2-b406-47c02e4b6c77" providerId="ADAL" clId="{441FC579-EF2A-4EA3-AD1C-A9C21B650F51}" dt="2022-12-02T22:17:33.959" v="93"/>
          <ac:spMkLst>
            <pc:docMk/>
            <pc:sldMk cId="3562229805" sldId="331"/>
            <ac:spMk id="2" creationId="{851BFCF6-24F0-4864-B675-F129A814B160}"/>
          </ac:spMkLst>
        </pc:spChg>
        <pc:spChg chg="replST">
          <ac:chgData name="Gallant Pierre-Paul" userId="16d6a607-a748-47b2-b406-47c02e4b6c77" providerId="ADAL" clId="{441FC579-EF2A-4EA3-AD1C-A9C21B650F51}" dt="2022-12-02T22:17:34.014" v="95"/>
          <ac:spMkLst>
            <pc:docMk/>
            <pc:sldMk cId="3562229805" sldId="331"/>
            <ac:spMk id="3" creationId="{B97EBF1D-455F-48DA-8715-46149F0B78E0}"/>
          </ac:spMkLst>
        </pc:spChg>
        <pc:spChg chg="replST">
          <ac:chgData name="Gallant Pierre-Paul" userId="16d6a607-a748-47b2-b406-47c02e4b6c77" providerId="ADAL" clId="{441FC579-EF2A-4EA3-AD1C-A9C21B650F51}" dt="2022-12-02T22:17:33.989" v="94"/>
          <ac:spMkLst>
            <pc:docMk/>
            <pc:sldMk cId="3562229805" sldId="331"/>
            <ac:spMk id="4" creationId="{A4FA8960-610A-4E66-BFE6-294A1113AD3B}"/>
          </ac:spMkLst>
        </pc:spChg>
        <pc:picChg chg="replST">
          <ac:chgData name="Gallant Pierre-Paul" userId="16d6a607-a748-47b2-b406-47c02e4b6c77" providerId="ADAL" clId="{441FC579-EF2A-4EA3-AD1C-A9C21B650F51}" dt="2022-12-02T22:17:34.026" v="96"/>
          <ac:picMkLst>
            <pc:docMk/>
            <pc:sldMk cId="3562229805" sldId="331"/>
            <ac:picMk id="6146" creationId="{0A61CCA9-C7CF-44C9-94C9-E3D7D169BBCF}"/>
          </ac:picMkLst>
        </pc:picChg>
      </pc:sldChg>
      <pc:sldChg chg="modSp mod">
        <pc:chgData name="Gallant Pierre-Paul" userId="16d6a607-a748-47b2-b406-47c02e4b6c77" providerId="ADAL" clId="{441FC579-EF2A-4EA3-AD1C-A9C21B650F51}" dt="2022-12-02T22:34:38.407" v="166" actId="14826"/>
        <pc:sldMkLst>
          <pc:docMk/>
          <pc:sldMk cId="2299556812" sldId="332"/>
        </pc:sldMkLst>
        <pc:spChg chg="replST">
          <ac:chgData name="Gallant Pierre-Paul" userId="16d6a607-a748-47b2-b406-47c02e4b6c77" providerId="ADAL" clId="{441FC579-EF2A-4EA3-AD1C-A9C21B650F51}" dt="2022-12-02T22:17:33.752" v="81"/>
          <ac:spMkLst>
            <pc:docMk/>
            <pc:sldMk cId="2299556812" sldId="332"/>
            <ac:spMk id="2" creationId="{EFC2169A-E43B-4CBB-9820-AAA90CE1A612}"/>
          </ac:spMkLst>
        </pc:spChg>
        <pc:spChg chg="replST">
          <ac:chgData name="Gallant Pierre-Paul" userId="16d6a607-a748-47b2-b406-47c02e4b6c77" providerId="ADAL" clId="{441FC579-EF2A-4EA3-AD1C-A9C21B650F51}" dt="2022-12-02T22:17:33.770" v="82"/>
          <ac:spMkLst>
            <pc:docMk/>
            <pc:sldMk cId="2299556812" sldId="332"/>
            <ac:spMk id="4" creationId="{F0A729CC-5E7C-4518-B93B-940B79A8E386}"/>
          </ac:spMkLst>
        </pc:spChg>
        <pc:spChg chg="mod replST">
          <ac:chgData name="Gallant Pierre-Paul" userId="16d6a607-a748-47b2-b406-47c02e4b6c77" providerId="ADAL" clId="{441FC579-EF2A-4EA3-AD1C-A9C21B650F51}" dt="2022-12-02T22:17:33.787" v="83"/>
          <ac:spMkLst>
            <pc:docMk/>
            <pc:sldMk cId="2299556812" sldId="332"/>
            <ac:spMk id="8" creationId="{F2DC6DB9-328A-4C91-94DC-FCDFEFA0795E}"/>
          </ac:spMkLst>
        </pc:spChg>
        <pc:picChg chg="mod replST">
          <ac:chgData name="Gallant Pierre-Paul" userId="16d6a607-a748-47b2-b406-47c02e4b6c77" providerId="ADAL" clId="{441FC579-EF2A-4EA3-AD1C-A9C21B650F51}" dt="2022-12-02T22:34:38.407" v="166" actId="14826"/>
          <ac:picMkLst>
            <pc:docMk/>
            <pc:sldMk cId="2299556812" sldId="332"/>
            <ac:picMk id="8194" creationId="{173683C1-7DAA-4790-9821-B62CCCFA01A4}"/>
          </ac:picMkLst>
        </pc:picChg>
      </pc:sldChg>
      <pc:sldChg chg="addSp delSp modSp mod">
        <pc:chgData name="Gallant Pierre-Paul" userId="16d6a607-a748-47b2-b406-47c02e4b6c77" providerId="ADAL" clId="{441FC579-EF2A-4EA3-AD1C-A9C21B650F51}" dt="2022-12-02T22:35:49.331" v="181" actId="1076"/>
        <pc:sldMkLst>
          <pc:docMk/>
          <pc:sldMk cId="2076676458" sldId="333"/>
        </pc:sldMkLst>
        <pc:spChg chg="replST">
          <ac:chgData name="Gallant Pierre-Paul" userId="16d6a607-a748-47b2-b406-47c02e4b6c77" providerId="ADAL" clId="{441FC579-EF2A-4EA3-AD1C-A9C21B650F51}" dt="2022-12-02T22:17:33.819" v="85"/>
          <ac:spMkLst>
            <pc:docMk/>
            <pc:sldMk cId="2076676458" sldId="333"/>
            <ac:spMk id="2" creationId="{55E18707-4D01-4E83-AB2A-C6B0A8714E02}"/>
          </ac:spMkLst>
        </pc:spChg>
        <pc:spChg chg="replST">
          <ac:chgData name="Gallant Pierre-Paul" userId="16d6a607-a748-47b2-b406-47c02e4b6c77" providerId="ADAL" clId="{441FC579-EF2A-4EA3-AD1C-A9C21B650F51}" dt="2022-12-02T22:17:33.838" v="86"/>
          <ac:spMkLst>
            <pc:docMk/>
            <pc:sldMk cId="2076676458" sldId="333"/>
            <ac:spMk id="4" creationId="{7178A5F1-D2AE-4CC8-8895-F16E59DC4C42}"/>
          </ac:spMkLst>
        </pc:spChg>
        <pc:spChg chg="add del mod">
          <ac:chgData name="Gallant Pierre-Paul" userId="16d6a607-a748-47b2-b406-47c02e4b6c77" providerId="ADAL" clId="{441FC579-EF2A-4EA3-AD1C-A9C21B650F51}" dt="2022-12-02T22:35:05.433" v="171" actId="21"/>
          <ac:spMkLst>
            <pc:docMk/>
            <pc:sldMk cId="2076676458" sldId="333"/>
            <ac:spMk id="6" creationId="{CB7B1315-F291-49C1-8EFF-015C084A66B0}"/>
          </ac:spMkLst>
        </pc:spChg>
        <pc:spChg chg="add del mod">
          <ac:chgData name="Gallant Pierre-Paul" userId="16d6a607-a748-47b2-b406-47c02e4b6c77" providerId="ADAL" clId="{441FC579-EF2A-4EA3-AD1C-A9C21B650F51}" dt="2022-12-02T22:35:17.238" v="173" actId="478"/>
          <ac:spMkLst>
            <pc:docMk/>
            <pc:sldMk cId="2076676458" sldId="333"/>
            <ac:spMk id="9" creationId="{567149D7-9738-468C-B63A-51F2114CB047}"/>
          </ac:spMkLst>
        </pc:spChg>
        <pc:picChg chg="add del mod">
          <ac:chgData name="Gallant Pierre-Paul" userId="16d6a607-a748-47b2-b406-47c02e4b6c77" providerId="ADAL" clId="{441FC579-EF2A-4EA3-AD1C-A9C21B650F51}" dt="2022-12-02T22:35:27.460" v="177" actId="478"/>
          <ac:picMkLst>
            <pc:docMk/>
            <pc:sldMk cId="2076676458" sldId="333"/>
            <ac:picMk id="5" creationId="{76E6BE7E-3FAD-4637-B55A-6D945DFB00E4}"/>
          </ac:picMkLst>
        </pc:picChg>
        <pc:picChg chg="add del mod replST">
          <ac:chgData name="Gallant Pierre-Paul" userId="16d6a607-a748-47b2-b406-47c02e4b6c77" providerId="ADAL" clId="{441FC579-EF2A-4EA3-AD1C-A9C21B650F51}" dt="2022-12-02T22:35:13.544" v="172" actId="21"/>
          <ac:picMkLst>
            <pc:docMk/>
            <pc:sldMk cId="2076676458" sldId="333"/>
            <ac:picMk id="8" creationId="{76C7C077-D537-4362-9B85-9C53CB246F8F}"/>
          </ac:picMkLst>
        </pc:picChg>
        <pc:picChg chg="add mod">
          <ac:chgData name="Gallant Pierre-Paul" userId="16d6a607-a748-47b2-b406-47c02e4b6c77" providerId="ADAL" clId="{441FC579-EF2A-4EA3-AD1C-A9C21B650F51}" dt="2022-12-02T22:35:49.331" v="181" actId="1076"/>
          <ac:picMkLst>
            <pc:docMk/>
            <pc:sldMk cId="2076676458" sldId="333"/>
            <ac:picMk id="10" creationId="{2BF7B4F5-8519-4C74-8DCA-CD2D2809A2D9}"/>
          </ac:picMkLst>
        </pc:picChg>
      </pc:sldChg>
      <pc:sldChg chg="modSp mod">
        <pc:chgData name="Gallant Pierre-Paul" userId="16d6a607-a748-47b2-b406-47c02e4b6c77" providerId="ADAL" clId="{441FC579-EF2A-4EA3-AD1C-A9C21B650F51}" dt="2022-12-02T22:17:34.285" v="110"/>
        <pc:sldMkLst>
          <pc:docMk/>
          <pc:sldMk cId="2109296513" sldId="334"/>
        </pc:sldMkLst>
        <pc:spChg chg="replST">
          <ac:chgData name="Gallant Pierre-Paul" userId="16d6a607-a748-47b2-b406-47c02e4b6c77" providerId="ADAL" clId="{441FC579-EF2A-4EA3-AD1C-A9C21B650F51}" dt="2022-12-02T22:17:34.118" v="101"/>
          <ac:spMkLst>
            <pc:docMk/>
            <pc:sldMk cId="2109296513" sldId="334"/>
            <ac:spMk id="2" creationId="{1076C98D-4861-4E72-9385-569075A0B3A7}"/>
          </ac:spMkLst>
        </pc:spChg>
        <pc:spChg chg="replST">
          <ac:chgData name="Gallant Pierre-Paul" userId="16d6a607-a748-47b2-b406-47c02e4b6c77" providerId="ADAL" clId="{441FC579-EF2A-4EA3-AD1C-A9C21B650F51}" dt="2022-12-02T22:17:34.139" v="102"/>
          <ac:spMkLst>
            <pc:docMk/>
            <pc:sldMk cId="2109296513" sldId="334"/>
            <ac:spMk id="3" creationId="{8B2C6634-5965-44B3-A6F6-405A5C4F74F3}"/>
          </ac:spMkLst>
        </pc:spChg>
        <pc:spChg chg="replST">
          <ac:chgData name="Gallant Pierre-Paul" userId="16d6a607-a748-47b2-b406-47c02e4b6c77" providerId="ADAL" clId="{441FC579-EF2A-4EA3-AD1C-A9C21B650F51}" dt="2022-12-02T22:17:34.154" v="103"/>
          <ac:spMkLst>
            <pc:docMk/>
            <pc:sldMk cId="2109296513" sldId="334"/>
            <ac:spMk id="4" creationId="{023F8184-002B-4121-AD49-2E2048A644E5}"/>
          </ac:spMkLst>
        </pc:spChg>
        <pc:spChg chg="replST">
          <ac:chgData name="Gallant Pierre-Paul" userId="16d6a607-a748-47b2-b406-47c02e4b6c77" providerId="ADAL" clId="{441FC579-EF2A-4EA3-AD1C-A9C21B650F51}" dt="2022-12-02T22:17:34.160" v="104"/>
          <ac:spMkLst>
            <pc:docMk/>
            <pc:sldMk cId="2109296513" sldId="334"/>
            <ac:spMk id="5" creationId="{A1212BA6-DBE2-4F37-978D-070A5D0AB60C}"/>
          </ac:spMkLst>
        </pc:spChg>
        <pc:spChg chg="replST">
          <ac:chgData name="Gallant Pierre-Paul" userId="16d6a607-a748-47b2-b406-47c02e4b6c77" providerId="ADAL" clId="{441FC579-EF2A-4EA3-AD1C-A9C21B650F51}" dt="2022-12-02T22:17:34.188" v="105"/>
          <ac:spMkLst>
            <pc:docMk/>
            <pc:sldMk cId="2109296513" sldId="334"/>
            <ac:spMk id="7" creationId="{76856058-CC8F-4EFA-9651-C5820C130357}"/>
          </ac:spMkLst>
        </pc:spChg>
        <pc:cxnChg chg="replST">
          <ac:chgData name="Gallant Pierre-Paul" userId="16d6a607-a748-47b2-b406-47c02e4b6c77" providerId="ADAL" clId="{441FC579-EF2A-4EA3-AD1C-A9C21B650F51}" dt="2022-12-02T22:17:34.204" v="106"/>
          <ac:cxnSpMkLst>
            <pc:docMk/>
            <pc:sldMk cId="2109296513" sldId="334"/>
            <ac:cxnSpMk id="8" creationId="{C2ABD0A6-CEC8-4092-ADBD-6BD49D27E216}"/>
          </ac:cxnSpMkLst>
        </pc:cxnChg>
        <pc:cxnChg chg="replST">
          <ac:chgData name="Gallant Pierre-Paul" userId="16d6a607-a748-47b2-b406-47c02e4b6c77" providerId="ADAL" clId="{441FC579-EF2A-4EA3-AD1C-A9C21B650F51}" dt="2022-12-02T22:17:34.237" v="107"/>
          <ac:cxnSpMkLst>
            <pc:docMk/>
            <pc:sldMk cId="2109296513" sldId="334"/>
            <ac:cxnSpMk id="9" creationId="{CD5F9122-92F3-48B9-833E-FD3AC9A11690}"/>
          </ac:cxnSpMkLst>
        </pc:cxnChg>
        <pc:cxnChg chg="replST">
          <ac:chgData name="Gallant Pierre-Paul" userId="16d6a607-a748-47b2-b406-47c02e4b6c77" providerId="ADAL" clId="{441FC579-EF2A-4EA3-AD1C-A9C21B650F51}" dt="2022-12-02T22:17:34.263" v="108"/>
          <ac:cxnSpMkLst>
            <pc:docMk/>
            <pc:sldMk cId="2109296513" sldId="334"/>
            <ac:cxnSpMk id="10" creationId="{639F2FAC-1134-4117-93E4-ADF198A98E53}"/>
          </ac:cxnSpMkLst>
        </pc:cxnChg>
        <pc:cxnChg chg="replST">
          <ac:chgData name="Gallant Pierre-Paul" userId="16d6a607-a748-47b2-b406-47c02e4b6c77" providerId="ADAL" clId="{441FC579-EF2A-4EA3-AD1C-A9C21B650F51}" dt="2022-12-02T22:17:34.269" v="109"/>
          <ac:cxnSpMkLst>
            <pc:docMk/>
            <pc:sldMk cId="2109296513" sldId="334"/>
            <ac:cxnSpMk id="11" creationId="{63BCC5F0-3EB2-4B9C-A4EA-50D5360F19A7}"/>
          </ac:cxnSpMkLst>
        </pc:cxnChg>
        <pc:cxnChg chg="replST">
          <ac:chgData name="Gallant Pierre-Paul" userId="16d6a607-a748-47b2-b406-47c02e4b6c77" providerId="ADAL" clId="{441FC579-EF2A-4EA3-AD1C-A9C21B650F51}" dt="2022-12-02T22:17:34.285" v="110"/>
          <ac:cxnSpMkLst>
            <pc:docMk/>
            <pc:sldMk cId="2109296513" sldId="334"/>
            <ac:cxnSpMk id="12" creationId="{7E6D6543-1844-4921-B2CF-48F32DCC428D}"/>
          </ac:cxnSpMkLst>
        </pc:cxnChg>
      </pc:sldChg>
      <pc:sldChg chg="modSp mod">
        <pc:chgData name="Gallant Pierre-Paul" userId="16d6a607-a748-47b2-b406-47c02e4b6c77" providerId="ADAL" clId="{441FC579-EF2A-4EA3-AD1C-A9C21B650F51}" dt="2022-12-02T22:17:34.453" v="120"/>
        <pc:sldMkLst>
          <pc:docMk/>
          <pc:sldMk cId="1267396613" sldId="335"/>
        </pc:sldMkLst>
        <pc:spChg chg="replST">
          <ac:chgData name="Gallant Pierre-Paul" userId="16d6a607-a748-47b2-b406-47c02e4b6c77" providerId="ADAL" clId="{441FC579-EF2A-4EA3-AD1C-A9C21B650F51}" dt="2022-12-02T22:17:34.421" v="118"/>
          <ac:spMkLst>
            <pc:docMk/>
            <pc:sldMk cId="1267396613" sldId="335"/>
            <ac:spMk id="2" creationId="{04C346D9-C939-49A6-B6BE-ACF8021FA03D}"/>
          </ac:spMkLst>
        </pc:spChg>
        <pc:spChg chg="replST">
          <ac:chgData name="Gallant Pierre-Paul" userId="16d6a607-a748-47b2-b406-47c02e4b6c77" providerId="ADAL" clId="{441FC579-EF2A-4EA3-AD1C-A9C21B650F51}" dt="2022-12-02T22:17:34.439" v="119"/>
          <ac:spMkLst>
            <pc:docMk/>
            <pc:sldMk cId="1267396613" sldId="335"/>
            <ac:spMk id="4" creationId="{7EF0440F-9093-4D75-8C12-310D47F97C01}"/>
          </ac:spMkLst>
        </pc:spChg>
        <pc:spChg chg="replST">
          <ac:chgData name="Gallant Pierre-Paul" userId="16d6a607-a748-47b2-b406-47c02e4b6c77" providerId="ADAL" clId="{441FC579-EF2A-4EA3-AD1C-A9C21B650F51}" dt="2022-12-02T22:17:34.453" v="120"/>
          <ac:spMkLst>
            <pc:docMk/>
            <pc:sldMk cId="1267396613" sldId="335"/>
            <ac:spMk id="5" creationId="{6ABE2B25-35FA-4374-9A3A-9C014A0DD7C4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4.801" v="136"/>
        <pc:sldMkLst>
          <pc:docMk/>
          <pc:sldMk cId="407363814" sldId="336"/>
        </pc:sldMkLst>
        <pc:spChg chg="replST">
          <ac:chgData name="Gallant Pierre-Paul" userId="16d6a607-a748-47b2-b406-47c02e4b6c77" providerId="ADAL" clId="{441FC579-EF2A-4EA3-AD1C-A9C21B650F51}" dt="2022-12-02T22:17:34.770" v="134"/>
          <ac:spMkLst>
            <pc:docMk/>
            <pc:sldMk cId="407363814" sldId="336"/>
            <ac:spMk id="2" creationId="{3FA66591-05EB-4767-99C1-D2793602F48C}"/>
          </ac:spMkLst>
        </pc:spChg>
        <pc:spChg chg="replST">
          <ac:chgData name="Gallant Pierre-Paul" userId="16d6a607-a748-47b2-b406-47c02e4b6c77" providerId="ADAL" clId="{441FC579-EF2A-4EA3-AD1C-A9C21B650F51}" dt="2022-12-02T22:17:34.787" v="135"/>
          <ac:spMkLst>
            <pc:docMk/>
            <pc:sldMk cId="407363814" sldId="336"/>
            <ac:spMk id="3" creationId="{621A1DA7-95D1-446F-ACE1-631580B057DA}"/>
          </ac:spMkLst>
        </pc:spChg>
        <pc:spChg chg="replST">
          <ac:chgData name="Gallant Pierre-Paul" userId="16d6a607-a748-47b2-b406-47c02e4b6c77" providerId="ADAL" clId="{441FC579-EF2A-4EA3-AD1C-A9C21B650F51}" dt="2022-12-02T22:17:34.801" v="136"/>
          <ac:spMkLst>
            <pc:docMk/>
            <pc:sldMk cId="407363814" sldId="336"/>
            <ac:spMk id="4" creationId="{2D43F192-152D-4DC0-A404-293ACFDE0657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4.969" v="142"/>
        <pc:sldMkLst>
          <pc:docMk/>
          <pc:sldMk cId="2387970656" sldId="337"/>
        </pc:sldMkLst>
        <pc:spChg chg="replST">
          <ac:chgData name="Gallant Pierre-Paul" userId="16d6a607-a748-47b2-b406-47c02e4b6c77" providerId="ADAL" clId="{441FC579-EF2A-4EA3-AD1C-A9C21B650F51}" dt="2022-12-02T22:17:34.870" v="140"/>
          <ac:spMkLst>
            <pc:docMk/>
            <pc:sldMk cId="2387970656" sldId="337"/>
            <ac:spMk id="2" creationId="{02C06083-DA31-401E-8993-E10AF1F3F6FF}"/>
          </ac:spMkLst>
        </pc:spChg>
        <pc:spChg chg="replST">
          <ac:chgData name="Gallant Pierre-Paul" userId="16d6a607-a748-47b2-b406-47c02e4b6c77" providerId="ADAL" clId="{441FC579-EF2A-4EA3-AD1C-A9C21B650F51}" dt="2022-12-02T22:17:34.932" v="141"/>
          <ac:spMkLst>
            <pc:docMk/>
            <pc:sldMk cId="2387970656" sldId="337"/>
            <ac:spMk id="3" creationId="{3B73B412-94B0-4D82-B100-FFC83C62F2FE}"/>
          </ac:spMkLst>
        </pc:spChg>
        <pc:spChg chg="replST">
          <ac:chgData name="Gallant Pierre-Paul" userId="16d6a607-a748-47b2-b406-47c02e4b6c77" providerId="ADAL" clId="{441FC579-EF2A-4EA3-AD1C-A9C21B650F51}" dt="2022-12-02T22:17:34.969" v="142"/>
          <ac:spMkLst>
            <pc:docMk/>
            <pc:sldMk cId="2387970656" sldId="337"/>
            <ac:spMk id="4" creationId="{9D3A3F64-3D37-4FE0-8381-7B6456FB9067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4.569" v="125"/>
        <pc:sldMkLst>
          <pc:docMk/>
          <pc:sldMk cId="1161906107" sldId="338"/>
        </pc:sldMkLst>
        <pc:spChg chg="replST">
          <ac:chgData name="Gallant Pierre-Paul" userId="16d6a607-a748-47b2-b406-47c02e4b6c77" providerId="ADAL" clId="{441FC579-EF2A-4EA3-AD1C-A9C21B650F51}" dt="2022-12-02T22:17:34.486" v="121"/>
          <ac:spMkLst>
            <pc:docMk/>
            <pc:sldMk cId="1161906107" sldId="338"/>
            <ac:spMk id="2" creationId="{353C8B3E-EDFB-4F77-A9EA-3B247318D422}"/>
          </ac:spMkLst>
        </pc:spChg>
        <pc:spChg chg="replST">
          <ac:chgData name="Gallant Pierre-Paul" userId="16d6a607-a748-47b2-b406-47c02e4b6c77" providerId="ADAL" clId="{441FC579-EF2A-4EA3-AD1C-A9C21B650F51}" dt="2022-12-02T22:17:34.532" v="123"/>
          <ac:spMkLst>
            <pc:docMk/>
            <pc:sldMk cId="1161906107" sldId="338"/>
            <ac:spMk id="4" creationId="{9C2F0E9F-07F2-44DB-804D-C52034F56877}"/>
          </ac:spMkLst>
        </pc:spChg>
        <pc:spChg chg="replST">
          <ac:chgData name="Gallant Pierre-Paul" userId="16d6a607-a748-47b2-b406-47c02e4b6c77" providerId="ADAL" clId="{441FC579-EF2A-4EA3-AD1C-A9C21B650F51}" dt="2022-12-02T22:17:34.540" v="124"/>
          <ac:spMkLst>
            <pc:docMk/>
            <pc:sldMk cId="1161906107" sldId="338"/>
            <ac:spMk id="8" creationId="{A20FB724-6163-4618-90D3-C36B2CFE49EB}"/>
          </ac:spMkLst>
        </pc:spChg>
        <pc:spChg chg="replST">
          <ac:chgData name="Gallant Pierre-Paul" userId="16d6a607-a748-47b2-b406-47c02e4b6c77" providerId="ADAL" clId="{441FC579-EF2A-4EA3-AD1C-A9C21B650F51}" dt="2022-12-02T22:17:34.569" v="125"/>
          <ac:spMkLst>
            <pc:docMk/>
            <pc:sldMk cId="1161906107" sldId="338"/>
            <ac:spMk id="9" creationId="{DC624E4F-621B-427A-BC6C-AA340809178F}"/>
          </ac:spMkLst>
        </pc:spChg>
        <pc:graphicFrameChg chg="replST">
          <ac:chgData name="Gallant Pierre-Paul" userId="16d6a607-a748-47b2-b406-47c02e4b6c77" providerId="ADAL" clId="{441FC579-EF2A-4EA3-AD1C-A9C21B650F51}" dt="2022-12-02T22:17:34.507" v="122"/>
          <ac:graphicFrameMkLst>
            <pc:docMk/>
            <pc:sldMk cId="1161906107" sldId="338"/>
            <ac:graphicFrameMk id="6" creationId="{C2AB1A86-6676-4E39-B864-ECC1D54E1808}"/>
          </ac:graphicFrameMkLst>
        </pc:graphicFrameChg>
      </pc:sldChg>
      <pc:sldChg chg="modSp mod">
        <pc:chgData name="Gallant Pierre-Paul" userId="16d6a607-a748-47b2-b406-47c02e4b6c77" providerId="ADAL" clId="{441FC579-EF2A-4EA3-AD1C-A9C21B650F51}" dt="2022-12-02T22:17:35.288" v="160"/>
        <pc:sldMkLst>
          <pc:docMk/>
          <pc:sldMk cId="3705447833" sldId="339"/>
        </pc:sldMkLst>
        <pc:spChg chg="replST">
          <ac:chgData name="Gallant Pierre-Paul" userId="16d6a607-a748-47b2-b406-47c02e4b6c77" providerId="ADAL" clId="{441FC579-EF2A-4EA3-AD1C-A9C21B650F51}" dt="2022-12-02T22:17:35.252" v="158"/>
          <ac:spMkLst>
            <pc:docMk/>
            <pc:sldMk cId="3705447833" sldId="339"/>
            <ac:spMk id="2" creationId="{4CA021A9-35D1-407C-AC98-402DFE7F1E9A}"/>
          </ac:spMkLst>
        </pc:spChg>
        <pc:spChg chg="replST">
          <ac:chgData name="Gallant Pierre-Paul" userId="16d6a607-a748-47b2-b406-47c02e4b6c77" providerId="ADAL" clId="{441FC579-EF2A-4EA3-AD1C-A9C21B650F51}" dt="2022-12-02T22:17:35.264" v="159"/>
          <ac:spMkLst>
            <pc:docMk/>
            <pc:sldMk cId="3705447833" sldId="339"/>
            <ac:spMk id="3" creationId="{89CE63A3-F81C-4751-BC43-59B470E4E1C3}"/>
          </ac:spMkLst>
        </pc:spChg>
        <pc:spChg chg="replST">
          <ac:chgData name="Gallant Pierre-Paul" userId="16d6a607-a748-47b2-b406-47c02e4b6c77" providerId="ADAL" clId="{441FC579-EF2A-4EA3-AD1C-A9C21B650F51}" dt="2022-12-02T22:17:35.288" v="160"/>
          <ac:spMkLst>
            <pc:docMk/>
            <pc:sldMk cId="3705447833" sldId="339"/>
            <ac:spMk id="4" creationId="{C8177474-FB82-4BE4-B982-98DF9E51B1DE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4.846" v="139"/>
        <pc:sldMkLst>
          <pc:docMk/>
          <pc:sldMk cId="2821894434" sldId="340"/>
        </pc:sldMkLst>
        <pc:spChg chg="replST">
          <ac:chgData name="Gallant Pierre-Paul" userId="16d6a607-a748-47b2-b406-47c02e4b6c77" providerId="ADAL" clId="{441FC579-EF2A-4EA3-AD1C-A9C21B650F51}" dt="2022-12-02T22:17:34.820" v="137"/>
          <ac:spMkLst>
            <pc:docMk/>
            <pc:sldMk cId="2821894434" sldId="340"/>
            <ac:spMk id="2" creationId="{1C8D1322-7B25-4634-BE1C-F2DDECA9C4D6}"/>
          </ac:spMkLst>
        </pc:spChg>
        <pc:spChg chg="replST">
          <ac:chgData name="Gallant Pierre-Paul" userId="16d6a607-a748-47b2-b406-47c02e4b6c77" providerId="ADAL" clId="{441FC579-EF2A-4EA3-AD1C-A9C21B650F51}" dt="2022-12-02T22:17:34.829" v="138"/>
          <ac:spMkLst>
            <pc:docMk/>
            <pc:sldMk cId="2821894434" sldId="340"/>
            <ac:spMk id="3" creationId="{C1AAA6EA-9512-47BC-99DB-68D9DD132AFE}"/>
          </ac:spMkLst>
        </pc:spChg>
        <pc:spChg chg="replST">
          <ac:chgData name="Gallant Pierre-Paul" userId="16d6a607-a748-47b2-b406-47c02e4b6c77" providerId="ADAL" clId="{441FC579-EF2A-4EA3-AD1C-A9C21B650F51}" dt="2022-12-02T22:17:34.846" v="139"/>
          <ac:spMkLst>
            <pc:docMk/>
            <pc:sldMk cId="2821894434" sldId="340"/>
            <ac:spMk id="4" creationId="{A349E7F3-CD5E-4398-BE73-A3B5075EA774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5.004" v="145"/>
        <pc:sldMkLst>
          <pc:docMk/>
          <pc:sldMk cId="606273596" sldId="341"/>
        </pc:sldMkLst>
        <pc:spChg chg="replST">
          <ac:chgData name="Gallant Pierre-Paul" userId="16d6a607-a748-47b2-b406-47c02e4b6c77" providerId="ADAL" clId="{441FC579-EF2A-4EA3-AD1C-A9C21B650F51}" dt="2022-12-02T22:17:34.985" v="143"/>
          <ac:spMkLst>
            <pc:docMk/>
            <pc:sldMk cId="606273596" sldId="341"/>
            <ac:spMk id="2" creationId="{183470F3-A8EA-4CF1-9907-FADF27E376DB}"/>
          </ac:spMkLst>
        </pc:spChg>
        <pc:spChg chg="replST">
          <ac:chgData name="Gallant Pierre-Paul" userId="16d6a607-a748-47b2-b406-47c02e4b6c77" providerId="ADAL" clId="{441FC579-EF2A-4EA3-AD1C-A9C21B650F51}" dt="2022-12-02T22:17:34.991" v="144"/>
          <ac:spMkLst>
            <pc:docMk/>
            <pc:sldMk cId="606273596" sldId="341"/>
            <ac:spMk id="3" creationId="{1B70734F-2E40-409A-8E97-07C076F7B2B2}"/>
          </ac:spMkLst>
        </pc:spChg>
        <pc:spChg chg="replST">
          <ac:chgData name="Gallant Pierre-Paul" userId="16d6a607-a748-47b2-b406-47c02e4b6c77" providerId="ADAL" clId="{441FC579-EF2A-4EA3-AD1C-A9C21B650F51}" dt="2022-12-02T22:17:35.004" v="145"/>
          <ac:spMkLst>
            <pc:docMk/>
            <pc:sldMk cId="606273596" sldId="341"/>
            <ac:spMk id="4" creationId="{CFE2AABE-E97F-4AAD-A4A2-F9DD7E5E6E8F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5.040" v="148"/>
        <pc:sldMkLst>
          <pc:docMk/>
          <pc:sldMk cId="3256267404" sldId="342"/>
        </pc:sldMkLst>
        <pc:spChg chg="replST">
          <ac:chgData name="Gallant Pierre-Paul" userId="16d6a607-a748-47b2-b406-47c02e4b6c77" providerId="ADAL" clId="{441FC579-EF2A-4EA3-AD1C-A9C21B650F51}" dt="2022-12-02T22:17:35.018" v="146"/>
          <ac:spMkLst>
            <pc:docMk/>
            <pc:sldMk cId="3256267404" sldId="342"/>
            <ac:spMk id="2" creationId="{3EC65B78-DFCF-4D09-980A-EF37E62A480E}"/>
          </ac:spMkLst>
        </pc:spChg>
        <pc:spChg chg="replST">
          <ac:chgData name="Gallant Pierre-Paul" userId="16d6a607-a748-47b2-b406-47c02e4b6c77" providerId="ADAL" clId="{441FC579-EF2A-4EA3-AD1C-A9C21B650F51}" dt="2022-12-02T22:17:35.025" v="147"/>
          <ac:spMkLst>
            <pc:docMk/>
            <pc:sldMk cId="3256267404" sldId="342"/>
            <ac:spMk id="3" creationId="{E7AD077B-D4E1-4F4C-B242-60BA84416B86}"/>
          </ac:spMkLst>
        </pc:spChg>
        <pc:spChg chg="replST">
          <ac:chgData name="Gallant Pierre-Paul" userId="16d6a607-a748-47b2-b406-47c02e4b6c77" providerId="ADAL" clId="{441FC579-EF2A-4EA3-AD1C-A9C21B650F51}" dt="2022-12-02T22:17:35.040" v="148"/>
          <ac:spMkLst>
            <pc:docMk/>
            <pc:sldMk cId="3256267404" sldId="342"/>
            <ac:spMk id="4" creationId="{F98BB5BE-E6DF-4B93-8387-4144DA65D600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5.089" v="151"/>
        <pc:sldMkLst>
          <pc:docMk/>
          <pc:sldMk cId="1749802964" sldId="343"/>
        </pc:sldMkLst>
        <pc:spChg chg="replST">
          <ac:chgData name="Gallant Pierre-Paul" userId="16d6a607-a748-47b2-b406-47c02e4b6c77" providerId="ADAL" clId="{441FC579-EF2A-4EA3-AD1C-A9C21B650F51}" dt="2022-12-02T22:17:35.059" v="149"/>
          <ac:spMkLst>
            <pc:docMk/>
            <pc:sldMk cId="1749802964" sldId="343"/>
            <ac:spMk id="2" creationId="{0F328828-39D3-4FC6-87D4-48ED846F9BE5}"/>
          </ac:spMkLst>
        </pc:spChg>
        <pc:spChg chg="replST">
          <ac:chgData name="Gallant Pierre-Paul" userId="16d6a607-a748-47b2-b406-47c02e4b6c77" providerId="ADAL" clId="{441FC579-EF2A-4EA3-AD1C-A9C21B650F51}" dt="2022-12-02T22:17:35.081" v="150"/>
          <ac:spMkLst>
            <pc:docMk/>
            <pc:sldMk cId="1749802964" sldId="343"/>
            <ac:spMk id="3" creationId="{F95C6E7A-E99A-4123-9FD4-E247BEE2B114}"/>
          </ac:spMkLst>
        </pc:spChg>
        <pc:spChg chg="replST">
          <ac:chgData name="Gallant Pierre-Paul" userId="16d6a607-a748-47b2-b406-47c02e4b6c77" providerId="ADAL" clId="{441FC579-EF2A-4EA3-AD1C-A9C21B650F51}" dt="2022-12-02T22:17:35.089" v="151"/>
          <ac:spMkLst>
            <pc:docMk/>
            <pc:sldMk cId="1749802964" sldId="343"/>
            <ac:spMk id="4" creationId="{2CB963D2-DF1E-4E65-92C7-8BE53987EEC0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5.151" v="154"/>
        <pc:sldMkLst>
          <pc:docMk/>
          <pc:sldMk cId="897041040" sldId="344"/>
        </pc:sldMkLst>
        <pc:spChg chg="replST">
          <ac:chgData name="Gallant Pierre-Paul" userId="16d6a607-a748-47b2-b406-47c02e4b6c77" providerId="ADAL" clId="{441FC579-EF2A-4EA3-AD1C-A9C21B650F51}" dt="2022-12-02T22:17:35.119" v="152"/>
          <ac:spMkLst>
            <pc:docMk/>
            <pc:sldMk cId="897041040" sldId="344"/>
            <ac:spMk id="2" creationId="{9E1D3899-B0DB-4907-8B4B-C5C45F559E2E}"/>
          </ac:spMkLst>
        </pc:spChg>
        <pc:spChg chg="replST">
          <ac:chgData name="Gallant Pierre-Paul" userId="16d6a607-a748-47b2-b406-47c02e4b6c77" providerId="ADAL" clId="{441FC579-EF2A-4EA3-AD1C-A9C21B650F51}" dt="2022-12-02T22:17:35.135" v="153"/>
          <ac:spMkLst>
            <pc:docMk/>
            <pc:sldMk cId="897041040" sldId="344"/>
            <ac:spMk id="3" creationId="{7133DD2C-9597-449C-9F36-441FE73DA225}"/>
          </ac:spMkLst>
        </pc:spChg>
        <pc:spChg chg="replST">
          <ac:chgData name="Gallant Pierre-Paul" userId="16d6a607-a748-47b2-b406-47c02e4b6c77" providerId="ADAL" clId="{441FC579-EF2A-4EA3-AD1C-A9C21B650F51}" dt="2022-12-02T22:17:35.151" v="154"/>
          <ac:spMkLst>
            <pc:docMk/>
            <pc:sldMk cId="897041040" sldId="344"/>
            <ac:spMk id="4" creationId="{329EF515-B0BE-471D-94F5-86588EFB0A57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5.234" v="157"/>
        <pc:sldMkLst>
          <pc:docMk/>
          <pc:sldMk cId="1984387289" sldId="345"/>
        </pc:sldMkLst>
        <pc:spChg chg="replST">
          <ac:chgData name="Gallant Pierre-Paul" userId="16d6a607-a748-47b2-b406-47c02e4b6c77" providerId="ADAL" clId="{441FC579-EF2A-4EA3-AD1C-A9C21B650F51}" dt="2022-12-02T22:17:35.169" v="155"/>
          <ac:spMkLst>
            <pc:docMk/>
            <pc:sldMk cId="1984387289" sldId="345"/>
            <ac:spMk id="2" creationId="{EC870569-DCB0-4692-97BE-D0828307338A}"/>
          </ac:spMkLst>
        </pc:spChg>
        <pc:spChg chg="replST">
          <ac:chgData name="Gallant Pierre-Paul" userId="16d6a607-a748-47b2-b406-47c02e4b6c77" providerId="ADAL" clId="{441FC579-EF2A-4EA3-AD1C-A9C21B650F51}" dt="2022-12-02T22:17:35.219" v="156"/>
          <ac:spMkLst>
            <pc:docMk/>
            <pc:sldMk cId="1984387289" sldId="345"/>
            <ac:spMk id="3" creationId="{59EA08EB-5B69-4327-88A7-8EE6F24AA05D}"/>
          </ac:spMkLst>
        </pc:spChg>
        <pc:spChg chg="replST">
          <ac:chgData name="Gallant Pierre-Paul" userId="16d6a607-a748-47b2-b406-47c02e4b6c77" providerId="ADAL" clId="{441FC579-EF2A-4EA3-AD1C-A9C21B650F51}" dt="2022-12-02T22:17:35.234" v="157"/>
          <ac:spMkLst>
            <pc:docMk/>
            <pc:sldMk cId="1984387289" sldId="345"/>
            <ac:spMk id="4" creationId="{7858C488-5BC9-42DA-8B6B-B68036EA66A1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4.653" v="129"/>
        <pc:sldMkLst>
          <pc:docMk/>
          <pc:sldMk cId="3850531139" sldId="347"/>
        </pc:sldMkLst>
        <pc:spChg chg="replST">
          <ac:chgData name="Gallant Pierre-Paul" userId="16d6a607-a748-47b2-b406-47c02e4b6c77" providerId="ADAL" clId="{441FC579-EF2A-4EA3-AD1C-A9C21B650F51}" dt="2022-12-02T22:17:34.586" v="126"/>
          <ac:spMkLst>
            <pc:docMk/>
            <pc:sldMk cId="3850531139" sldId="347"/>
            <ac:spMk id="2" creationId="{9A5528E2-E487-45E8-BC75-45D92579F8C7}"/>
          </ac:spMkLst>
        </pc:spChg>
        <pc:spChg chg="replST">
          <ac:chgData name="Gallant Pierre-Paul" userId="16d6a607-a748-47b2-b406-47c02e4b6c77" providerId="ADAL" clId="{441FC579-EF2A-4EA3-AD1C-A9C21B650F51}" dt="2022-12-02T22:17:34.614" v="127"/>
          <ac:spMkLst>
            <pc:docMk/>
            <pc:sldMk cId="3850531139" sldId="347"/>
            <ac:spMk id="3" creationId="{668394E8-CD91-4534-A909-47E7BB85DA94}"/>
          </ac:spMkLst>
        </pc:spChg>
        <pc:spChg chg="replST">
          <ac:chgData name="Gallant Pierre-Paul" userId="16d6a607-a748-47b2-b406-47c02e4b6c77" providerId="ADAL" clId="{441FC579-EF2A-4EA3-AD1C-A9C21B650F51}" dt="2022-12-02T22:17:34.635" v="128"/>
          <ac:spMkLst>
            <pc:docMk/>
            <pc:sldMk cId="3850531139" sldId="347"/>
            <ac:spMk id="4" creationId="{5E9DFA62-C609-4AD1-A4DD-058FE215C54B}"/>
          </ac:spMkLst>
        </pc:spChg>
        <pc:spChg chg="replST">
          <ac:chgData name="Gallant Pierre-Paul" userId="16d6a607-a748-47b2-b406-47c02e4b6c77" providerId="ADAL" clId="{441FC579-EF2A-4EA3-AD1C-A9C21B650F51}" dt="2022-12-02T22:17:34.653" v="129"/>
          <ac:spMkLst>
            <pc:docMk/>
            <pc:sldMk cId="3850531139" sldId="347"/>
            <ac:spMk id="5" creationId="{27D2BC17-40B2-4CF6-B61B-C6F24FD71FAB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4.740" v="133"/>
        <pc:sldMkLst>
          <pc:docMk/>
          <pc:sldMk cId="262355312" sldId="348"/>
        </pc:sldMkLst>
        <pc:spChg chg="replST">
          <ac:chgData name="Gallant Pierre-Paul" userId="16d6a607-a748-47b2-b406-47c02e4b6c77" providerId="ADAL" clId="{441FC579-EF2A-4EA3-AD1C-A9C21B650F51}" dt="2022-12-02T22:17:34.669" v="130"/>
          <ac:spMkLst>
            <pc:docMk/>
            <pc:sldMk cId="262355312" sldId="348"/>
            <ac:spMk id="2" creationId="{9A5528E2-E487-45E8-BC75-45D92579F8C7}"/>
          </ac:spMkLst>
        </pc:spChg>
        <pc:spChg chg="replST">
          <ac:chgData name="Gallant Pierre-Paul" userId="16d6a607-a748-47b2-b406-47c02e4b6c77" providerId="ADAL" clId="{441FC579-EF2A-4EA3-AD1C-A9C21B650F51}" dt="2022-12-02T22:17:34.687" v="131"/>
          <ac:spMkLst>
            <pc:docMk/>
            <pc:sldMk cId="262355312" sldId="348"/>
            <ac:spMk id="3" creationId="{668394E8-CD91-4534-A909-47E7BB85DA94}"/>
          </ac:spMkLst>
        </pc:spChg>
        <pc:spChg chg="replST">
          <ac:chgData name="Gallant Pierre-Paul" userId="16d6a607-a748-47b2-b406-47c02e4b6c77" providerId="ADAL" clId="{441FC579-EF2A-4EA3-AD1C-A9C21B650F51}" dt="2022-12-02T22:17:34.707" v="132"/>
          <ac:spMkLst>
            <pc:docMk/>
            <pc:sldMk cId="262355312" sldId="348"/>
            <ac:spMk id="4" creationId="{5E9DFA62-C609-4AD1-A4DD-058FE215C54B}"/>
          </ac:spMkLst>
        </pc:spChg>
        <pc:spChg chg="replST">
          <ac:chgData name="Gallant Pierre-Paul" userId="16d6a607-a748-47b2-b406-47c02e4b6c77" providerId="ADAL" clId="{441FC579-EF2A-4EA3-AD1C-A9C21B650F51}" dt="2022-12-02T22:17:34.740" v="133"/>
          <ac:spMkLst>
            <pc:docMk/>
            <pc:sldMk cId="262355312" sldId="348"/>
            <ac:spMk id="5" creationId="{27D2BC17-40B2-4CF6-B61B-C6F24FD71FAB}"/>
          </ac:spMkLst>
        </pc:spChg>
      </pc:sldChg>
      <pc:sldChg chg="modSp mod">
        <pc:chgData name="Gallant Pierre-Paul" userId="16d6a607-a748-47b2-b406-47c02e4b6c77" providerId="ADAL" clId="{441FC579-EF2A-4EA3-AD1C-A9C21B650F51}" dt="2022-12-02T22:17:33.938" v="92"/>
        <pc:sldMkLst>
          <pc:docMk/>
          <pc:sldMk cId="2350517314" sldId="349"/>
        </pc:sldMkLst>
        <pc:spChg chg="replST">
          <ac:chgData name="Gallant Pierre-Paul" userId="16d6a607-a748-47b2-b406-47c02e4b6c77" providerId="ADAL" clId="{441FC579-EF2A-4EA3-AD1C-A9C21B650F51}" dt="2022-12-02T22:17:33.857" v="88"/>
          <ac:spMkLst>
            <pc:docMk/>
            <pc:sldMk cId="2350517314" sldId="349"/>
            <ac:spMk id="2" creationId="{B8BBD20F-E63A-4FC1-A690-BFCD7BE69D54}"/>
          </ac:spMkLst>
        </pc:spChg>
        <pc:spChg chg="replST">
          <ac:chgData name="Gallant Pierre-Paul" userId="16d6a607-a748-47b2-b406-47c02e4b6c77" providerId="ADAL" clId="{441FC579-EF2A-4EA3-AD1C-A9C21B650F51}" dt="2022-12-02T22:17:33.910" v="91"/>
          <ac:spMkLst>
            <pc:docMk/>
            <pc:sldMk cId="2350517314" sldId="349"/>
            <ac:spMk id="3" creationId="{77F9C38C-620A-4B0B-815B-37E135179F6F}"/>
          </ac:spMkLst>
        </pc:spChg>
        <pc:spChg chg="replST">
          <ac:chgData name="Gallant Pierre-Paul" userId="16d6a607-a748-47b2-b406-47c02e4b6c77" providerId="ADAL" clId="{441FC579-EF2A-4EA3-AD1C-A9C21B650F51}" dt="2022-12-02T22:17:33.869" v="89"/>
          <ac:spMkLst>
            <pc:docMk/>
            <pc:sldMk cId="2350517314" sldId="349"/>
            <ac:spMk id="4" creationId="{9F3A3036-7431-4C18-9BA2-DC972217F370}"/>
          </ac:spMkLst>
        </pc:spChg>
        <pc:spChg chg="replST">
          <ac:chgData name="Gallant Pierre-Paul" userId="16d6a607-a748-47b2-b406-47c02e4b6c77" providerId="ADAL" clId="{441FC579-EF2A-4EA3-AD1C-A9C21B650F51}" dt="2022-12-02T22:17:33.938" v="92"/>
          <ac:spMkLst>
            <pc:docMk/>
            <pc:sldMk cId="2350517314" sldId="349"/>
            <ac:spMk id="6" creationId="{19F4967B-1D02-4F31-9C40-D6FA097F72BD}"/>
          </ac:spMkLst>
        </pc:spChg>
        <pc:picChg chg="replST">
          <ac:chgData name="Gallant Pierre-Paul" userId="16d6a607-a748-47b2-b406-47c02e4b6c77" providerId="ADAL" clId="{441FC579-EF2A-4EA3-AD1C-A9C21B650F51}" dt="2022-12-02T22:17:33.889" v="90"/>
          <ac:picMkLst>
            <pc:docMk/>
            <pc:sldMk cId="2350517314" sldId="349"/>
            <ac:picMk id="6146" creationId="{871C3D09-8827-447C-8870-920A03800416}"/>
          </ac:picMkLst>
        </pc:picChg>
      </pc:sldChg>
      <pc:sldChg chg="modSp mod modShow">
        <pc:chgData name="Gallant Pierre-Paul" userId="16d6a607-a748-47b2-b406-47c02e4b6c77" providerId="ADAL" clId="{441FC579-EF2A-4EA3-AD1C-A9C21B650F51}" dt="2022-12-02T22:44:57.871" v="185" actId="729"/>
        <pc:sldMkLst>
          <pc:docMk/>
          <pc:sldMk cId="3436923585" sldId="350"/>
        </pc:sldMkLst>
        <pc:spChg chg="replST">
          <ac:chgData name="Gallant Pierre-Paul" userId="16d6a607-a748-47b2-b406-47c02e4b6c77" providerId="ADAL" clId="{441FC579-EF2A-4EA3-AD1C-A9C21B650F51}" dt="2022-12-02T22:17:34.302" v="111"/>
          <ac:spMkLst>
            <pc:docMk/>
            <pc:sldMk cId="3436923585" sldId="350"/>
            <ac:spMk id="2" creationId="{0D6CD9E9-D918-4560-A763-B2E640BF5044}"/>
          </ac:spMkLst>
        </pc:spChg>
        <pc:spChg chg="replST">
          <ac:chgData name="Gallant Pierre-Paul" userId="16d6a607-a748-47b2-b406-47c02e4b6c77" providerId="ADAL" clId="{441FC579-EF2A-4EA3-AD1C-A9C21B650F51}" dt="2022-12-02T22:17:34.319" v="112"/>
          <ac:spMkLst>
            <pc:docMk/>
            <pc:sldMk cId="3436923585" sldId="350"/>
            <ac:spMk id="3" creationId="{98535531-EB40-48AB-8643-0C9ED5D1DAB1}"/>
          </ac:spMkLst>
        </pc:spChg>
        <pc:spChg chg="replST">
          <ac:chgData name="Gallant Pierre-Paul" userId="16d6a607-a748-47b2-b406-47c02e4b6c77" providerId="ADAL" clId="{441FC579-EF2A-4EA3-AD1C-A9C21B650F51}" dt="2022-12-02T22:17:34.335" v="113"/>
          <ac:spMkLst>
            <pc:docMk/>
            <pc:sldMk cId="3436923585" sldId="350"/>
            <ac:spMk id="4" creationId="{CCBFA54E-08AF-49F2-B093-8458DD148673}"/>
          </ac:spMkLst>
        </pc:spChg>
      </pc:sldChg>
    </pc:docChg>
  </pc:docChgLst>
  <pc:docChgLst>
    <pc:chgData name="Gallant Pierre-Paul" userId="16d6a607-a748-47b2-b406-47c02e4b6c77" providerId="ADAL" clId="{0D27FA55-522A-4D0D-8EB1-41E10F40D23C}"/>
    <pc:docChg chg="undo custSel addSld delSld modSld addSection delSection">
      <pc:chgData name="Gallant Pierre-Paul" userId="16d6a607-a748-47b2-b406-47c02e4b6c77" providerId="ADAL" clId="{0D27FA55-522A-4D0D-8EB1-41E10F40D23C}" dt="2022-12-13T15:44:11.933" v="27"/>
      <pc:docMkLst>
        <pc:docMk/>
      </pc:docMkLst>
      <pc:sldChg chg="addSp delSp modSp mod">
        <pc:chgData name="Gallant Pierre-Paul" userId="16d6a607-a748-47b2-b406-47c02e4b6c77" providerId="ADAL" clId="{0D27FA55-522A-4D0D-8EB1-41E10F40D23C}" dt="2022-12-13T15:43:41.987" v="24" actId="3680"/>
        <pc:sldMkLst>
          <pc:docMk/>
          <pc:sldMk cId="1395364247" sldId="316"/>
        </pc:sldMkLst>
        <pc:spChg chg="mod">
          <ac:chgData name="Gallant Pierre-Paul" userId="16d6a607-a748-47b2-b406-47c02e4b6c77" providerId="ADAL" clId="{0D27FA55-522A-4D0D-8EB1-41E10F40D23C}" dt="2022-12-13T15:43:41.446" v="22" actId="6549"/>
          <ac:spMkLst>
            <pc:docMk/>
            <pc:sldMk cId="1395364247" sldId="316"/>
            <ac:spMk id="3" creationId="{953C07CE-862D-4B18-9DA6-55AAC2740FC3}"/>
          </ac:spMkLst>
        </pc:spChg>
        <pc:graphicFrameChg chg="add del">
          <ac:chgData name="Gallant Pierre-Paul" userId="16d6a607-a748-47b2-b406-47c02e4b6c77" providerId="ADAL" clId="{0D27FA55-522A-4D0D-8EB1-41E10F40D23C}" dt="2022-12-13T15:43:41.987" v="24" actId="3680"/>
          <ac:graphicFrameMkLst>
            <pc:docMk/>
            <pc:sldMk cId="1395364247" sldId="316"/>
            <ac:graphicFrameMk id="6" creationId="{518CBFB2-7013-4B81-974D-B8883441A6E8}"/>
          </ac:graphicFrameMkLst>
        </pc:graphicFrameChg>
      </pc:sldChg>
      <pc:sldChg chg="modSp add del mod">
        <pc:chgData name="Gallant Pierre-Paul" userId="16d6a607-a748-47b2-b406-47c02e4b6c77" providerId="ADAL" clId="{0D27FA55-522A-4D0D-8EB1-41E10F40D23C}" dt="2022-12-13T15:34:08.663" v="4" actId="47"/>
        <pc:sldMkLst>
          <pc:docMk/>
          <pc:sldMk cId="1556948348" sldId="354"/>
        </pc:sldMkLst>
        <pc:spChg chg="mod">
          <ac:chgData name="Gallant Pierre-Paul" userId="16d6a607-a748-47b2-b406-47c02e4b6c77" providerId="ADAL" clId="{0D27FA55-522A-4D0D-8EB1-41E10F40D23C}" dt="2022-12-13T15:34:03.639" v="2" actId="1076"/>
          <ac:spMkLst>
            <pc:docMk/>
            <pc:sldMk cId="1556948348" sldId="354"/>
            <ac:spMk id="5" creationId="{57773DE6-B32F-41E4-A150-F74CE4736DAA}"/>
          </ac:spMkLst>
        </pc:spChg>
      </pc:sldChg>
      <pc:sldChg chg="modSp mod">
        <pc:chgData name="Gallant Pierre-Paul" userId="16d6a607-a748-47b2-b406-47c02e4b6c77" providerId="ADAL" clId="{0D27FA55-522A-4D0D-8EB1-41E10F40D23C}" dt="2022-12-13T15:33:59.678" v="1" actId="1076"/>
        <pc:sldMkLst>
          <pc:docMk/>
          <pc:sldMk cId="4151832921" sldId="355"/>
        </pc:sldMkLst>
        <pc:spChg chg="mod">
          <ac:chgData name="Gallant Pierre-Paul" userId="16d6a607-a748-47b2-b406-47c02e4b6c77" providerId="ADAL" clId="{0D27FA55-522A-4D0D-8EB1-41E10F40D23C}" dt="2022-12-13T15:33:59.678" v="1" actId="1076"/>
          <ac:spMkLst>
            <pc:docMk/>
            <pc:sldMk cId="4151832921" sldId="355"/>
            <ac:spMk id="5" creationId="{57773DE6-B32F-41E4-A150-F74CE4736DAA}"/>
          </ac:spMkLst>
        </pc:spChg>
      </pc:sldChg>
      <pc:sldChg chg="delSp mod">
        <pc:chgData name="Gallant Pierre-Paul" userId="16d6a607-a748-47b2-b406-47c02e4b6c77" providerId="ADAL" clId="{0D27FA55-522A-4D0D-8EB1-41E10F40D23C}" dt="2022-12-13T15:28:58.374" v="0" actId="478"/>
        <pc:sldMkLst>
          <pc:docMk/>
          <pc:sldMk cId="3195429278" sldId="356"/>
        </pc:sldMkLst>
        <pc:spChg chg="del">
          <ac:chgData name="Gallant Pierre-Paul" userId="16d6a607-a748-47b2-b406-47c02e4b6c77" providerId="ADAL" clId="{0D27FA55-522A-4D0D-8EB1-41E10F40D23C}" dt="2022-12-13T15:28:58.374" v="0" actId="478"/>
          <ac:spMkLst>
            <pc:docMk/>
            <pc:sldMk cId="3195429278" sldId="356"/>
            <ac:spMk id="5" creationId="{9AEE0963-98B0-440F-9B26-CF5C1FE10CEA}"/>
          </ac:spMkLst>
        </pc:spChg>
      </pc:sldChg>
      <pc:sldChg chg="addSp modSp">
        <pc:chgData name="Gallant Pierre-Paul" userId="16d6a607-a748-47b2-b406-47c02e4b6c77" providerId="ADAL" clId="{0D27FA55-522A-4D0D-8EB1-41E10F40D23C}" dt="2022-12-13T15:44:11.933" v="27"/>
        <pc:sldMkLst>
          <pc:docMk/>
          <pc:sldMk cId="872415923" sldId="360"/>
        </pc:sldMkLst>
        <pc:spChg chg="add mod">
          <ac:chgData name="Gallant Pierre-Paul" userId="16d6a607-a748-47b2-b406-47c02e4b6c77" providerId="ADAL" clId="{0D27FA55-522A-4D0D-8EB1-41E10F40D23C}" dt="2022-12-13T15:44:11.933" v="27"/>
          <ac:spMkLst>
            <pc:docMk/>
            <pc:sldMk cId="872415923" sldId="360"/>
            <ac:spMk id="5" creationId="{D1F7D0EE-335D-4379-A845-C9AD7CD01C59}"/>
          </ac:spMkLst>
        </pc:spChg>
      </pc:sldChg>
      <pc:sldChg chg="delSp modSp add mod">
        <pc:chgData name="Gallant Pierre-Paul" userId="16d6a607-a748-47b2-b406-47c02e4b6c77" providerId="ADAL" clId="{0D27FA55-522A-4D0D-8EB1-41E10F40D23C}" dt="2022-12-13T15:36:38.687" v="11" actId="478"/>
        <pc:sldMkLst>
          <pc:docMk/>
          <pc:sldMk cId="2478682900" sldId="393"/>
        </pc:sldMkLst>
        <pc:spChg chg="mod">
          <ac:chgData name="Gallant Pierre-Paul" userId="16d6a607-a748-47b2-b406-47c02e4b6c77" providerId="ADAL" clId="{0D27FA55-522A-4D0D-8EB1-41E10F40D23C}" dt="2022-12-13T15:36:36.335" v="10" actId="20577"/>
          <ac:spMkLst>
            <pc:docMk/>
            <pc:sldMk cId="2478682900" sldId="393"/>
            <ac:spMk id="2" creationId="{109A1C8B-1CDF-47D2-BDFC-4EF560F0CFEB}"/>
          </ac:spMkLst>
        </pc:spChg>
        <pc:picChg chg="del">
          <ac:chgData name="Gallant Pierre-Paul" userId="16d6a607-a748-47b2-b406-47c02e4b6c77" providerId="ADAL" clId="{0D27FA55-522A-4D0D-8EB1-41E10F40D23C}" dt="2022-12-13T15:36:38.687" v="11" actId="478"/>
          <ac:picMkLst>
            <pc:docMk/>
            <pc:sldMk cId="2478682900" sldId="393"/>
            <ac:picMk id="8" creationId="{643B6002-2524-495A-9689-5FDBE18E54F2}"/>
          </ac:picMkLst>
        </pc:picChg>
      </pc:sldChg>
      <pc:sldChg chg="add del">
        <pc:chgData name="Gallant Pierre-Paul" userId="16d6a607-a748-47b2-b406-47c02e4b6c77" providerId="ADAL" clId="{0D27FA55-522A-4D0D-8EB1-41E10F40D23C}" dt="2022-12-13T15:37:08.146" v="15" actId="47"/>
        <pc:sldMkLst>
          <pc:docMk/>
          <pc:sldMk cId="379379094" sldId="394"/>
        </pc:sldMkLst>
      </pc:sldChg>
    </pc:docChg>
  </pc:docChgLst>
  <pc:docChgLst>
    <pc:chgData name="Gallant Pierre-Paul" userId="16d6a607-a748-47b2-b406-47c02e4b6c77" providerId="ADAL" clId="{D71DCFB7-2601-4F37-8D84-76625D0FFA46}"/>
    <pc:docChg chg="custSel modSld">
      <pc:chgData name="Gallant Pierre-Paul" userId="16d6a607-a748-47b2-b406-47c02e4b6c77" providerId="ADAL" clId="{D71DCFB7-2601-4F37-8D84-76625D0FFA46}" dt="2023-02-09T15:48:52.001" v="120" actId="6549"/>
      <pc:docMkLst>
        <pc:docMk/>
      </pc:docMkLst>
      <pc:sldChg chg="modSp mod">
        <pc:chgData name="Gallant Pierre-Paul" userId="16d6a607-a748-47b2-b406-47c02e4b6c77" providerId="ADAL" clId="{D71DCFB7-2601-4F37-8D84-76625D0FFA46}" dt="2023-02-09T15:48:52.001" v="120" actId="6549"/>
        <pc:sldMkLst>
          <pc:docMk/>
          <pc:sldMk cId="3616311193" sldId="315"/>
        </pc:sldMkLst>
        <pc:spChg chg="mod">
          <ac:chgData name="Gallant Pierre-Paul" userId="16d6a607-a748-47b2-b406-47c02e4b6c77" providerId="ADAL" clId="{D71DCFB7-2601-4F37-8D84-76625D0FFA46}" dt="2023-02-09T15:48:52.001" v="120" actId="6549"/>
          <ac:spMkLst>
            <pc:docMk/>
            <pc:sldMk cId="3616311193" sldId="315"/>
            <ac:spMk id="9" creationId="{750BC22A-6D54-4D6C-B5C4-2B3795226DFD}"/>
          </ac:spMkLst>
        </pc:spChg>
      </pc:sldChg>
    </pc:docChg>
  </pc:docChgLst>
  <pc:docChgLst>
    <pc:chgData name="Gallant Pierre-Paul" userId="16d6a607-a748-47b2-b406-47c02e4b6c77" providerId="ADAL" clId="{A0B5A3A0-766D-4F5C-A2F3-53BDEEC09C2B}"/>
    <pc:docChg chg="undo custSel modSld">
      <pc:chgData name="Gallant Pierre-Paul" userId="16d6a607-a748-47b2-b406-47c02e4b6c77" providerId="ADAL" clId="{A0B5A3A0-766D-4F5C-A2F3-53BDEEC09C2B}" dt="2023-01-12T16:54:33.315" v="2" actId="1076"/>
      <pc:docMkLst>
        <pc:docMk/>
      </pc:docMkLst>
      <pc:sldChg chg="modSp mod">
        <pc:chgData name="Gallant Pierre-Paul" userId="16d6a607-a748-47b2-b406-47c02e4b6c77" providerId="ADAL" clId="{A0B5A3A0-766D-4F5C-A2F3-53BDEEC09C2B}" dt="2023-01-12T16:54:33.315" v="2" actId="1076"/>
        <pc:sldMkLst>
          <pc:docMk/>
          <pc:sldMk cId="3031297052" sldId="390"/>
        </pc:sldMkLst>
        <pc:spChg chg="mod">
          <ac:chgData name="Gallant Pierre-Paul" userId="16d6a607-a748-47b2-b406-47c02e4b6c77" providerId="ADAL" clId="{A0B5A3A0-766D-4F5C-A2F3-53BDEEC09C2B}" dt="2023-01-12T16:54:33.315" v="2" actId="1076"/>
          <ac:spMkLst>
            <pc:docMk/>
            <pc:sldMk cId="3031297052" sldId="390"/>
            <ac:spMk id="10" creationId="{8F78CE67-F045-48FE-9B50-8758A0CDF220}"/>
          </ac:spMkLst>
        </pc:spChg>
      </pc:sldChg>
      <pc:sldChg chg="addSp delSp mod addAnim delAnim">
        <pc:chgData name="Gallant Pierre-Paul" userId="16d6a607-a748-47b2-b406-47c02e4b6c77" providerId="ADAL" clId="{A0B5A3A0-766D-4F5C-A2F3-53BDEEC09C2B}" dt="2023-01-12T16:49:54.426" v="1" actId="478"/>
        <pc:sldMkLst>
          <pc:docMk/>
          <pc:sldMk cId="3298707083" sldId="402"/>
        </pc:sldMkLst>
        <pc:picChg chg="add del">
          <ac:chgData name="Gallant Pierre-Paul" userId="16d6a607-a748-47b2-b406-47c02e4b6c77" providerId="ADAL" clId="{A0B5A3A0-766D-4F5C-A2F3-53BDEEC09C2B}" dt="2023-01-12T16:49:54.426" v="1" actId="478"/>
          <ac:picMkLst>
            <pc:docMk/>
            <pc:sldMk cId="3298707083" sldId="402"/>
            <ac:picMk id="26" creationId="{4776376D-2FDE-458D-B24C-1F10FAE2968D}"/>
          </ac:picMkLst>
        </pc:picChg>
      </pc:sldChg>
    </pc:docChg>
  </pc:docChgLst>
  <pc:docChgLst>
    <pc:chgData name="Carrier Vincent" userId="1f82ba49-dadd-47f5-a5b4-7137ca23f70b" providerId="ADAL" clId="{805982A8-0BC1-46A2-B0A7-EB2FCECDFFFD}"/>
    <pc:docChg chg="undo custSel addSld delSld modSld sldOrd modMainMaster">
      <pc:chgData name="Carrier Vincent" userId="1f82ba49-dadd-47f5-a5b4-7137ca23f70b" providerId="ADAL" clId="{805982A8-0BC1-46A2-B0A7-EB2FCECDFFFD}" dt="2020-11-23T06:34:07.829" v="4740"/>
      <pc:docMkLst>
        <pc:docMk/>
      </pc:docMkLst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2721094224" sldId="260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2741263793" sldId="261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2861801513" sldId="262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312554201" sldId="265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1358747068" sldId="272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497418282" sldId="273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4093939535" sldId="274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3580391739" sldId="275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1265785681" sldId="276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1967946352" sldId="278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4145309570" sldId="279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3503086569" sldId="280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1648728698" sldId="290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4198110969" sldId="291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1137287479" sldId="292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870828634" sldId="293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2825597932" sldId="294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3733460255" sldId="295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1471693576" sldId="296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740488589" sldId="297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1188951189" sldId="298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1853727835" sldId="299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2966505908" sldId="300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3905478767" sldId="301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3302072733" sldId="302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2596130453" sldId="303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819633308" sldId="304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2241293235" sldId="305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3175421326" sldId="306"/>
        </pc:sldMkLst>
      </pc:sldChg>
      <pc:sldChg chg="del">
        <pc:chgData name="Carrier Vincent" userId="1f82ba49-dadd-47f5-a5b4-7137ca23f70b" providerId="ADAL" clId="{805982A8-0BC1-46A2-B0A7-EB2FCECDFFFD}" dt="2020-11-22T20:37:08.165" v="0" actId="47"/>
        <pc:sldMkLst>
          <pc:docMk/>
          <pc:sldMk cId="2184397415" sldId="310"/>
        </pc:sldMkLst>
      </pc:sldChg>
      <pc:sldChg chg="addSp">
        <pc:chgData name="Carrier Vincent" userId="1f82ba49-dadd-47f5-a5b4-7137ca23f70b" providerId="ADAL" clId="{805982A8-0BC1-46A2-B0A7-EB2FCECDFFFD}" dt="2020-11-23T02:35:07.831" v="2254"/>
        <pc:sldMkLst>
          <pc:docMk/>
          <pc:sldMk cId="2725285693" sldId="315"/>
        </pc:sldMkLst>
        <pc:picChg chg="add">
          <ac:chgData name="Carrier Vincent" userId="1f82ba49-dadd-47f5-a5b4-7137ca23f70b" providerId="ADAL" clId="{805982A8-0BC1-46A2-B0A7-EB2FCECDFFFD}" dt="2020-11-23T02:35:07.831" v="2254"/>
          <ac:picMkLst>
            <pc:docMk/>
            <pc:sldMk cId="2725285693" sldId="315"/>
            <ac:picMk id="3074" creationId="{7F6CCA96-2140-4E0B-A530-91482F395514}"/>
          </ac:picMkLst>
        </pc:picChg>
      </pc:sldChg>
      <pc:sldChg chg="addSp delSp modSp add del mod">
        <pc:chgData name="Carrier Vincent" userId="1f82ba49-dadd-47f5-a5b4-7137ca23f70b" providerId="ADAL" clId="{805982A8-0BC1-46A2-B0A7-EB2FCECDFFFD}" dt="2020-11-23T03:41:35.012" v="2320" actId="478"/>
        <pc:sldMkLst>
          <pc:docMk/>
          <pc:sldMk cId="3616311193" sldId="315"/>
        </pc:sldMkLst>
        <pc:spChg chg="mod">
          <ac:chgData name="Carrier Vincent" userId="1f82ba49-dadd-47f5-a5b4-7137ca23f70b" providerId="ADAL" clId="{805982A8-0BC1-46A2-B0A7-EB2FCECDFFFD}" dt="2020-11-22T20:37:20.007" v="30" actId="20577"/>
          <ac:spMkLst>
            <pc:docMk/>
            <pc:sldMk cId="3616311193" sldId="315"/>
            <ac:spMk id="2" creationId="{C7FFE7E3-2F52-42B4-A5A2-6596B1A929E1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6" creationId="{133E9681-E196-4C14-BC6B-7F7E0AE41AED}"/>
          </ac:spMkLst>
        </pc:spChg>
        <pc:spChg chg="mod">
          <ac:chgData name="Carrier Vincent" userId="1f82ba49-dadd-47f5-a5b4-7137ca23f70b" providerId="ADAL" clId="{805982A8-0BC1-46A2-B0A7-EB2FCECDFFFD}" dt="2020-11-23T02:37:41.834" v="2283" actId="207"/>
          <ac:spMkLst>
            <pc:docMk/>
            <pc:sldMk cId="3616311193" sldId="315"/>
            <ac:spMk id="7" creationId="{E1399613-474E-40F1-9BEA-EB7429EDCD80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8" creationId="{EEBD123D-93BD-4000-85C5-8B8254D077C3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10" creationId="{483C7ED5-5C06-4E8F-ACDB-DF1ECE533D12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11" creationId="{A16C0FE3-2E83-42A8-93BA-0B9781A1A1EF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12" creationId="{9AE1BA3D-E214-4EA5-BBC4-1766537677D4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13" creationId="{0F021D6B-4339-4ECA-BB23-04B73190DE23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14" creationId="{8A40E684-7757-46E5-977B-509DC91A1768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15" creationId="{E4F16C67-D094-48A8-B8BD-24EEA9AFB625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16" creationId="{527FF6E9-62DE-4336-B777-91D0B86DB8ED}"/>
          </ac:spMkLst>
        </pc:spChg>
        <pc:spChg chg="mod">
          <ac:chgData name="Carrier Vincent" userId="1f82ba49-dadd-47f5-a5b4-7137ca23f70b" providerId="ADAL" clId="{805982A8-0BC1-46A2-B0A7-EB2FCECDFFFD}" dt="2020-11-23T02:35:46.983" v="2260" actId="27803"/>
          <ac:spMkLst>
            <pc:docMk/>
            <pc:sldMk cId="3616311193" sldId="315"/>
            <ac:spMk id="17" creationId="{39E54137-93E1-4EA2-AFE6-61DF4F436DC2}"/>
          </ac:spMkLst>
        </pc:spChg>
        <pc:spChg chg="add mod">
          <ac:chgData name="Carrier Vincent" userId="1f82ba49-dadd-47f5-a5b4-7137ca23f70b" providerId="ADAL" clId="{805982A8-0BC1-46A2-B0A7-EB2FCECDFFFD}" dt="2020-11-23T02:37:17.138" v="2275" actId="1076"/>
          <ac:spMkLst>
            <pc:docMk/>
            <pc:sldMk cId="3616311193" sldId="315"/>
            <ac:spMk id="19" creationId="{C1675403-9C52-4E6D-9AA2-948ED7252239}"/>
          </ac:spMkLst>
        </pc:spChg>
        <pc:spChg chg="add mod">
          <ac:chgData name="Carrier Vincent" userId="1f82ba49-dadd-47f5-a5b4-7137ca23f70b" providerId="ADAL" clId="{805982A8-0BC1-46A2-B0A7-EB2FCECDFFFD}" dt="2020-11-23T02:37:17.138" v="2275" actId="1076"/>
          <ac:spMkLst>
            <pc:docMk/>
            <pc:sldMk cId="3616311193" sldId="315"/>
            <ac:spMk id="20" creationId="{BD85692D-8CF2-4A5B-AAC4-B1CA5EFADAA6}"/>
          </ac:spMkLst>
        </pc:spChg>
        <pc:spChg chg="add mod">
          <ac:chgData name="Carrier Vincent" userId="1f82ba49-dadd-47f5-a5b4-7137ca23f70b" providerId="ADAL" clId="{805982A8-0BC1-46A2-B0A7-EB2FCECDFFFD}" dt="2020-11-23T02:37:17.138" v="2275" actId="1076"/>
          <ac:spMkLst>
            <pc:docMk/>
            <pc:sldMk cId="3616311193" sldId="315"/>
            <ac:spMk id="21" creationId="{4A4FC74E-605F-46C1-ACF3-9CADA480BF7D}"/>
          </ac:spMkLst>
        </pc:spChg>
        <pc:spChg chg="add mod">
          <ac:chgData name="Carrier Vincent" userId="1f82ba49-dadd-47f5-a5b4-7137ca23f70b" providerId="ADAL" clId="{805982A8-0BC1-46A2-B0A7-EB2FCECDFFFD}" dt="2020-11-23T02:37:17.138" v="2275" actId="1076"/>
          <ac:spMkLst>
            <pc:docMk/>
            <pc:sldMk cId="3616311193" sldId="315"/>
            <ac:spMk id="22" creationId="{00AE8F7A-6FFF-4ED2-BB76-829DC0584E36}"/>
          </ac:spMkLst>
        </pc:spChg>
        <pc:spChg chg="add mod">
          <ac:chgData name="Carrier Vincent" userId="1f82ba49-dadd-47f5-a5b4-7137ca23f70b" providerId="ADAL" clId="{805982A8-0BC1-46A2-B0A7-EB2FCECDFFFD}" dt="2020-11-23T02:37:17.138" v="2275" actId="1076"/>
          <ac:spMkLst>
            <pc:docMk/>
            <pc:sldMk cId="3616311193" sldId="315"/>
            <ac:spMk id="23" creationId="{563D0C20-51A8-4CFC-85AF-68A30DE7B818}"/>
          </ac:spMkLst>
        </pc:spChg>
        <pc:spChg chg="add mod">
          <ac:chgData name="Carrier Vincent" userId="1f82ba49-dadd-47f5-a5b4-7137ca23f70b" providerId="ADAL" clId="{805982A8-0BC1-46A2-B0A7-EB2FCECDFFFD}" dt="2020-11-23T02:37:17.138" v="2275" actId="1076"/>
          <ac:spMkLst>
            <pc:docMk/>
            <pc:sldMk cId="3616311193" sldId="315"/>
            <ac:spMk id="24" creationId="{1D33B322-9776-4626-9684-ACBED73B16C7}"/>
          </ac:spMkLst>
        </pc:spChg>
        <pc:spChg chg="add mod">
          <ac:chgData name="Carrier Vincent" userId="1f82ba49-dadd-47f5-a5b4-7137ca23f70b" providerId="ADAL" clId="{805982A8-0BC1-46A2-B0A7-EB2FCECDFFFD}" dt="2020-11-23T02:38:45.151" v="2291" actId="1582"/>
          <ac:spMkLst>
            <pc:docMk/>
            <pc:sldMk cId="3616311193" sldId="315"/>
            <ac:spMk id="25" creationId="{1FBE5C86-2CC2-4C9D-9679-04429C3514BD}"/>
          </ac:spMkLst>
        </pc:spChg>
        <pc:spChg chg="add mod">
          <ac:chgData name="Carrier Vincent" userId="1f82ba49-dadd-47f5-a5b4-7137ca23f70b" providerId="ADAL" clId="{805982A8-0BC1-46A2-B0A7-EB2FCECDFFFD}" dt="2020-11-23T02:38:45.151" v="2291" actId="1582"/>
          <ac:spMkLst>
            <pc:docMk/>
            <pc:sldMk cId="3616311193" sldId="315"/>
            <ac:spMk id="26" creationId="{A00FD4C5-E0D9-45C4-8578-F21B0F278200}"/>
          </ac:spMkLst>
        </pc:spChg>
        <pc:spChg chg="add mod">
          <ac:chgData name="Carrier Vincent" userId="1f82ba49-dadd-47f5-a5b4-7137ca23f70b" providerId="ADAL" clId="{805982A8-0BC1-46A2-B0A7-EB2FCECDFFFD}" dt="2020-11-23T02:37:17.138" v="2275" actId="1076"/>
          <ac:spMkLst>
            <pc:docMk/>
            <pc:sldMk cId="3616311193" sldId="315"/>
            <ac:spMk id="27" creationId="{4EDFA8C1-0441-49AC-99AE-C21063DDCF8B}"/>
          </ac:spMkLst>
        </pc:spChg>
        <pc:spChg chg="add del mod">
          <ac:chgData name="Carrier Vincent" userId="1f82ba49-dadd-47f5-a5b4-7137ca23f70b" providerId="ADAL" clId="{805982A8-0BC1-46A2-B0A7-EB2FCECDFFFD}" dt="2020-11-23T02:39:00.066" v="2292" actId="478"/>
          <ac:spMkLst>
            <pc:docMk/>
            <pc:sldMk cId="3616311193" sldId="315"/>
            <ac:spMk id="28" creationId="{99D782A7-0F07-482B-91E1-D66731E27CAF}"/>
          </ac:spMkLst>
        </pc:spChg>
        <pc:spChg chg="mod">
          <ac:chgData name="Carrier Vincent" userId="1f82ba49-dadd-47f5-a5b4-7137ca23f70b" providerId="ADAL" clId="{805982A8-0BC1-46A2-B0A7-EB2FCECDFFFD}" dt="2020-11-23T03:41:10.668" v="2316"/>
          <ac:spMkLst>
            <pc:docMk/>
            <pc:sldMk cId="3616311193" sldId="315"/>
            <ac:spMk id="31" creationId="{5B23BFBB-DFFC-41D2-BFB5-DD699D2F3209}"/>
          </ac:spMkLst>
        </pc:spChg>
        <pc:spChg chg="mod">
          <ac:chgData name="Carrier Vincent" userId="1f82ba49-dadd-47f5-a5b4-7137ca23f70b" providerId="ADAL" clId="{805982A8-0BC1-46A2-B0A7-EB2FCECDFFFD}" dt="2020-11-23T03:41:10.668" v="2316"/>
          <ac:spMkLst>
            <pc:docMk/>
            <pc:sldMk cId="3616311193" sldId="315"/>
            <ac:spMk id="32" creationId="{D2D260B5-E228-4724-A599-063B63575FB6}"/>
          </ac:spMkLst>
        </pc:spChg>
        <pc:spChg chg="mod">
          <ac:chgData name="Carrier Vincent" userId="1f82ba49-dadd-47f5-a5b4-7137ca23f70b" providerId="ADAL" clId="{805982A8-0BC1-46A2-B0A7-EB2FCECDFFFD}" dt="2020-11-23T03:41:10.668" v="2316"/>
          <ac:spMkLst>
            <pc:docMk/>
            <pc:sldMk cId="3616311193" sldId="315"/>
            <ac:spMk id="33" creationId="{0E7B5F15-0A50-4B2E-A813-F889B5EF52CB}"/>
          </ac:spMkLst>
        </pc:spChg>
        <pc:spChg chg="mod">
          <ac:chgData name="Carrier Vincent" userId="1f82ba49-dadd-47f5-a5b4-7137ca23f70b" providerId="ADAL" clId="{805982A8-0BC1-46A2-B0A7-EB2FCECDFFFD}" dt="2020-11-23T03:41:10.668" v="2316"/>
          <ac:spMkLst>
            <pc:docMk/>
            <pc:sldMk cId="3616311193" sldId="315"/>
            <ac:spMk id="34" creationId="{93EBE1E1-60D9-40B7-A24C-7F4ED128A79F}"/>
          </ac:spMkLst>
        </pc:spChg>
        <pc:grpChg chg="del mod">
          <ac:chgData name="Carrier Vincent" userId="1f82ba49-dadd-47f5-a5b4-7137ca23f70b" providerId="ADAL" clId="{805982A8-0BC1-46A2-B0A7-EB2FCECDFFFD}" dt="2020-11-23T02:35:51.167" v="2262" actId="21"/>
          <ac:grpSpMkLst>
            <pc:docMk/>
            <pc:sldMk cId="3616311193" sldId="315"/>
            <ac:grpSpMk id="5" creationId="{360CA9F1-3A10-4686-BC47-AE3B1EF3FEFC}"/>
          </ac:grpSpMkLst>
        </pc:grpChg>
        <pc:grpChg chg="add del mod">
          <ac:chgData name="Carrier Vincent" userId="1f82ba49-dadd-47f5-a5b4-7137ca23f70b" providerId="ADAL" clId="{805982A8-0BC1-46A2-B0A7-EB2FCECDFFFD}" dt="2020-11-23T03:41:35.012" v="2320" actId="478"/>
          <ac:grpSpMkLst>
            <pc:docMk/>
            <pc:sldMk cId="3616311193" sldId="315"/>
            <ac:grpSpMk id="18" creationId="{CEDA2A57-927E-44EF-95A9-C4F309ADCEA2}"/>
          </ac:grpSpMkLst>
        </pc:grpChg>
        <pc:grpChg chg="add del mod">
          <ac:chgData name="Carrier Vincent" userId="1f82ba49-dadd-47f5-a5b4-7137ca23f70b" providerId="ADAL" clId="{805982A8-0BC1-46A2-B0A7-EB2FCECDFFFD}" dt="2020-11-23T03:41:34.600" v="2319"/>
          <ac:grpSpMkLst>
            <pc:docMk/>
            <pc:sldMk cId="3616311193" sldId="315"/>
            <ac:grpSpMk id="30" creationId="{D35B7A13-54CB-4D4D-98D1-746DA77046E6}"/>
          </ac:grpSpMkLst>
        </pc:grpChg>
        <pc:picChg chg="add del mod">
          <ac:chgData name="Carrier Vincent" userId="1f82ba49-dadd-47f5-a5b4-7137ca23f70b" providerId="ADAL" clId="{805982A8-0BC1-46A2-B0A7-EB2FCECDFFFD}" dt="2020-11-23T02:35:46.983" v="2260" actId="27803"/>
          <ac:picMkLst>
            <pc:docMk/>
            <pc:sldMk cId="3616311193" sldId="315"/>
            <ac:picMk id="4" creationId="{360CA9F1-3A10-4686-BC47-AE3B1EF3FEFC}"/>
          </ac:picMkLst>
        </pc:picChg>
        <pc:picChg chg="del mod">
          <ac:chgData name="Carrier Vincent" userId="1f82ba49-dadd-47f5-a5b4-7137ca23f70b" providerId="ADAL" clId="{805982A8-0BC1-46A2-B0A7-EB2FCECDFFFD}" dt="2020-11-23T02:35:14.728" v="2257" actId="478"/>
          <ac:picMkLst>
            <pc:docMk/>
            <pc:sldMk cId="3616311193" sldId="315"/>
            <ac:picMk id="3074" creationId="{7F6CCA96-2140-4E0B-A530-91482F395514}"/>
          </ac:picMkLst>
        </pc:picChg>
      </pc:sldChg>
      <pc:sldChg chg="addSp delSp modSp new mod">
        <pc:chgData name="Carrier Vincent" userId="1f82ba49-dadd-47f5-a5b4-7137ca23f70b" providerId="ADAL" clId="{805982A8-0BC1-46A2-B0A7-EB2FCECDFFFD}" dt="2020-11-23T03:58:33.021" v="2346" actId="20577"/>
        <pc:sldMkLst>
          <pc:docMk/>
          <pc:sldMk cId="1395364247" sldId="316"/>
        </pc:sldMkLst>
        <pc:spChg chg="mod">
          <ac:chgData name="Carrier Vincent" userId="1f82ba49-dadd-47f5-a5b4-7137ca23f70b" providerId="ADAL" clId="{805982A8-0BC1-46A2-B0A7-EB2FCECDFFFD}" dt="2020-11-22T20:37:46.077" v="43" actId="20577"/>
          <ac:spMkLst>
            <pc:docMk/>
            <pc:sldMk cId="1395364247" sldId="316"/>
            <ac:spMk id="2" creationId="{02C5B25A-255D-4EA9-9460-AD1CF4670911}"/>
          </ac:spMkLst>
        </pc:spChg>
        <pc:spChg chg="mod">
          <ac:chgData name="Carrier Vincent" userId="1f82ba49-dadd-47f5-a5b4-7137ca23f70b" providerId="ADAL" clId="{805982A8-0BC1-46A2-B0A7-EB2FCECDFFFD}" dt="2020-11-23T03:58:33.021" v="2346" actId="20577"/>
          <ac:spMkLst>
            <pc:docMk/>
            <pc:sldMk cId="1395364247" sldId="316"/>
            <ac:spMk id="3" creationId="{953C07CE-862D-4B18-9DA6-55AAC2740FC3}"/>
          </ac:spMkLst>
        </pc:spChg>
        <pc:spChg chg="mod">
          <ac:chgData name="Carrier Vincent" userId="1f82ba49-dadd-47f5-a5b4-7137ca23f70b" providerId="ADAL" clId="{805982A8-0BC1-46A2-B0A7-EB2FCECDFFFD}" dt="2020-11-23T02:39:31.671" v="2297" actId="208"/>
          <ac:spMkLst>
            <pc:docMk/>
            <pc:sldMk cId="1395364247" sldId="316"/>
            <ac:spMk id="6" creationId="{E6C00567-14DA-4765-B501-A59CA620C2D8}"/>
          </ac:spMkLst>
        </pc:spChg>
        <pc:spChg chg="mod">
          <ac:chgData name="Carrier Vincent" userId="1f82ba49-dadd-47f5-a5b4-7137ca23f70b" providerId="ADAL" clId="{805982A8-0BC1-46A2-B0A7-EB2FCECDFFFD}" dt="2020-11-23T02:39:31.671" v="2297" actId="208"/>
          <ac:spMkLst>
            <pc:docMk/>
            <pc:sldMk cId="1395364247" sldId="316"/>
            <ac:spMk id="7" creationId="{27144E4E-04DD-4433-BB2E-C25B9E0CCE02}"/>
          </ac:spMkLst>
        </pc:spChg>
        <pc:grpChg chg="add del mod">
          <ac:chgData name="Carrier Vincent" userId="1f82ba49-dadd-47f5-a5b4-7137ca23f70b" providerId="ADAL" clId="{805982A8-0BC1-46A2-B0A7-EB2FCECDFFFD}" dt="2020-11-23T02:39:50.992" v="2300" actId="478"/>
          <ac:grpSpMkLst>
            <pc:docMk/>
            <pc:sldMk cId="1395364247" sldId="316"/>
            <ac:grpSpMk id="5" creationId="{23D0EAC8-EB9D-41E3-AF33-0144A71B5ED0}"/>
          </ac:grpSpMkLst>
        </pc:grpChg>
      </pc:sldChg>
      <pc:sldChg chg="addSp">
        <pc:chgData name="Carrier Vincent" userId="1f82ba49-dadd-47f5-a5b4-7137ca23f70b" providerId="ADAL" clId="{805982A8-0BC1-46A2-B0A7-EB2FCECDFFFD}" dt="2020-11-22T22:27:48.482" v="1207"/>
        <pc:sldMkLst>
          <pc:docMk/>
          <pc:sldMk cId="3099469033" sldId="317"/>
        </pc:sldMkLst>
        <pc:picChg chg="add">
          <ac:chgData name="Carrier Vincent" userId="1f82ba49-dadd-47f5-a5b4-7137ca23f70b" providerId="ADAL" clId="{805982A8-0BC1-46A2-B0A7-EB2FCECDFFFD}" dt="2020-11-22T22:27:48.482" v="1207"/>
          <ac:picMkLst>
            <pc:docMk/>
            <pc:sldMk cId="3099469033" sldId="317"/>
            <ac:picMk id="2050" creationId="{CC6B652E-77DB-4479-9C13-40398A18F4D8}"/>
          </ac:picMkLst>
        </pc:picChg>
      </pc:sldChg>
      <pc:sldChg chg="modSp new add del mod">
        <pc:chgData name="Carrier Vincent" userId="1f82ba49-dadd-47f5-a5b4-7137ca23f70b" providerId="ADAL" clId="{805982A8-0BC1-46A2-B0A7-EB2FCECDFFFD}" dt="2020-11-22T22:32:15.199" v="1472" actId="20577"/>
        <pc:sldMkLst>
          <pc:docMk/>
          <pc:sldMk cId="3829693512" sldId="317"/>
        </pc:sldMkLst>
        <pc:spChg chg="mod">
          <ac:chgData name="Carrier Vincent" userId="1f82ba49-dadd-47f5-a5b4-7137ca23f70b" providerId="ADAL" clId="{805982A8-0BC1-46A2-B0A7-EB2FCECDFFFD}" dt="2020-11-22T20:38:22.676" v="54" actId="20577"/>
          <ac:spMkLst>
            <pc:docMk/>
            <pc:sldMk cId="3829693512" sldId="317"/>
            <ac:spMk id="2" creationId="{D07BD262-473B-40FF-89CD-F216F09F65A2}"/>
          </ac:spMkLst>
        </pc:spChg>
        <pc:spChg chg="mod">
          <ac:chgData name="Carrier Vincent" userId="1f82ba49-dadd-47f5-a5b4-7137ca23f70b" providerId="ADAL" clId="{805982A8-0BC1-46A2-B0A7-EB2FCECDFFFD}" dt="2020-11-22T22:32:15.199" v="1472" actId="20577"/>
          <ac:spMkLst>
            <pc:docMk/>
            <pc:sldMk cId="3829693512" sldId="317"/>
            <ac:spMk id="3" creationId="{2FE26D27-1627-46C6-9B66-4C5D9DC2FD76}"/>
          </ac:spMkLst>
        </pc:spChg>
        <pc:picChg chg="mod">
          <ac:chgData name="Carrier Vincent" userId="1f82ba49-dadd-47f5-a5b4-7137ca23f70b" providerId="ADAL" clId="{805982A8-0BC1-46A2-B0A7-EB2FCECDFFFD}" dt="2020-11-22T22:31:33.529" v="1462" actId="1076"/>
          <ac:picMkLst>
            <pc:docMk/>
            <pc:sldMk cId="3829693512" sldId="317"/>
            <ac:picMk id="2050" creationId="{CC6B652E-77DB-4479-9C13-40398A18F4D8}"/>
          </ac:picMkLst>
        </pc:picChg>
      </pc:sldChg>
      <pc:sldChg chg="modSp new mod">
        <pc:chgData name="Carrier Vincent" userId="1f82ba49-dadd-47f5-a5b4-7137ca23f70b" providerId="ADAL" clId="{805982A8-0BC1-46A2-B0A7-EB2FCECDFFFD}" dt="2020-11-23T04:34:22.227" v="3029" actId="20577"/>
        <pc:sldMkLst>
          <pc:docMk/>
          <pc:sldMk cId="2688134108" sldId="318"/>
        </pc:sldMkLst>
        <pc:spChg chg="mod">
          <ac:chgData name="Carrier Vincent" userId="1f82ba49-dadd-47f5-a5b4-7137ca23f70b" providerId="ADAL" clId="{805982A8-0BC1-46A2-B0A7-EB2FCECDFFFD}" dt="2020-11-23T02:32:42.803" v="2251" actId="20577"/>
          <ac:spMkLst>
            <pc:docMk/>
            <pc:sldMk cId="2688134108" sldId="318"/>
            <ac:spMk id="2" creationId="{FD6176EC-AFC5-4994-B074-F392DD12EFCB}"/>
          </ac:spMkLst>
        </pc:spChg>
        <pc:spChg chg="mod">
          <ac:chgData name="Carrier Vincent" userId="1f82ba49-dadd-47f5-a5b4-7137ca23f70b" providerId="ADAL" clId="{805982A8-0BC1-46A2-B0A7-EB2FCECDFFFD}" dt="2020-11-23T04:34:22.227" v="3029" actId="20577"/>
          <ac:spMkLst>
            <pc:docMk/>
            <pc:sldMk cId="2688134108" sldId="318"/>
            <ac:spMk id="3" creationId="{54E07C87-82FB-459E-A1B5-D8F38FA34A6C}"/>
          </ac:spMkLst>
        </pc:spChg>
      </pc:sldChg>
      <pc:sldChg chg="modSp new del mod">
        <pc:chgData name="Carrier Vincent" userId="1f82ba49-dadd-47f5-a5b4-7137ca23f70b" providerId="ADAL" clId="{805982A8-0BC1-46A2-B0A7-EB2FCECDFFFD}" dt="2020-11-23T02:32:35.876" v="2248" actId="47"/>
        <pc:sldMkLst>
          <pc:docMk/>
          <pc:sldMk cId="754287955" sldId="319"/>
        </pc:sldMkLst>
        <pc:spChg chg="mod">
          <ac:chgData name="Carrier Vincent" userId="1f82ba49-dadd-47f5-a5b4-7137ca23f70b" providerId="ADAL" clId="{805982A8-0BC1-46A2-B0A7-EB2FCECDFFFD}" dt="2020-11-22T20:45:03.206" v="98" actId="20577"/>
          <ac:spMkLst>
            <pc:docMk/>
            <pc:sldMk cId="754287955" sldId="319"/>
            <ac:spMk id="2" creationId="{D6D23910-B3F2-48C0-B2AD-F0BF9E0D5BFE}"/>
          </ac:spMkLst>
        </pc:spChg>
      </pc:sldChg>
      <pc:sldChg chg="modSp new mod ord">
        <pc:chgData name="Carrier Vincent" userId="1f82ba49-dadd-47f5-a5b4-7137ca23f70b" providerId="ADAL" clId="{805982A8-0BC1-46A2-B0A7-EB2FCECDFFFD}" dt="2020-11-23T02:27:26.034" v="2245"/>
        <pc:sldMkLst>
          <pc:docMk/>
          <pc:sldMk cId="4038339611" sldId="320"/>
        </pc:sldMkLst>
        <pc:spChg chg="mod">
          <ac:chgData name="Carrier Vincent" userId="1f82ba49-dadd-47f5-a5b4-7137ca23f70b" providerId="ADAL" clId="{805982A8-0BC1-46A2-B0A7-EB2FCECDFFFD}" dt="2020-11-22T20:52:13.463" v="114" actId="20577"/>
          <ac:spMkLst>
            <pc:docMk/>
            <pc:sldMk cId="4038339611" sldId="320"/>
            <ac:spMk id="2" creationId="{C31900A1-A7E9-4AE6-926D-F1435AF5D587}"/>
          </ac:spMkLst>
        </pc:spChg>
        <pc:spChg chg="mod">
          <ac:chgData name="Carrier Vincent" userId="1f82ba49-dadd-47f5-a5b4-7137ca23f70b" providerId="ADAL" clId="{805982A8-0BC1-46A2-B0A7-EB2FCECDFFFD}" dt="2020-11-23T02:27:10.111" v="2243" actId="115"/>
          <ac:spMkLst>
            <pc:docMk/>
            <pc:sldMk cId="4038339611" sldId="320"/>
            <ac:spMk id="3" creationId="{E23370D5-3943-42AA-BE03-A36A401AF7A1}"/>
          </ac:spMkLst>
        </pc:spChg>
      </pc:sldChg>
      <pc:sldChg chg="modSp new mod ord">
        <pc:chgData name="Carrier Vincent" userId="1f82ba49-dadd-47f5-a5b4-7137ca23f70b" providerId="ADAL" clId="{805982A8-0BC1-46A2-B0A7-EB2FCECDFFFD}" dt="2020-11-23T04:05:18.486" v="2386" actId="20577"/>
        <pc:sldMkLst>
          <pc:docMk/>
          <pc:sldMk cId="3102379885" sldId="321"/>
        </pc:sldMkLst>
        <pc:spChg chg="mod">
          <ac:chgData name="Carrier Vincent" userId="1f82ba49-dadd-47f5-a5b4-7137ca23f70b" providerId="ADAL" clId="{805982A8-0BC1-46A2-B0A7-EB2FCECDFFFD}" dt="2020-11-22T22:16:49.785" v="1006" actId="20577"/>
          <ac:spMkLst>
            <pc:docMk/>
            <pc:sldMk cId="3102379885" sldId="321"/>
            <ac:spMk id="2" creationId="{44149B1A-F5EB-4BE7-840B-EAF7A4A7DF22}"/>
          </ac:spMkLst>
        </pc:spChg>
        <pc:spChg chg="mod">
          <ac:chgData name="Carrier Vincent" userId="1f82ba49-dadd-47f5-a5b4-7137ca23f70b" providerId="ADAL" clId="{805982A8-0BC1-46A2-B0A7-EB2FCECDFFFD}" dt="2020-11-23T04:05:18.486" v="2386" actId="20577"/>
          <ac:spMkLst>
            <pc:docMk/>
            <pc:sldMk cId="3102379885" sldId="321"/>
            <ac:spMk id="3" creationId="{7304E15A-098E-42EA-BC2C-A8CCB36A8799}"/>
          </ac:spMkLst>
        </pc:spChg>
      </pc:sldChg>
      <pc:sldChg chg="addSp">
        <pc:chgData name="Carrier Vincent" userId="1f82ba49-dadd-47f5-a5b4-7137ca23f70b" providerId="ADAL" clId="{805982A8-0BC1-46A2-B0A7-EB2FCECDFFFD}" dt="2020-11-22T21:10:33.184" v="887"/>
        <pc:sldMkLst>
          <pc:docMk/>
          <pc:sldMk cId="1529165311" sldId="322"/>
        </pc:sldMkLst>
        <pc:picChg chg="add">
          <ac:chgData name="Carrier Vincent" userId="1f82ba49-dadd-47f5-a5b4-7137ca23f70b" providerId="ADAL" clId="{805982A8-0BC1-46A2-B0A7-EB2FCECDFFFD}" dt="2020-11-22T21:10:33.184" v="887"/>
          <ac:picMkLst>
            <pc:docMk/>
            <pc:sldMk cId="1529165311" sldId="322"/>
            <ac:picMk id="1026" creationId="{ED4985D5-D9A0-423C-91E2-E830CC2824DC}"/>
          </ac:picMkLst>
        </pc:picChg>
      </pc:sldChg>
      <pc:sldChg chg="addSp delSp modSp new add del mod ord modClrScheme modAnim chgLayout">
        <pc:chgData name="Carrier Vincent" userId="1f82ba49-dadd-47f5-a5b4-7137ca23f70b" providerId="ADAL" clId="{805982A8-0BC1-46A2-B0A7-EB2FCECDFFFD}" dt="2020-11-23T02:27:34.056" v="2247"/>
        <pc:sldMkLst>
          <pc:docMk/>
          <pc:sldMk cId="2234715209" sldId="322"/>
        </pc:sldMkLst>
        <pc:spChg chg="mod ord">
          <ac:chgData name="Carrier Vincent" userId="1f82ba49-dadd-47f5-a5b4-7137ca23f70b" providerId="ADAL" clId="{805982A8-0BC1-46A2-B0A7-EB2FCECDFFFD}" dt="2020-11-22T21:50:08.454" v="985" actId="14100"/>
          <ac:spMkLst>
            <pc:docMk/>
            <pc:sldMk cId="2234715209" sldId="322"/>
            <ac:spMk id="2" creationId="{E9C8BE54-CA23-4016-B33D-4B0189C755A7}"/>
          </ac:spMkLst>
        </pc:spChg>
        <pc:spChg chg="del mod">
          <ac:chgData name="Carrier Vincent" userId="1f82ba49-dadd-47f5-a5b4-7137ca23f70b" providerId="ADAL" clId="{805982A8-0BC1-46A2-B0A7-EB2FCECDFFFD}" dt="2020-11-22T20:59:54.214" v="812" actId="478"/>
          <ac:spMkLst>
            <pc:docMk/>
            <pc:sldMk cId="2234715209" sldId="322"/>
            <ac:spMk id="3" creationId="{15DCDE39-A28C-4013-A3F1-590ABEB2BA91}"/>
          </ac:spMkLst>
        </pc:spChg>
        <pc:spChg chg="mod ord">
          <ac:chgData name="Carrier Vincent" userId="1f82ba49-dadd-47f5-a5b4-7137ca23f70b" providerId="ADAL" clId="{805982A8-0BC1-46A2-B0A7-EB2FCECDFFFD}" dt="2020-11-22T21:11:25.264" v="901" actId="700"/>
          <ac:spMkLst>
            <pc:docMk/>
            <pc:sldMk cId="2234715209" sldId="322"/>
            <ac:spMk id="4" creationId="{9C4B7C61-6107-4E3C-BA24-E2824E7ECA5B}"/>
          </ac:spMkLst>
        </pc:spChg>
        <pc:spChg chg="add del mod">
          <ac:chgData name="Carrier Vincent" userId="1f82ba49-dadd-47f5-a5b4-7137ca23f70b" providerId="ADAL" clId="{805982A8-0BC1-46A2-B0A7-EB2FCECDFFFD}" dt="2020-11-22T20:59:55.403" v="813" actId="22"/>
          <ac:spMkLst>
            <pc:docMk/>
            <pc:sldMk cId="2234715209" sldId="322"/>
            <ac:spMk id="6" creationId="{AF635835-D75A-4329-88EC-A64749596F1A}"/>
          </ac:spMkLst>
        </pc:spChg>
        <pc:spChg chg="add del mod">
          <ac:chgData name="Carrier Vincent" userId="1f82ba49-dadd-47f5-a5b4-7137ca23f70b" providerId="ADAL" clId="{805982A8-0BC1-46A2-B0A7-EB2FCECDFFFD}" dt="2020-11-22T21:00:43.590" v="818" actId="22"/>
          <ac:spMkLst>
            <pc:docMk/>
            <pc:sldMk cId="2234715209" sldId="322"/>
            <ac:spMk id="10" creationId="{41C8AE75-0892-493D-B67D-AB2C33E3582B}"/>
          </ac:spMkLst>
        </pc:spChg>
        <pc:spChg chg="add del mod">
          <ac:chgData name="Carrier Vincent" userId="1f82ba49-dadd-47f5-a5b4-7137ca23f70b" providerId="ADAL" clId="{805982A8-0BC1-46A2-B0A7-EB2FCECDFFFD}" dt="2020-11-22T21:01:49.932" v="823"/>
          <ac:spMkLst>
            <pc:docMk/>
            <pc:sldMk cId="2234715209" sldId="322"/>
            <ac:spMk id="14" creationId="{C85F46C2-DBBE-4C82-9F15-8C2FAC96B461}"/>
          </ac:spMkLst>
        </pc:spChg>
        <pc:spChg chg="add del mod">
          <ac:chgData name="Carrier Vincent" userId="1f82ba49-dadd-47f5-a5b4-7137ca23f70b" providerId="ADAL" clId="{805982A8-0BC1-46A2-B0A7-EB2FCECDFFFD}" dt="2020-11-22T21:02:26.101" v="829" actId="478"/>
          <ac:spMkLst>
            <pc:docMk/>
            <pc:sldMk cId="2234715209" sldId="322"/>
            <ac:spMk id="15" creationId="{ACB33207-ADEB-4775-B710-C24E439FFAC8}"/>
          </ac:spMkLst>
        </pc:spChg>
        <pc:spChg chg="add del mod ord">
          <ac:chgData name="Carrier Vincent" userId="1f82ba49-dadd-47f5-a5b4-7137ca23f70b" providerId="ADAL" clId="{805982A8-0BC1-46A2-B0A7-EB2FCECDFFFD}" dt="2020-11-22T21:06:15.313" v="857" actId="700"/>
          <ac:spMkLst>
            <pc:docMk/>
            <pc:sldMk cId="2234715209" sldId="322"/>
            <ac:spMk id="16" creationId="{86309F7D-20D9-4F4C-BD7E-4F4BF8A73FE0}"/>
          </ac:spMkLst>
        </pc:spChg>
        <pc:spChg chg="add del mod ord">
          <ac:chgData name="Carrier Vincent" userId="1f82ba49-dadd-47f5-a5b4-7137ca23f70b" providerId="ADAL" clId="{805982A8-0BC1-46A2-B0A7-EB2FCECDFFFD}" dt="2020-11-23T02:20:46.643" v="2160" actId="14100"/>
          <ac:spMkLst>
            <pc:docMk/>
            <pc:sldMk cId="2234715209" sldId="322"/>
            <ac:spMk id="17" creationId="{02EDC808-26D3-4212-8C96-776D5C79996C}"/>
          </ac:spMkLst>
        </pc:spChg>
        <pc:spChg chg="add del mod">
          <ac:chgData name="Carrier Vincent" userId="1f82ba49-dadd-47f5-a5b4-7137ca23f70b" providerId="ADAL" clId="{805982A8-0BC1-46A2-B0A7-EB2FCECDFFFD}" dt="2020-11-22T21:06:42.354" v="860"/>
          <ac:spMkLst>
            <pc:docMk/>
            <pc:sldMk cId="2234715209" sldId="322"/>
            <ac:spMk id="18" creationId="{3086EF29-A39F-41AE-9C4F-BA60105DEB26}"/>
          </ac:spMkLst>
        </pc:spChg>
        <pc:picChg chg="add del mod ord">
          <ac:chgData name="Carrier Vincent" userId="1f82ba49-dadd-47f5-a5b4-7137ca23f70b" providerId="ADAL" clId="{805982A8-0BC1-46A2-B0A7-EB2FCECDFFFD}" dt="2020-11-22T21:00:12.024" v="817" actId="478"/>
          <ac:picMkLst>
            <pc:docMk/>
            <pc:sldMk cId="2234715209" sldId="322"/>
            <ac:picMk id="8" creationId="{DBCE00EB-944D-4F31-B61E-2449E1762585}"/>
          </ac:picMkLst>
        </pc:picChg>
        <pc:picChg chg="add del mod ord">
          <ac:chgData name="Carrier Vincent" userId="1f82ba49-dadd-47f5-a5b4-7137ca23f70b" providerId="ADAL" clId="{805982A8-0BC1-46A2-B0A7-EB2FCECDFFFD}" dt="2020-11-22T21:01:08.648" v="822" actId="478"/>
          <ac:picMkLst>
            <pc:docMk/>
            <pc:sldMk cId="2234715209" sldId="322"/>
            <ac:picMk id="12" creationId="{3286B7DD-F2CE-4B58-A6A1-74E2BC17C506}"/>
          </ac:picMkLst>
        </pc:picChg>
        <pc:picChg chg="mod">
          <ac:chgData name="Carrier Vincent" userId="1f82ba49-dadd-47f5-a5b4-7137ca23f70b" providerId="ADAL" clId="{805982A8-0BC1-46A2-B0A7-EB2FCECDFFFD}" dt="2020-11-22T21:50:52.532" v="987"/>
          <ac:picMkLst>
            <pc:docMk/>
            <pc:sldMk cId="2234715209" sldId="322"/>
            <ac:picMk id="1026" creationId="{ED4985D5-D9A0-423C-91E2-E830CC2824DC}"/>
          </ac:picMkLst>
        </pc:picChg>
      </pc:sldChg>
      <pc:sldChg chg="addSp delSp modSp new add del mod ord modClrScheme modAnim chgLayout">
        <pc:chgData name="Carrier Vincent" userId="1f82ba49-dadd-47f5-a5b4-7137ca23f70b" providerId="ADAL" clId="{805982A8-0BC1-46A2-B0A7-EB2FCECDFFFD}" dt="2020-11-23T06:31:41.075" v="4728" actId="207"/>
        <pc:sldMkLst>
          <pc:docMk/>
          <pc:sldMk cId="2127958764" sldId="323"/>
        </pc:sldMkLst>
        <pc:spChg chg="mod ord">
          <ac:chgData name="Carrier Vincent" userId="1f82ba49-dadd-47f5-a5b4-7137ca23f70b" providerId="ADAL" clId="{805982A8-0BC1-46A2-B0A7-EB2FCECDFFFD}" dt="2020-11-23T05:06:29.217" v="3230" actId="20577"/>
          <ac:spMkLst>
            <pc:docMk/>
            <pc:sldMk cId="2127958764" sldId="323"/>
            <ac:spMk id="2" creationId="{2D650FEC-B4D7-4C53-B629-D8BDEEC5D3B8}"/>
          </ac:spMkLst>
        </pc:spChg>
        <pc:spChg chg="del mod">
          <ac:chgData name="Carrier Vincent" userId="1f82ba49-dadd-47f5-a5b4-7137ca23f70b" providerId="ADAL" clId="{805982A8-0BC1-46A2-B0A7-EB2FCECDFFFD}" dt="2020-11-23T04:51:21.248" v="3036" actId="700"/>
          <ac:spMkLst>
            <pc:docMk/>
            <pc:sldMk cId="2127958764" sldId="323"/>
            <ac:spMk id="3" creationId="{73F8585D-C5B3-4CDB-BDAB-B05A66AD3BEB}"/>
          </ac:spMkLst>
        </pc:spChg>
        <pc:spChg chg="mod ord">
          <ac:chgData name="Carrier Vincent" userId="1f82ba49-dadd-47f5-a5b4-7137ca23f70b" providerId="ADAL" clId="{805982A8-0BC1-46A2-B0A7-EB2FCECDFFFD}" dt="2020-11-23T04:51:21.248" v="3036" actId="700"/>
          <ac:spMkLst>
            <pc:docMk/>
            <pc:sldMk cId="2127958764" sldId="323"/>
            <ac:spMk id="4" creationId="{9E3B4B37-7FAA-493A-8649-77FD828F5E7E}"/>
          </ac:spMkLst>
        </pc:spChg>
        <pc:spChg chg="add mod">
          <ac:chgData name="Carrier Vincent" userId="1f82ba49-dadd-47f5-a5b4-7137ca23f70b" providerId="ADAL" clId="{805982A8-0BC1-46A2-B0A7-EB2FCECDFFFD}" dt="2020-11-23T05:12:58.837" v="3365" actId="339"/>
          <ac:spMkLst>
            <pc:docMk/>
            <pc:sldMk cId="2127958764" sldId="323"/>
            <ac:spMk id="10" creationId="{21E9EA53-D7DD-40A1-AA4C-B5E45D1CAE4A}"/>
          </ac:spMkLst>
        </pc:spChg>
        <pc:spChg chg="add mod">
          <ac:chgData name="Carrier Vincent" userId="1f82ba49-dadd-47f5-a5b4-7137ca23f70b" providerId="ADAL" clId="{805982A8-0BC1-46A2-B0A7-EB2FCECDFFFD}" dt="2020-11-23T05:13:02.984" v="3366" actId="339"/>
          <ac:spMkLst>
            <pc:docMk/>
            <pc:sldMk cId="2127958764" sldId="323"/>
            <ac:spMk id="11" creationId="{AED03C32-3891-4740-9DAB-86A12B3B471E}"/>
          </ac:spMkLst>
        </pc:spChg>
        <pc:spChg chg="add mod">
          <ac:chgData name="Carrier Vincent" userId="1f82ba49-dadd-47f5-a5b4-7137ca23f70b" providerId="ADAL" clId="{805982A8-0BC1-46A2-B0A7-EB2FCECDFFFD}" dt="2020-11-23T06:31:23.536" v="4727" actId="207"/>
          <ac:spMkLst>
            <pc:docMk/>
            <pc:sldMk cId="2127958764" sldId="323"/>
            <ac:spMk id="12" creationId="{7A7363BD-DE5F-465D-8867-D4C344578C3E}"/>
          </ac:spMkLst>
        </pc:spChg>
        <pc:spChg chg="add mod">
          <ac:chgData name="Carrier Vincent" userId="1f82ba49-dadd-47f5-a5b4-7137ca23f70b" providerId="ADAL" clId="{805982A8-0BC1-46A2-B0A7-EB2FCECDFFFD}" dt="2020-11-23T06:31:41.075" v="4728" actId="207"/>
          <ac:spMkLst>
            <pc:docMk/>
            <pc:sldMk cId="2127958764" sldId="323"/>
            <ac:spMk id="13" creationId="{ED059169-575C-4DBF-ACB1-09C06CC78415}"/>
          </ac:spMkLst>
        </pc:spChg>
        <pc:picChg chg="mod">
          <ac:chgData name="Carrier Vincent" userId="1f82ba49-dadd-47f5-a5b4-7137ca23f70b" providerId="ADAL" clId="{805982A8-0BC1-46A2-B0A7-EB2FCECDFFFD}" dt="2020-11-23T06:30:46.217" v="4726" actId="1076"/>
          <ac:picMkLst>
            <pc:docMk/>
            <pc:sldMk cId="2127958764" sldId="323"/>
            <ac:picMk id="4098" creationId="{72AC2418-D474-422F-B15B-592ECFC013E0}"/>
          </ac:picMkLst>
        </pc:picChg>
        <pc:cxnChg chg="add mod">
          <ac:chgData name="Carrier Vincent" userId="1f82ba49-dadd-47f5-a5b4-7137ca23f70b" providerId="ADAL" clId="{805982A8-0BC1-46A2-B0A7-EB2FCECDFFFD}" dt="2020-11-23T05:06:19.680" v="3200" actId="1076"/>
          <ac:cxnSpMkLst>
            <pc:docMk/>
            <pc:sldMk cId="2127958764" sldId="323"/>
            <ac:cxnSpMk id="6" creationId="{F9043624-7F4E-4E54-B477-E42AE0AD298C}"/>
          </ac:cxnSpMkLst>
        </pc:cxnChg>
        <pc:cxnChg chg="add mod">
          <ac:chgData name="Carrier Vincent" userId="1f82ba49-dadd-47f5-a5b4-7137ca23f70b" providerId="ADAL" clId="{805982A8-0BC1-46A2-B0A7-EB2FCECDFFFD}" dt="2020-11-23T05:06:19.680" v="3200" actId="1076"/>
          <ac:cxnSpMkLst>
            <pc:docMk/>
            <pc:sldMk cId="2127958764" sldId="323"/>
            <ac:cxnSpMk id="7" creationId="{CE775166-B75A-4A76-9B80-F1D47D30D505}"/>
          </ac:cxnSpMkLst>
        </pc:cxnChg>
        <pc:cxnChg chg="add mod">
          <ac:chgData name="Carrier Vincent" userId="1f82ba49-dadd-47f5-a5b4-7137ca23f70b" providerId="ADAL" clId="{805982A8-0BC1-46A2-B0A7-EB2FCECDFFFD}" dt="2020-11-23T05:06:19.680" v="3200" actId="1076"/>
          <ac:cxnSpMkLst>
            <pc:docMk/>
            <pc:sldMk cId="2127958764" sldId="323"/>
            <ac:cxnSpMk id="8" creationId="{401CBF31-755E-465B-9CDA-7B7E58DC0944}"/>
          </ac:cxnSpMkLst>
        </pc:cxnChg>
        <pc:cxnChg chg="add mod">
          <ac:chgData name="Carrier Vincent" userId="1f82ba49-dadd-47f5-a5b4-7137ca23f70b" providerId="ADAL" clId="{805982A8-0BC1-46A2-B0A7-EB2FCECDFFFD}" dt="2020-11-23T05:06:19.680" v="3200" actId="1076"/>
          <ac:cxnSpMkLst>
            <pc:docMk/>
            <pc:sldMk cId="2127958764" sldId="323"/>
            <ac:cxnSpMk id="9" creationId="{EB3CC988-BD93-4BB6-8763-8457EDD893CB}"/>
          </ac:cxnSpMkLst>
        </pc:cxnChg>
      </pc:sldChg>
      <pc:sldChg chg="addSp">
        <pc:chgData name="Carrier Vincent" userId="1f82ba49-dadd-47f5-a5b4-7137ca23f70b" providerId="ADAL" clId="{805982A8-0BC1-46A2-B0A7-EB2FCECDFFFD}" dt="2020-11-23T04:50:54.878" v="3030"/>
        <pc:sldMkLst>
          <pc:docMk/>
          <pc:sldMk cId="3731221673" sldId="323"/>
        </pc:sldMkLst>
        <pc:picChg chg="add">
          <ac:chgData name="Carrier Vincent" userId="1f82ba49-dadd-47f5-a5b4-7137ca23f70b" providerId="ADAL" clId="{805982A8-0BC1-46A2-B0A7-EB2FCECDFFFD}" dt="2020-11-23T04:50:54.878" v="3030"/>
          <ac:picMkLst>
            <pc:docMk/>
            <pc:sldMk cId="3731221673" sldId="323"/>
            <ac:picMk id="4098" creationId="{72AC2418-D474-422F-B15B-592ECFC013E0}"/>
          </ac:picMkLst>
        </pc:picChg>
      </pc:sldChg>
      <pc:sldChg chg="addSp delSp modSp new mod modClrScheme modAnim chgLayout">
        <pc:chgData name="Carrier Vincent" userId="1f82ba49-dadd-47f5-a5b4-7137ca23f70b" providerId="ADAL" clId="{805982A8-0BC1-46A2-B0A7-EB2FCECDFFFD}" dt="2020-11-23T06:33:24.618" v="4734" actId="14861"/>
        <pc:sldMkLst>
          <pc:docMk/>
          <pc:sldMk cId="2659766964" sldId="324"/>
        </pc:sldMkLst>
        <pc:spChg chg="mod ord">
          <ac:chgData name="Carrier Vincent" userId="1f82ba49-dadd-47f5-a5b4-7137ca23f70b" providerId="ADAL" clId="{805982A8-0BC1-46A2-B0A7-EB2FCECDFFFD}" dt="2020-11-23T05:53:50.377" v="4050" actId="700"/>
          <ac:spMkLst>
            <pc:docMk/>
            <pc:sldMk cId="2659766964" sldId="324"/>
            <ac:spMk id="2" creationId="{0F0BA6C1-8F5B-442C-9BB1-7FBD5C0567DD}"/>
          </ac:spMkLst>
        </pc:spChg>
        <pc:spChg chg="del mod">
          <ac:chgData name="Carrier Vincent" userId="1f82ba49-dadd-47f5-a5b4-7137ca23f70b" providerId="ADAL" clId="{805982A8-0BC1-46A2-B0A7-EB2FCECDFFFD}" dt="2020-11-23T05:53:45.697" v="4049" actId="478"/>
          <ac:spMkLst>
            <pc:docMk/>
            <pc:sldMk cId="2659766964" sldId="324"/>
            <ac:spMk id="3" creationId="{4A4B244E-5B1B-4969-BEBA-665404F16901}"/>
          </ac:spMkLst>
        </pc:spChg>
        <pc:spChg chg="mod ord">
          <ac:chgData name="Carrier Vincent" userId="1f82ba49-dadd-47f5-a5b4-7137ca23f70b" providerId="ADAL" clId="{805982A8-0BC1-46A2-B0A7-EB2FCECDFFFD}" dt="2020-11-23T05:53:50.377" v="4050" actId="700"/>
          <ac:spMkLst>
            <pc:docMk/>
            <pc:sldMk cId="2659766964" sldId="324"/>
            <ac:spMk id="4" creationId="{1DE35684-3A98-4B32-B6C5-E2DF64D07606}"/>
          </ac:spMkLst>
        </pc:spChg>
        <pc:spChg chg="add del mod">
          <ac:chgData name="Carrier Vincent" userId="1f82ba49-dadd-47f5-a5b4-7137ca23f70b" providerId="ADAL" clId="{805982A8-0BC1-46A2-B0A7-EB2FCECDFFFD}" dt="2020-11-23T05:53:50.377" v="4050" actId="700"/>
          <ac:spMkLst>
            <pc:docMk/>
            <pc:sldMk cId="2659766964" sldId="324"/>
            <ac:spMk id="6" creationId="{E875EF7F-B70A-460A-A764-977BDFAA098A}"/>
          </ac:spMkLst>
        </pc:spChg>
        <pc:spChg chg="add del mod">
          <ac:chgData name="Carrier Vincent" userId="1f82ba49-dadd-47f5-a5b4-7137ca23f70b" providerId="ADAL" clId="{805982A8-0BC1-46A2-B0A7-EB2FCECDFFFD}" dt="2020-11-23T05:54:33.673" v="4052"/>
          <ac:spMkLst>
            <pc:docMk/>
            <pc:sldMk cId="2659766964" sldId="324"/>
            <ac:spMk id="7" creationId="{41A1C5FD-CE23-477F-B56E-8D155435E1B5}"/>
          </ac:spMkLst>
        </pc:spChg>
        <pc:spChg chg="add mod">
          <ac:chgData name="Carrier Vincent" userId="1f82ba49-dadd-47f5-a5b4-7137ca23f70b" providerId="ADAL" clId="{805982A8-0BC1-46A2-B0A7-EB2FCECDFFFD}" dt="2020-11-23T06:33:24.618" v="4734" actId="14861"/>
          <ac:spMkLst>
            <pc:docMk/>
            <pc:sldMk cId="2659766964" sldId="324"/>
            <ac:spMk id="8" creationId="{6B917E57-BFE4-4247-BB08-3BB1E70C098C}"/>
          </ac:spMkLst>
        </pc:spChg>
        <pc:spChg chg="add del mod">
          <ac:chgData name="Carrier Vincent" userId="1f82ba49-dadd-47f5-a5b4-7137ca23f70b" providerId="ADAL" clId="{805982A8-0BC1-46A2-B0A7-EB2FCECDFFFD}" dt="2020-11-23T05:55:49.035" v="4062" actId="478"/>
          <ac:spMkLst>
            <pc:docMk/>
            <pc:sldMk cId="2659766964" sldId="324"/>
            <ac:spMk id="10" creationId="{5353A016-B4E1-4B2D-B55A-2E88C67C05DC}"/>
          </ac:spMkLst>
        </pc:spChg>
        <pc:spChg chg="add del">
          <ac:chgData name="Carrier Vincent" userId="1f82ba49-dadd-47f5-a5b4-7137ca23f70b" providerId="ADAL" clId="{805982A8-0BC1-46A2-B0A7-EB2FCECDFFFD}" dt="2020-11-23T05:57:34.695" v="4064" actId="22"/>
          <ac:spMkLst>
            <pc:docMk/>
            <pc:sldMk cId="2659766964" sldId="324"/>
            <ac:spMk id="12" creationId="{66DDE1E2-0D4D-49A8-B086-6840B16D6797}"/>
          </ac:spMkLst>
        </pc:spChg>
        <pc:spChg chg="add del mod">
          <ac:chgData name="Carrier Vincent" userId="1f82ba49-dadd-47f5-a5b4-7137ca23f70b" providerId="ADAL" clId="{805982A8-0BC1-46A2-B0A7-EB2FCECDFFFD}" dt="2020-11-23T05:58:12.754" v="4070" actId="478"/>
          <ac:spMkLst>
            <pc:docMk/>
            <pc:sldMk cId="2659766964" sldId="324"/>
            <ac:spMk id="14" creationId="{64B06370-3AFC-4E98-94BE-A38A78C73DF8}"/>
          </ac:spMkLst>
        </pc:spChg>
        <pc:spChg chg="add mod topLvl">
          <ac:chgData name="Carrier Vincent" userId="1f82ba49-dadd-47f5-a5b4-7137ca23f70b" providerId="ADAL" clId="{805982A8-0BC1-46A2-B0A7-EB2FCECDFFFD}" dt="2020-11-23T06:32:32.857" v="4730" actId="164"/>
          <ac:spMkLst>
            <pc:docMk/>
            <pc:sldMk cId="2659766964" sldId="324"/>
            <ac:spMk id="15" creationId="{11F85B9A-A192-42B8-B798-69CDDDEB74DA}"/>
          </ac:spMkLst>
        </pc:spChg>
        <pc:spChg chg="add mod topLvl">
          <ac:chgData name="Carrier Vincent" userId="1f82ba49-dadd-47f5-a5b4-7137ca23f70b" providerId="ADAL" clId="{805982A8-0BC1-46A2-B0A7-EB2FCECDFFFD}" dt="2020-11-23T06:32:32.857" v="4730" actId="164"/>
          <ac:spMkLst>
            <pc:docMk/>
            <pc:sldMk cId="2659766964" sldId="324"/>
            <ac:spMk id="16" creationId="{74721099-CA4F-4FF8-BC83-EBB6423718FF}"/>
          </ac:spMkLst>
        </pc:spChg>
        <pc:spChg chg="add del mod">
          <ac:chgData name="Carrier Vincent" userId="1f82ba49-dadd-47f5-a5b4-7137ca23f70b" providerId="ADAL" clId="{805982A8-0BC1-46A2-B0A7-EB2FCECDFFFD}" dt="2020-11-23T06:05:57.005" v="4180" actId="478"/>
          <ac:spMkLst>
            <pc:docMk/>
            <pc:sldMk cId="2659766964" sldId="324"/>
            <ac:spMk id="18" creationId="{D567BE32-F033-40B9-AB50-1A2CAA193668}"/>
          </ac:spMkLst>
        </pc:spChg>
        <pc:spChg chg="add mod topLvl">
          <ac:chgData name="Carrier Vincent" userId="1f82ba49-dadd-47f5-a5b4-7137ca23f70b" providerId="ADAL" clId="{805982A8-0BC1-46A2-B0A7-EB2FCECDFFFD}" dt="2020-11-23T06:32:32.857" v="4730" actId="164"/>
          <ac:spMkLst>
            <pc:docMk/>
            <pc:sldMk cId="2659766964" sldId="324"/>
            <ac:spMk id="19" creationId="{1E570AEA-B136-4643-87BD-E12E3BE74421}"/>
          </ac:spMkLst>
        </pc:spChg>
        <pc:grpChg chg="add del mod">
          <ac:chgData name="Carrier Vincent" userId="1f82ba49-dadd-47f5-a5b4-7137ca23f70b" providerId="ADAL" clId="{805982A8-0BC1-46A2-B0A7-EB2FCECDFFFD}" dt="2020-11-23T06:09:53.565" v="4270" actId="165"/>
          <ac:grpSpMkLst>
            <pc:docMk/>
            <pc:sldMk cId="2659766964" sldId="324"/>
            <ac:grpSpMk id="20" creationId="{9E2CAD05-7A55-470E-AB28-529CA7CA9447}"/>
          </ac:grpSpMkLst>
        </pc:grpChg>
        <pc:grpChg chg="add mod">
          <ac:chgData name="Carrier Vincent" userId="1f82ba49-dadd-47f5-a5b4-7137ca23f70b" providerId="ADAL" clId="{805982A8-0BC1-46A2-B0A7-EB2FCECDFFFD}" dt="2020-11-23T06:33:18.647" v="4733" actId="14861"/>
          <ac:grpSpMkLst>
            <pc:docMk/>
            <pc:sldMk cId="2659766964" sldId="324"/>
            <ac:grpSpMk id="23" creationId="{D7C0212A-C846-48E5-ACAA-A09005C5CC16}"/>
          </ac:grpSpMkLst>
        </pc:grpChg>
        <pc:picChg chg="add mod">
          <ac:chgData name="Carrier Vincent" userId="1f82ba49-dadd-47f5-a5b4-7137ca23f70b" providerId="ADAL" clId="{805982A8-0BC1-46A2-B0A7-EB2FCECDFFFD}" dt="2020-11-23T06:32:58.350" v="4732" actId="1076"/>
          <ac:picMkLst>
            <pc:docMk/>
            <pc:sldMk cId="2659766964" sldId="324"/>
            <ac:picMk id="22" creationId="{E210C864-04D5-4B6D-B4CF-CF55052AD671}"/>
          </ac:picMkLst>
        </pc:picChg>
      </pc:sldChg>
      <pc:sldChg chg="modSp new mod">
        <pc:chgData name="Carrier Vincent" userId="1f82ba49-dadd-47f5-a5b4-7137ca23f70b" providerId="ADAL" clId="{805982A8-0BC1-46A2-B0A7-EB2FCECDFFFD}" dt="2020-11-23T02:25:22.608" v="2230" actId="20577"/>
        <pc:sldMkLst>
          <pc:docMk/>
          <pc:sldMk cId="1969704543" sldId="325"/>
        </pc:sldMkLst>
        <pc:spChg chg="mod">
          <ac:chgData name="Carrier Vincent" userId="1f82ba49-dadd-47f5-a5b4-7137ca23f70b" providerId="ADAL" clId="{805982A8-0BC1-46A2-B0A7-EB2FCECDFFFD}" dt="2020-11-23T02:25:22.608" v="2230" actId="20577"/>
          <ac:spMkLst>
            <pc:docMk/>
            <pc:sldMk cId="1969704543" sldId="325"/>
            <ac:spMk id="2" creationId="{A4548036-61C5-4A53-BA4E-FD1E20141529}"/>
          </ac:spMkLst>
        </pc:spChg>
      </pc:sldChg>
      <pc:sldChg chg="modSp new mod">
        <pc:chgData name="Carrier Vincent" userId="1f82ba49-dadd-47f5-a5b4-7137ca23f70b" providerId="ADAL" clId="{805982A8-0BC1-46A2-B0A7-EB2FCECDFFFD}" dt="2020-11-23T02:25:26.769" v="2242" actId="20577"/>
        <pc:sldMkLst>
          <pc:docMk/>
          <pc:sldMk cId="2438874249" sldId="326"/>
        </pc:sldMkLst>
        <pc:spChg chg="mod">
          <ac:chgData name="Carrier Vincent" userId="1f82ba49-dadd-47f5-a5b4-7137ca23f70b" providerId="ADAL" clId="{805982A8-0BC1-46A2-B0A7-EB2FCECDFFFD}" dt="2020-11-23T02:25:26.769" v="2242" actId="20577"/>
          <ac:spMkLst>
            <pc:docMk/>
            <pc:sldMk cId="2438874249" sldId="326"/>
            <ac:spMk id="2" creationId="{CDB12A72-54BA-46EE-823B-A0DAD4A2975A}"/>
          </ac:spMkLst>
        </pc:spChg>
      </pc:sldChg>
      <pc:sldChg chg="addSp modSp new del mod modAnim">
        <pc:chgData name="Carrier Vincent" userId="1f82ba49-dadd-47f5-a5b4-7137ca23f70b" providerId="ADAL" clId="{805982A8-0BC1-46A2-B0A7-EB2FCECDFFFD}" dt="2020-11-23T05:03:02.591" v="3196" actId="47"/>
        <pc:sldMkLst>
          <pc:docMk/>
          <pc:sldMk cId="970995335" sldId="327"/>
        </pc:sldMkLst>
        <pc:spChg chg="add mod ord">
          <ac:chgData name="Carrier Vincent" userId="1f82ba49-dadd-47f5-a5b4-7137ca23f70b" providerId="ADAL" clId="{805982A8-0BC1-46A2-B0A7-EB2FCECDFFFD}" dt="2020-11-23T05:01:40.127" v="3187" actId="207"/>
          <ac:spMkLst>
            <pc:docMk/>
            <pc:sldMk cId="970995335" sldId="327"/>
            <ac:spMk id="4" creationId="{DAAA471E-310D-40D9-AF41-B82F0973ECC3}"/>
          </ac:spMkLst>
        </pc:spChg>
        <pc:spChg chg="add mod ord">
          <ac:chgData name="Carrier Vincent" userId="1f82ba49-dadd-47f5-a5b4-7137ca23f70b" providerId="ADAL" clId="{805982A8-0BC1-46A2-B0A7-EB2FCECDFFFD}" dt="2020-11-23T05:01:27.730" v="3185" actId="207"/>
          <ac:spMkLst>
            <pc:docMk/>
            <pc:sldMk cId="970995335" sldId="327"/>
            <ac:spMk id="5" creationId="{81AFF26F-F6F4-4886-9C7F-CB9811703FDE}"/>
          </ac:spMkLst>
        </pc:spChg>
        <pc:spChg chg="add mod ord">
          <ac:chgData name="Carrier Vincent" userId="1f82ba49-dadd-47f5-a5b4-7137ca23f70b" providerId="ADAL" clId="{805982A8-0BC1-46A2-B0A7-EB2FCECDFFFD}" dt="2020-11-23T05:01:33.568" v="3186" actId="207"/>
          <ac:spMkLst>
            <pc:docMk/>
            <pc:sldMk cId="970995335" sldId="327"/>
            <ac:spMk id="6" creationId="{931603D3-3E9E-414A-8E39-D68593A184B5}"/>
          </ac:spMkLst>
        </pc:spChg>
        <pc:spChg chg="add mod ord">
          <ac:chgData name="Carrier Vincent" userId="1f82ba49-dadd-47f5-a5b4-7137ca23f70b" providerId="ADAL" clId="{805982A8-0BC1-46A2-B0A7-EB2FCECDFFFD}" dt="2020-11-23T05:01:45.605" v="3188" actId="207"/>
          <ac:spMkLst>
            <pc:docMk/>
            <pc:sldMk cId="970995335" sldId="327"/>
            <ac:spMk id="7" creationId="{3E37235F-8213-4730-8ED7-786509F6E505}"/>
          </ac:spMkLst>
        </pc:spChg>
        <pc:cxnChg chg="add mod">
          <ac:chgData name="Carrier Vincent" userId="1f82ba49-dadd-47f5-a5b4-7137ca23f70b" providerId="ADAL" clId="{805982A8-0BC1-46A2-B0A7-EB2FCECDFFFD}" dt="2020-11-23T04:59:51.824" v="3169" actId="14861"/>
          <ac:cxnSpMkLst>
            <pc:docMk/>
            <pc:sldMk cId="970995335" sldId="327"/>
            <ac:cxnSpMk id="9" creationId="{D439CC5D-302C-4011-B5AD-4B928EBAEF83}"/>
          </ac:cxnSpMkLst>
        </pc:cxnChg>
        <pc:cxnChg chg="add mod">
          <ac:chgData name="Carrier Vincent" userId="1f82ba49-dadd-47f5-a5b4-7137ca23f70b" providerId="ADAL" clId="{805982A8-0BC1-46A2-B0A7-EB2FCECDFFFD}" dt="2020-11-23T04:59:51.824" v="3169" actId="14861"/>
          <ac:cxnSpMkLst>
            <pc:docMk/>
            <pc:sldMk cId="970995335" sldId="327"/>
            <ac:cxnSpMk id="11" creationId="{5AA5B304-8F06-4CA9-A70D-EC067992F2AB}"/>
          </ac:cxnSpMkLst>
        </pc:cxnChg>
        <pc:cxnChg chg="add mod">
          <ac:chgData name="Carrier Vincent" userId="1f82ba49-dadd-47f5-a5b4-7137ca23f70b" providerId="ADAL" clId="{805982A8-0BC1-46A2-B0A7-EB2FCECDFFFD}" dt="2020-11-23T04:59:51.824" v="3169" actId="14861"/>
          <ac:cxnSpMkLst>
            <pc:docMk/>
            <pc:sldMk cId="970995335" sldId="327"/>
            <ac:cxnSpMk id="13" creationId="{D69FB62A-3087-47A7-A4F8-354B46EF9DDD}"/>
          </ac:cxnSpMkLst>
        </pc:cxnChg>
        <pc:cxnChg chg="add mod">
          <ac:chgData name="Carrier Vincent" userId="1f82ba49-dadd-47f5-a5b4-7137ca23f70b" providerId="ADAL" clId="{805982A8-0BC1-46A2-B0A7-EB2FCECDFFFD}" dt="2020-11-23T04:59:51.824" v="3169" actId="14861"/>
          <ac:cxnSpMkLst>
            <pc:docMk/>
            <pc:sldMk cId="970995335" sldId="327"/>
            <ac:cxnSpMk id="15" creationId="{173853B2-F422-4379-84E7-CEB506254C24}"/>
          </ac:cxnSpMkLst>
        </pc:cxnChg>
      </pc:sldChg>
      <pc:sldChg chg="addSp delSp modSp new del mod">
        <pc:chgData name="Carrier Vincent" userId="1f82ba49-dadd-47f5-a5b4-7137ca23f70b" providerId="ADAL" clId="{805982A8-0BC1-46A2-B0A7-EB2FCECDFFFD}" dt="2020-11-23T03:41:38.776" v="2321" actId="47"/>
        <pc:sldMkLst>
          <pc:docMk/>
          <pc:sldMk cId="1198981497" sldId="327"/>
        </pc:sldMkLst>
        <pc:spChg chg="del">
          <ac:chgData name="Carrier Vincent" userId="1f82ba49-dadd-47f5-a5b4-7137ca23f70b" providerId="ADAL" clId="{805982A8-0BC1-46A2-B0A7-EB2FCECDFFFD}" dt="2020-11-23T03:40:00.305" v="2302" actId="478"/>
          <ac:spMkLst>
            <pc:docMk/>
            <pc:sldMk cId="1198981497" sldId="327"/>
            <ac:spMk id="3" creationId="{CF8D1191-A974-4575-BB7F-05EAC5904E31}"/>
          </ac:spMkLst>
        </pc:spChg>
        <pc:spChg chg="mod topLvl">
          <ac:chgData name="Carrier Vincent" userId="1f82ba49-dadd-47f5-a5b4-7137ca23f70b" providerId="ADAL" clId="{805982A8-0BC1-46A2-B0A7-EB2FCECDFFFD}" dt="2020-11-23T03:41:06.314" v="2314" actId="164"/>
          <ac:spMkLst>
            <pc:docMk/>
            <pc:sldMk cId="1198981497" sldId="327"/>
            <ac:spMk id="6" creationId="{E4CB213F-E2B4-4FEC-8B05-75E042A607D3}"/>
          </ac:spMkLst>
        </pc:spChg>
        <pc:spChg chg="mod topLvl">
          <ac:chgData name="Carrier Vincent" userId="1f82ba49-dadd-47f5-a5b4-7137ca23f70b" providerId="ADAL" clId="{805982A8-0BC1-46A2-B0A7-EB2FCECDFFFD}" dt="2020-11-23T03:41:06.314" v="2314" actId="164"/>
          <ac:spMkLst>
            <pc:docMk/>
            <pc:sldMk cId="1198981497" sldId="327"/>
            <ac:spMk id="7" creationId="{FB87B957-5633-4EBD-BC47-4FB0F2A4314A}"/>
          </ac:spMkLst>
        </pc:spChg>
        <pc:spChg chg="add mod ord">
          <ac:chgData name="Carrier Vincent" userId="1f82ba49-dadd-47f5-a5b4-7137ca23f70b" providerId="ADAL" clId="{805982A8-0BC1-46A2-B0A7-EB2FCECDFFFD}" dt="2020-11-23T03:41:06.314" v="2314" actId="164"/>
          <ac:spMkLst>
            <pc:docMk/>
            <pc:sldMk cId="1198981497" sldId="327"/>
            <ac:spMk id="8" creationId="{D3209F19-5FB6-4447-8F79-C0EE02BC6972}"/>
          </ac:spMkLst>
        </pc:spChg>
        <pc:spChg chg="add mod ord">
          <ac:chgData name="Carrier Vincent" userId="1f82ba49-dadd-47f5-a5b4-7137ca23f70b" providerId="ADAL" clId="{805982A8-0BC1-46A2-B0A7-EB2FCECDFFFD}" dt="2020-11-23T03:41:06.314" v="2314" actId="164"/>
          <ac:spMkLst>
            <pc:docMk/>
            <pc:sldMk cId="1198981497" sldId="327"/>
            <ac:spMk id="9" creationId="{1DA31229-6461-4E05-9881-492E3062AA30}"/>
          </ac:spMkLst>
        </pc:spChg>
        <pc:grpChg chg="add del mod">
          <ac:chgData name="Carrier Vincent" userId="1f82ba49-dadd-47f5-a5b4-7137ca23f70b" providerId="ADAL" clId="{805982A8-0BC1-46A2-B0A7-EB2FCECDFFFD}" dt="2020-11-23T03:40:10.999" v="2305" actId="165"/>
          <ac:grpSpMkLst>
            <pc:docMk/>
            <pc:sldMk cId="1198981497" sldId="327"/>
            <ac:grpSpMk id="5" creationId="{C62B4F05-27DA-4A09-8110-20F153EF4F21}"/>
          </ac:grpSpMkLst>
        </pc:grpChg>
        <pc:grpChg chg="add mod">
          <ac:chgData name="Carrier Vincent" userId="1f82ba49-dadd-47f5-a5b4-7137ca23f70b" providerId="ADAL" clId="{805982A8-0BC1-46A2-B0A7-EB2FCECDFFFD}" dt="2020-11-23T03:41:06.314" v="2314" actId="164"/>
          <ac:grpSpMkLst>
            <pc:docMk/>
            <pc:sldMk cId="1198981497" sldId="327"/>
            <ac:grpSpMk id="10" creationId="{073B1CD7-47DB-4A65-A43E-21B231F6B11C}"/>
          </ac:grpSpMkLst>
        </pc:grpChg>
      </pc:sldChg>
      <pc:sldChg chg="modSp new mod">
        <pc:chgData name="Carrier Vincent" userId="1f82ba49-dadd-47f5-a5b4-7137ca23f70b" providerId="ADAL" clId="{805982A8-0BC1-46A2-B0A7-EB2FCECDFFFD}" dt="2020-11-23T05:09:31.849" v="3351" actId="20577"/>
        <pc:sldMkLst>
          <pc:docMk/>
          <pc:sldMk cId="1964907389" sldId="327"/>
        </pc:sldMkLst>
        <pc:spChg chg="mod">
          <ac:chgData name="Carrier Vincent" userId="1f82ba49-dadd-47f5-a5b4-7137ca23f70b" providerId="ADAL" clId="{805982A8-0BC1-46A2-B0A7-EB2FCECDFFFD}" dt="2020-11-23T05:07:42.619" v="3243" actId="20577"/>
          <ac:spMkLst>
            <pc:docMk/>
            <pc:sldMk cId="1964907389" sldId="327"/>
            <ac:spMk id="2" creationId="{D8D4C323-77BC-45A9-9E09-9D71BA4806C0}"/>
          </ac:spMkLst>
        </pc:spChg>
        <pc:spChg chg="mod">
          <ac:chgData name="Carrier Vincent" userId="1f82ba49-dadd-47f5-a5b4-7137ca23f70b" providerId="ADAL" clId="{805982A8-0BC1-46A2-B0A7-EB2FCECDFFFD}" dt="2020-11-23T05:09:31.849" v="3351" actId="20577"/>
          <ac:spMkLst>
            <pc:docMk/>
            <pc:sldMk cId="1964907389" sldId="327"/>
            <ac:spMk id="3" creationId="{375BDAF7-B008-4578-9245-261EBE989212}"/>
          </ac:spMkLst>
        </pc:spChg>
      </pc:sldChg>
      <pc:sldChg chg="addSp delSp modSp new del mod modClrScheme chgLayout">
        <pc:chgData name="Carrier Vincent" userId="1f82ba49-dadd-47f5-a5b4-7137ca23f70b" providerId="ADAL" clId="{805982A8-0BC1-46A2-B0A7-EB2FCECDFFFD}" dt="2020-11-23T02:38:09.408" v="2285" actId="47"/>
        <pc:sldMkLst>
          <pc:docMk/>
          <pc:sldMk cId="3721938843" sldId="327"/>
        </pc:sldMkLst>
        <pc:spChg chg="del">
          <ac:chgData name="Carrier Vincent" userId="1f82ba49-dadd-47f5-a5b4-7137ca23f70b" providerId="ADAL" clId="{805982A8-0BC1-46A2-B0A7-EB2FCECDFFFD}" dt="2020-11-23T02:35:56.048" v="2264" actId="700"/>
          <ac:spMkLst>
            <pc:docMk/>
            <pc:sldMk cId="3721938843" sldId="327"/>
            <ac:spMk id="2" creationId="{FD17631B-7B93-4EC3-853C-39311D1F02D3}"/>
          </ac:spMkLst>
        </pc:spChg>
        <pc:spChg chg="del">
          <ac:chgData name="Carrier Vincent" userId="1f82ba49-dadd-47f5-a5b4-7137ca23f70b" providerId="ADAL" clId="{805982A8-0BC1-46A2-B0A7-EB2FCECDFFFD}" dt="2020-11-23T02:35:56.048" v="2264" actId="700"/>
          <ac:spMkLst>
            <pc:docMk/>
            <pc:sldMk cId="3721938843" sldId="327"/>
            <ac:spMk id="3" creationId="{DB4B5783-2C33-441D-A10C-A49A7EC886A1}"/>
          </ac:spMkLst>
        </pc:spChg>
        <pc:spChg chg="mod ord">
          <ac:chgData name="Carrier Vincent" userId="1f82ba49-dadd-47f5-a5b4-7137ca23f70b" providerId="ADAL" clId="{805982A8-0BC1-46A2-B0A7-EB2FCECDFFFD}" dt="2020-11-23T02:35:56.048" v="2264" actId="700"/>
          <ac:spMkLst>
            <pc:docMk/>
            <pc:sldMk cId="3721938843" sldId="327"/>
            <ac:spMk id="4" creationId="{08A1C0F2-935D-4C8C-967F-9C89AB60C9E0}"/>
          </ac:spMkLst>
        </pc:spChg>
        <pc:spChg chg="mod topLvl">
          <ac:chgData name="Carrier Vincent" userId="1f82ba49-dadd-47f5-a5b4-7137ca23f70b" providerId="ADAL" clId="{805982A8-0BC1-46A2-B0A7-EB2FCECDFFFD}" dt="2020-11-23T02:36:41.220" v="2271" actId="207"/>
          <ac:spMkLst>
            <pc:docMk/>
            <pc:sldMk cId="3721938843" sldId="327"/>
            <ac:spMk id="6" creationId="{B82833C1-CE1E-4C4D-8CD8-4C2474C4291C}"/>
          </ac:spMkLst>
        </pc:spChg>
        <pc:spChg chg="mod topLvl">
          <ac:chgData name="Carrier Vincent" userId="1f82ba49-dadd-47f5-a5b4-7137ca23f70b" providerId="ADAL" clId="{805982A8-0BC1-46A2-B0A7-EB2FCECDFFFD}" dt="2020-11-23T02:36:41.220" v="2271" actId="207"/>
          <ac:spMkLst>
            <pc:docMk/>
            <pc:sldMk cId="3721938843" sldId="327"/>
            <ac:spMk id="7" creationId="{991F0BD6-36D4-451E-9FD5-D6712BCF47F3}"/>
          </ac:spMkLst>
        </pc:spChg>
        <pc:spChg chg="mod topLvl">
          <ac:chgData name="Carrier Vincent" userId="1f82ba49-dadd-47f5-a5b4-7137ca23f70b" providerId="ADAL" clId="{805982A8-0BC1-46A2-B0A7-EB2FCECDFFFD}" dt="2020-11-23T02:36:41.220" v="2271" actId="207"/>
          <ac:spMkLst>
            <pc:docMk/>
            <pc:sldMk cId="3721938843" sldId="327"/>
            <ac:spMk id="8" creationId="{8A0B3A5F-4183-4CCE-B10E-3514D3A870DA}"/>
          </ac:spMkLst>
        </pc:spChg>
        <pc:spChg chg="mod topLvl">
          <ac:chgData name="Carrier Vincent" userId="1f82ba49-dadd-47f5-a5b4-7137ca23f70b" providerId="ADAL" clId="{805982A8-0BC1-46A2-B0A7-EB2FCECDFFFD}" dt="2020-11-23T02:36:41.220" v="2271" actId="207"/>
          <ac:spMkLst>
            <pc:docMk/>
            <pc:sldMk cId="3721938843" sldId="327"/>
            <ac:spMk id="9" creationId="{C2E59673-5A0D-4834-975D-778C998A2854}"/>
          </ac:spMkLst>
        </pc:spChg>
        <pc:spChg chg="mod topLvl">
          <ac:chgData name="Carrier Vincent" userId="1f82ba49-dadd-47f5-a5b4-7137ca23f70b" providerId="ADAL" clId="{805982A8-0BC1-46A2-B0A7-EB2FCECDFFFD}" dt="2020-11-23T02:36:41.220" v="2271" actId="207"/>
          <ac:spMkLst>
            <pc:docMk/>
            <pc:sldMk cId="3721938843" sldId="327"/>
            <ac:spMk id="10" creationId="{C883C6CC-7CD7-432D-9D1F-071FE3B87323}"/>
          </ac:spMkLst>
        </pc:spChg>
        <pc:spChg chg="mod topLvl">
          <ac:chgData name="Carrier Vincent" userId="1f82ba49-dadd-47f5-a5b4-7137ca23f70b" providerId="ADAL" clId="{805982A8-0BC1-46A2-B0A7-EB2FCECDFFFD}" dt="2020-11-23T02:36:41.220" v="2271" actId="207"/>
          <ac:spMkLst>
            <pc:docMk/>
            <pc:sldMk cId="3721938843" sldId="327"/>
            <ac:spMk id="11" creationId="{C745ADD2-A7E1-44D0-A75D-D93BDB469B5E}"/>
          </ac:spMkLst>
        </pc:spChg>
        <pc:spChg chg="mod topLvl">
          <ac:chgData name="Carrier Vincent" userId="1f82ba49-dadd-47f5-a5b4-7137ca23f70b" providerId="ADAL" clId="{805982A8-0BC1-46A2-B0A7-EB2FCECDFFFD}" dt="2020-11-23T02:36:57.551" v="2273" actId="1582"/>
          <ac:spMkLst>
            <pc:docMk/>
            <pc:sldMk cId="3721938843" sldId="327"/>
            <ac:spMk id="12" creationId="{06A5C9F9-8A59-4789-A487-BE8AB14E90EA}"/>
          </ac:spMkLst>
        </pc:spChg>
        <pc:spChg chg="mod topLvl">
          <ac:chgData name="Carrier Vincent" userId="1f82ba49-dadd-47f5-a5b4-7137ca23f70b" providerId="ADAL" clId="{805982A8-0BC1-46A2-B0A7-EB2FCECDFFFD}" dt="2020-11-23T02:36:57.551" v="2273" actId="1582"/>
          <ac:spMkLst>
            <pc:docMk/>
            <pc:sldMk cId="3721938843" sldId="327"/>
            <ac:spMk id="13" creationId="{6F08F1E8-ACD6-4BCB-944A-D2B59A567B4F}"/>
          </ac:spMkLst>
        </pc:spChg>
        <pc:spChg chg="mod topLvl">
          <ac:chgData name="Carrier Vincent" userId="1f82ba49-dadd-47f5-a5b4-7137ca23f70b" providerId="ADAL" clId="{805982A8-0BC1-46A2-B0A7-EB2FCECDFFFD}" dt="2020-11-23T02:36:41.220" v="2271" actId="207"/>
          <ac:spMkLst>
            <pc:docMk/>
            <pc:sldMk cId="3721938843" sldId="327"/>
            <ac:spMk id="14" creationId="{1CB99AE2-92F2-489F-91C4-CB400D2969AF}"/>
          </ac:spMkLst>
        </pc:spChg>
        <pc:spChg chg="mod topLvl">
          <ac:chgData name="Carrier Vincent" userId="1f82ba49-dadd-47f5-a5b4-7137ca23f70b" providerId="ADAL" clId="{805982A8-0BC1-46A2-B0A7-EB2FCECDFFFD}" dt="2020-11-23T02:36:09.323" v="2268" actId="165"/>
          <ac:spMkLst>
            <pc:docMk/>
            <pc:sldMk cId="3721938843" sldId="327"/>
            <ac:spMk id="15" creationId="{11B8ED6B-0A14-4E29-B061-EC8EF2414D60}"/>
          </ac:spMkLst>
        </pc:spChg>
        <pc:grpChg chg="add del mod">
          <ac:chgData name="Carrier Vincent" userId="1f82ba49-dadd-47f5-a5b4-7137ca23f70b" providerId="ADAL" clId="{805982A8-0BC1-46A2-B0A7-EB2FCECDFFFD}" dt="2020-11-23T02:36:09.323" v="2268" actId="165"/>
          <ac:grpSpMkLst>
            <pc:docMk/>
            <pc:sldMk cId="3721938843" sldId="327"/>
            <ac:grpSpMk id="5" creationId="{080381FD-357D-4139-B405-9FE628A2A5F1}"/>
          </ac:grpSpMkLst>
        </pc:grpChg>
      </pc:sldChg>
      <pc:sldChg chg="modSp new mod">
        <pc:chgData name="Carrier Vincent" userId="1f82ba49-dadd-47f5-a5b4-7137ca23f70b" providerId="ADAL" clId="{805982A8-0BC1-46A2-B0A7-EB2FCECDFFFD}" dt="2020-11-23T05:32:48.317" v="3800" actId="20577"/>
        <pc:sldMkLst>
          <pc:docMk/>
          <pc:sldMk cId="2492302782" sldId="328"/>
        </pc:sldMkLst>
        <pc:spChg chg="mod">
          <ac:chgData name="Carrier Vincent" userId="1f82ba49-dadd-47f5-a5b4-7137ca23f70b" providerId="ADAL" clId="{805982A8-0BC1-46A2-B0A7-EB2FCECDFFFD}" dt="2020-11-23T05:23:59.595" v="3550" actId="20577"/>
          <ac:spMkLst>
            <pc:docMk/>
            <pc:sldMk cId="2492302782" sldId="328"/>
            <ac:spMk id="2" creationId="{32E94E99-D164-4299-AC17-4FC1E27F13E6}"/>
          </ac:spMkLst>
        </pc:spChg>
        <pc:spChg chg="mod">
          <ac:chgData name="Carrier Vincent" userId="1f82ba49-dadd-47f5-a5b4-7137ca23f70b" providerId="ADAL" clId="{805982A8-0BC1-46A2-B0A7-EB2FCECDFFFD}" dt="2020-11-23T05:32:48.317" v="3800" actId="20577"/>
          <ac:spMkLst>
            <pc:docMk/>
            <pc:sldMk cId="2492302782" sldId="328"/>
            <ac:spMk id="3" creationId="{A3652BAA-2F8D-44CC-B069-56A2FE387532}"/>
          </ac:spMkLst>
        </pc:spChg>
      </pc:sldChg>
      <pc:sldChg chg="addSp">
        <pc:chgData name="Carrier Vincent" userId="1f82ba49-dadd-47f5-a5b4-7137ca23f70b" providerId="ADAL" clId="{805982A8-0BC1-46A2-B0A7-EB2FCECDFFFD}" dt="2020-11-23T05:31:05.391" v="3786"/>
        <pc:sldMkLst>
          <pc:docMk/>
          <pc:sldMk cId="364747843" sldId="329"/>
        </pc:sldMkLst>
        <pc:picChg chg="add">
          <ac:chgData name="Carrier Vincent" userId="1f82ba49-dadd-47f5-a5b4-7137ca23f70b" providerId="ADAL" clId="{805982A8-0BC1-46A2-B0A7-EB2FCECDFFFD}" dt="2020-11-23T05:31:05.391" v="3786"/>
          <ac:picMkLst>
            <pc:docMk/>
            <pc:sldMk cId="364747843" sldId="329"/>
            <ac:picMk id="5122" creationId="{DE5B1252-68D3-4004-B16E-48C1AE121FAE}"/>
          </ac:picMkLst>
        </pc:picChg>
      </pc:sldChg>
      <pc:sldChg chg="modSp new add del mod">
        <pc:chgData name="Carrier Vincent" userId="1f82ba49-dadd-47f5-a5b4-7137ca23f70b" providerId="ADAL" clId="{805982A8-0BC1-46A2-B0A7-EB2FCECDFFFD}" dt="2020-11-23T06:30:31.839" v="4723" actId="1440"/>
        <pc:sldMkLst>
          <pc:docMk/>
          <pc:sldMk cId="1559534827" sldId="329"/>
        </pc:sldMkLst>
        <pc:spChg chg="mod">
          <ac:chgData name="Carrier Vincent" userId="1f82ba49-dadd-47f5-a5b4-7137ca23f70b" providerId="ADAL" clId="{805982A8-0BC1-46A2-B0A7-EB2FCECDFFFD}" dt="2020-11-23T05:31:25.040" v="3793" actId="20577"/>
          <ac:spMkLst>
            <pc:docMk/>
            <pc:sldMk cId="1559534827" sldId="329"/>
            <ac:spMk id="2" creationId="{1F13CA20-A3C6-4FD7-8872-9501A0044E91}"/>
          </ac:spMkLst>
        </pc:spChg>
        <pc:spChg chg="mod">
          <ac:chgData name="Carrier Vincent" userId="1f82ba49-dadd-47f5-a5b4-7137ca23f70b" providerId="ADAL" clId="{805982A8-0BC1-46A2-B0A7-EB2FCECDFFFD}" dt="2020-11-23T06:30:10.105" v="4720" actId="27636"/>
          <ac:spMkLst>
            <pc:docMk/>
            <pc:sldMk cId="1559534827" sldId="329"/>
            <ac:spMk id="3" creationId="{58E4F7B0-04A6-403E-8B4F-DD2BEE461FB7}"/>
          </ac:spMkLst>
        </pc:spChg>
        <pc:picChg chg="mod">
          <ac:chgData name="Carrier Vincent" userId="1f82ba49-dadd-47f5-a5b4-7137ca23f70b" providerId="ADAL" clId="{805982A8-0BC1-46A2-B0A7-EB2FCECDFFFD}" dt="2020-11-23T06:30:31.839" v="4723" actId="1440"/>
          <ac:picMkLst>
            <pc:docMk/>
            <pc:sldMk cId="1559534827" sldId="329"/>
            <ac:picMk id="5122" creationId="{DE5B1252-68D3-4004-B16E-48C1AE121FAE}"/>
          </ac:picMkLst>
        </pc:picChg>
      </pc:sldChg>
      <pc:sldChg chg="addSp delSp modSp new mod modClrScheme chgLayout">
        <pc:chgData name="Carrier Vincent" userId="1f82ba49-dadd-47f5-a5b4-7137ca23f70b" providerId="ADAL" clId="{805982A8-0BC1-46A2-B0A7-EB2FCECDFFFD}" dt="2020-11-23T05:40:11.362" v="3950" actId="1076"/>
        <pc:sldMkLst>
          <pc:docMk/>
          <pc:sldMk cId="3948867451" sldId="330"/>
        </pc:sldMkLst>
        <pc:spChg chg="mod ord">
          <ac:chgData name="Carrier Vincent" userId="1f82ba49-dadd-47f5-a5b4-7137ca23f70b" providerId="ADAL" clId="{805982A8-0BC1-46A2-B0A7-EB2FCECDFFFD}" dt="2020-11-23T05:39:44.803" v="3943" actId="700"/>
          <ac:spMkLst>
            <pc:docMk/>
            <pc:sldMk cId="3948867451" sldId="330"/>
            <ac:spMk id="2" creationId="{91701018-A3FC-4612-8470-EFEF2B3F4FBC}"/>
          </ac:spMkLst>
        </pc:spChg>
        <pc:spChg chg="del mod ord">
          <ac:chgData name="Carrier Vincent" userId="1f82ba49-dadd-47f5-a5b4-7137ca23f70b" providerId="ADAL" clId="{805982A8-0BC1-46A2-B0A7-EB2FCECDFFFD}" dt="2020-11-23T05:39:46.776" v="3944" actId="478"/>
          <ac:spMkLst>
            <pc:docMk/>
            <pc:sldMk cId="3948867451" sldId="330"/>
            <ac:spMk id="3" creationId="{9042DEB1-6D4B-4347-B59C-DA87C50CEF5F}"/>
          </ac:spMkLst>
        </pc:spChg>
        <pc:spChg chg="mod ord">
          <ac:chgData name="Carrier Vincent" userId="1f82ba49-dadd-47f5-a5b4-7137ca23f70b" providerId="ADAL" clId="{805982A8-0BC1-46A2-B0A7-EB2FCECDFFFD}" dt="2020-11-23T05:39:44.803" v="3943" actId="700"/>
          <ac:spMkLst>
            <pc:docMk/>
            <pc:sldMk cId="3948867451" sldId="330"/>
            <ac:spMk id="4" creationId="{AB9E7231-73E6-44C0-8731-51DAE82302A0}"/>
          </ac:spMkLst>
        </pc:spChg>
        <pc:picChg chg="add mod">
          <ac:chgData name="Carrier Vincent" userId="1f82ba49-dadd-47f5-a5b4-7137ca23f70b" providerId="ADAL" clId="{805982A8-0BC1-46A2-B0A7-EB2FCECDFFFD}" dt="2020-11-23T05:40:11.362" v="3950" actId="1076"/>
          <ac:picMkLst>
            <pc:docMk/>
            <pc:sldMk cId="3948867451" sldId="330"/>
            <ac:picMk id="6" creationId="{480D76FF-B11E-4374-A2AA-FFF3EB7F77B7}"/>
          </ac:picMkLst>
        </pc:picChg>
      </pc:sldChg>
      <pc:sldChg chg="addSp">
        <pc:chgData name="Carrier Vincent" userId="1f82ba49-dadd-47f5-a5b4-7137ca23f70b" providerId="ADAL" clId="{805982A8-0BC1-46A2-B0A7-EB2FCECDFFFD}" dt="2020-11-23T05:45:54.315" v="3968"/>
        <pc:sldMkLst>
          <pc:docMk/>
          <pc:sldMk cId="1593171915" sldId="331"/>
        </pc:sldMkLst>
        <pc:picChg chg="add">
          <ac:chgData name="Carrier Vincent" userId="1f82ba49-dadd-47f5-a5b4-7137ca23f70b" providerId="ADAL" clId="{805982A8-0BC1-46A2-B0A7-EB2FCECDFFFD}" dt="2020-11-23T05:45:54.315" v="3968"/>
          <ac:picMkLst>
            <pc:docMk/>
            <pc:sldMk cId="1593171915" sldId="331"/>
            <ac:picMk id="6146" creationId="{0A61CCA9-C7CF-44C9-94C9-E3D7D169BBCF}"/>
          </ac:picMkLst>
        </pc:picChg>
      </pc:sldChg>
      <pc:sldChg chg="addSp delSp modSp new add del mod modClrScheme chgLayout">
        <pc:chgData name="Carrier Vincent" userId="1f82ba49-dadd-47f5-a5b4-7137ca23f70b" providerId="ADAL" clId="{805982A8-0BC1-46A2-B0A7-EB2FCECDFFFD}" dt="2020-11-23T05:49:21.180" v="4048" actId="20577"/>
        <pc:sldMkLst>
          <pc:docMk/>
          <pc:sldMk cId="3562229805" sldId="331"/>
        </pc:sldMkLst>
        <pc:spChg chg="mod ord">
          <ac:chgData name="Carrier Vincent" userId="1f82ba49-dadd-47f5-a5b4-7137ca23f70b" providerId="ADAL" clId="{805982A8-0BC1-46A2-B0A7-EB2FCECDFFFD}" dt="2020-11-23T05:49:21.180" v="4048" actId="20577"/>
          <ac:spMkLst>
            <pc:docMk/>
            <pc:sldMk cId="3562229805" sldId="331"/>
            <ac:spMk id="2" creationId="{851BFCF6-24F0-4864-B675-F129A814B160}"/>
          </ac:spMkLst>
        </pc:spChg>
        <pc:spChg chg="mod ord">
          <ac:chgData name="Carrier Vincent" userId="1f82ba49-dadd-47f5-a5b4-7137ca23f70b" providerId="ADAL" clId="{805982A8-0BC1-46A2-B0A7-EB2FCECDFFFD}" dt="2020-11-23T05:46:05.403" v="3973" actId="700"/>
          <ac:spMkLst>
            <pc:docMk/>
            <pc:sldMk cId="3562229805" sldId="331"/>
            <ac:spMk id="3" creationId="{B97EBF1D-455F-48DA-8715-46149F0B78E0}"/>
          </ac:spMkLst>
        </pc:spChg>
        <pc:spChg chg="add mod ord">
          <ac:chgData name="Carrier Vincent" userId="1f82ba49-dadd-47f5-a5b4-7137ca23f70b" providerId="ADAL" clId="{805982A8-0BC1-46A2-B0A7-EB2FCECDFFFD}" dt="2020-11-23T05:46:34.759" v="4027" actId="20577"/>
          <ac:spMkLst>
            <pc:docMk/>
            <pc:sldMk cId="3562229805" sldId="331"/>
            <ac:spMk id="4" creationId="{A4FA8960-610A-4E66-BFE6-294A1113AD3B}"/>
          </ac:spMkLst>
        </pc:spChg>
        <pc:picChg chg="add del mod">
          <ac:chgData name="Carrier Vincent" userId="1f82ba49-dadd-47f5-a5b4-7137ca23f70b" providerId="ADAL" clId="{805982A8-0BC1-46A2-B0A7-EB2FCECDFFFD}" dt="2020-11-23T05:45:43.445" v="3967" actId="478"/>
          <ac:picMkLst>
            <pc:docMk/>
            <pc:sldMk cId="3562229805" sldId="331"/>
            <ac:picMk id="5" creationId="{E0541461-0AF4-4577-8EBC-023709D16612}"/>
          </ac:picMkLst>
        </pc:picChg>
        <pc:picChg chg="mod">
          <ac:chgData name="Carrier Vincent" userId="1f82ba49-dadd-47f5-a5b4-7137ca23f70b" providerId="ADAL" clId="{805982A8-0BC1-46A2-B0A7-EB2FCECDFFFD}" dt="2020-11-23T05:46:01.325" v="3972" actId="1076"/>
          <ac:picMkLst>
            <pc:docMk/>
            <pc:sldMk cId="3562229805" sldId="331"/>
            <ac:picMk id="6146" creationId="{0A61CCA9-C7CF-44C9-94C9-E3D7D169BBCF}"/>
          </ac:picMkLst>
        </pc:picChg>
      </pc:sldChg>
      <pc:sldChg chg="addSp">
        <pc:chgData name="Carrier Vincent" userId="1f82ba49-dadd-47f5-a5b4-7137ca23f70b" providerId="ADAL" clId="{805982A8-0BC1-46A2-B0A7-EB2FCECDFFFD}" dt="2020-11-23T06:25:26.988" v="4366"/>
        <pc:sldMkLst>
          <pc:docMk/>
          <pc:sldMk cId="566348279" sldId="332"/>
        </pc:sldMkLst>
        <pc:picChg chg="add">
          <ac:chgData name="Carrier Vincent" userId="1f82ba49-dadd-47f5-a5b4-7137ca23f70b" providerId="ADAL" clId="{805982A8-0BC1-46A2-B0A7-EB2FCECDFFFD}" dt="2020-11-23T06:25:26.988" v="4366"/>
          <ac:picMkLst>
            <pc:docMk/>
            <pc:sldMk cId="566348279" sldId="332"/>
            <ac:picMk id="8194" creationId="{173683C1-7DAA-4790-9821-B62CCCFA01A4}"/>
          </ac:picMkLst>
        </pc:picChg>
      </pc:sldChg>
      <pc:sldChg chg="addSp delSp modSp new add del mod ord">
        <pc:chgData name="Carrier Vincent" userId="1f82ba49-dadd-47f5-a5b4-7137ca23f70b" providerId="ADAL" clId="{805982A8-0BC1-46A2-B0A7-EB2FCECDFFFD}" dt="2020-11-23T06:34:07.829" v="4740"/>
        <pc:sldMkLst>
          <pc:docMk/>
          <pc:sldMk cId="2299556812" sldId="332"/>
        </pc:sldMkLst>
        <pc:spChg chg="mod">
          <ac:chgData name="Carrier Vincent" userId="1f82ba49-dadd-47f5-a5b4-7137ca23f70b" providerId="ADAL" clId="{805982A8-0BC1-46A2-B0A7-EB2FCECDFFFD}" dt="2020-11-23T06:13:15.901" v="4309" actId="20577"/>
          <ac:spMkLst>
            <pc:docMk/>
            <pc:sldMk cId="2299556812" sldId="332"/>
            <ac:spMk id="2" creationId="{EFC2169A-E43B-4CBB-9820-AAA90CE1A612}"/>
          </ac:spMkLst>
        </pc:spChg>
        <pc:spChg chg="del">
          <ac:chgData name="Carrier Vincent" userId="1f82ba49-dadd-47f5-a5b4-7137ca23f70b" providerId="ADAL" clId="{805982A8-0BC1-46A2-B0A7-EB2FCECDFFFD}" dt="2020-11-23T06:17:15.530" v="4310" actId="22"/>
          <ac:spMkLst>
            <pc:docMk/>
            <pc:sldMk cId="2299556812" sldId="332"/>
            <ac:spMk id="3" creationId="{EDF15FEF-F923-47AF-B070-A5AC178F9223}"/>
          </ac:spMkLst>
        </pc:spChg>
        <pc:spChg chg="add mod">
          <ac:chgData name="Carrier Vincent" userId="1f82ba49-dadd-47f5-a5b4-7137ca23f70b" providerId="ADAL" clId="{805982A8-0BC1-46A2-B0A7-EB2FCECDFFFD}" dt="2020-11-23T06:27:05.570" v="4560" actId="1076"/>
          <ac:spMkLst>
            <pc:docMk/>
            <pc:sldMk cId="2299556812" sldId="332"/>
            <ac:spMk id="8" creationId="{F2DC6DB9-328A-4C91-94DC-FCDFEFA0795E}"/>
          </ac:spMkLst>
        </pc:spChg>
        <pc:picChg chg="add del mod ord">
          <ac:chgData name="Carrier Vincent" userId="1f82ba49-dadd-47f5-a5b4-7137ca23f70b" providerId="ADAL" clId="{805982A8-0BC1-46A2-B0A7-EB2FCECDFFFD}" dt="2020-11-23T06:25:07.884" v="4365" actId="478"/>
          <ac:picMkLst>
            <pc:docMk/>
            <pc:sldMk cId="2299556812" sldId="332"/>
            <ac:picMk id="6" creationId="{54F99659-B813-4174-8D8B-DFB3EE8E2B89}"/>
          </ac:picMkLst>
        </pc:picChg>
        <pc:picChg chg="mod">
          <ac:chgData name="Carrier Vincent" userId="1f82ba49-dadd-47f5-a5b4-7137ca23f70b" providerId="ADAL" clId="{805982A8-0BC1-46A2-B0A7-EB2FCECDFFFD}" dt="2020-11-23T06:26:05" v="4425" actId="14100"/>
          <ac:picMkLst>
            <pc:docMk/>
            <pc:sldMk cId="2299556812" sldId="332"/>
            <ac:picMk id="8194" creationId="{173683C1-7DAA-4790-9821-B62CCCFA01A4}"/>
          </ac:picMkLst>
        </pc:picChg>
      </pc:sldChg>
      <pc:sldChg chg="addSp">
        <pc:chgData name="Carrier Vincent" userId="1f82ba49-dadd-47f5-a5b4-7137ca23f70b" providerId="ADAL" clId="{805982A8-0BC1-46A2-B0A7-EB2FCECDFFFD}" dt="2020-11-23T06:22:16.497" v="4350"/>
        <pc:sldMkLst>
          <pc:docMk/>
          <pc:sldMk cId="226938871" sldId="333"/>
        </pc:sldMkLst>
        <pc:picChg chg="add">
          <ac:chgData name="Carrier Vincent" userId="1f82ba49-dadd-47f5-a5b4-7137ca23f70b" providerId="ADAL" clId="{805982A8-0BC1-46A2-B0A7-EB2FCECDFFFD}" dt="2020-11-23T06:22:16.497" v="4350"/>
          <ac:picMkLst>
            <pc:docMk/>
            <pc:sldMk cId="226938871" sldId="333"/>
            <ac:picMk id="7170" creationId="{5D5EB682-4051-4C4D-960A-7A6E7CF50694}"/>
          </ac:picMkLst>
        </pc:picChg>
      </pc:sldChg>
      <pc:sldChg chg="addSp delSp modSp new add del mod ord">
        <pc:chgData name="Carrier Vincent" userId="1f82ba49-dadd-47f5-a5b4-7137ca23f70b" providerId="ADAL" clId="{805982A8-0BC1-46A2-B0A7-EB2FCECDFFFD}" dt="2020-11-23T06:33:54.183" v="4736"/>
        <pc:sldMkLst>
          <pc:docMk/>
          <pc:sldMk cId="2076676458" sldId="333"/>
        </pc:sldMkLst>
        <pc:spChg chg="mod">
          <ac:chgData name="Carrier Vincent" userId="1f82ba49-dadd-47f5-a5b4-7137ca23f70b" providerId="ADAL" clId="{805982A8-0BC1-46A2-B0A7-EB2FCECDFFFD}" dt="2020-11-23T06:21:17.934" v="4347" actId="20577"/>
          <ac:spMkLst>
            <pc:docMk/>
            <pc:sldMk cId="2076676458" sldId="333"/>
            <ac:spMk id="2" creationId="{55E18707-4D01-4E83-AB2A-C6B0A8714E02}"/>
          </ac:spMkLst>
        </pc:spChg>
        <pc:spChg chg="del">
          <ac:chgData name="Carrier Vincent" userId="1f82ba49-dadd-47f5-a5b4-7137ca23f70b" providerId="ADAL" clId="{805982A8-0BC1-46A2-B0A7-EB2FCECDFFFD}" dt="2020-11-23T06:21:19.562" v="4348" actId="22"/>
          <ac:spMkLst>
            <pc:docMk/>
            <pc:sldMk cId="2076676458" sldId="333"/>
            <ac:spMk id="3" creationId="{F9243700-E8B7-4870-B763-D17C77745050}"/>
          </ac:spMkLst>
        </pc:spChg>
        <pc:spChg chg="add del mod">
          <ac:chgData name="Carrier Vincent" userId="1f82ba49-dadd-47f5-a5b4-7137ca23f70b" providerId="ADAL" clId="{805982A8-0BC1-46A2-B0A7-EB2FCECDFFFD}" dt="2020-11-23T06:24:31.632" v="4359" actId="22"/>
          <ac:spMkLst>
            <pc:docMk/>
            <pc:sldMk cId="2076676458" sldId="333"/>
            <ac:spMk id="5" creationId="{68778F83-39EC-4547-8193-8DC28164042A}"/>
          </ac:spMkLst>
        </pc:spChg>
        <pc:picChg chg="add del mod ord">
          <ac:chgData name="Carrier Vincent" userId="1f82ba49-dadd-47f5-a5b4-7137ca23f70b" providerId="ADAL" clId="{805982A8-0BC1-46A2-B0A7-EB2FCECDFFFD}" dt="2020-11-23T06:22:50.607" v="4358" actId="478"/>
          <ac:picMkLst>
            <pc:docMk/>
            <pc:sldMk cId="2076676458" sldId="333"/>
            <ac:picMk id="6" creationId="{075E3203-6C9A-4E6F-BBE4-BE379204CA70}"/>
          </ac:picMkLst>
        </pc:picChg>
        <pc:picChg chg="add mod ord">
          <ac:chgData name="Carrier Vincent" userId="1f82ba49-dadd-47f5-a5b4-7137ca23f70b" providerId="ADAL" clId="{805982A8-0BC1-46A2-B0A7-EB2FCECDFFFD}" dt="2020-11-23T06:24:55.074" v="4362" actId="1440"/>
          <ac:picMkLst>
            <pc:docMk/>
            <pc:sldMk cId="2076676458" sldId="333"/>
            <ac:picMk id="8" creationId="{76C7C077-D537-4362-9B85-9C53CB246F8F}"/>
          </ac:picMkLst>
        </pc:picChg>
        <pc:picChg chg="del mod">
          <ac:chgData name="Carrier Vincent" userId="1f82ba49-dadd-47f5-a5b4-7137ca23f70b" providerId="ADAL" clId="{805982A8-0BC1-46A2-B0A7-EB2FCECDFFFD}" dt="2020-11-23T06:22:47.053" v="4357" actId="478"/>
          <ac:picMkLst>
            <pc:docMk/>
            <pc:sldMk cId="2076676458" sldId="333"/>
            <ac:picMk id="7170" creationId="{5D5EB682-4051-4C4D-960A-7A6E7CF50694}"/>
          </ac:picMkLst>
        </pc:picChg>
      </pc:sldChg>
      <pc:sldMasterChg chg="addSldLayout modSldLayout">
        <pc:chgData name="Carrier Vincent" userId="1f82ba49-dadd-47f5-a5b4-7137ca23f70b" providerId="ADAL" clId="{805982A8-0BC1-46A2-B0A7-EB2FCECDFFFD}" dt="2020-11-22T21:05:46.580" v="856" actId="478"/>
        <pc:sldMasterMkLst>
          <pc:docMk/>
          <pc:sldMasterMk cId="4287534101" sldId="2147483648"/>
        </pc:sldMasterMkLst>
        <pc:sldLayoutChg chg="addSp delSp modSp add mod replId modTransition">
          <pc:chgData name="Carrier Vincent" userId="1f82ba49-dadd-47f5-a5b4-7137ca23f70b" providerId="ADAL" clId="{805982A8-0BC1-46A2-B0A7-EB2FCECDFFFD}" dt="2020-11-22T21:05:46.580" v="856" actId="478"/>
          <pc:sldLayoutMkLst>
            <pc:docMk/>
            <pc:sldMasterMk cId="4287534101" sldId="2147483648"/>
            <pc:sldLayoutMk cId="3878134827" sldId="2147483707"/>
          </pc:sldLayoutMkLst>
          <pc:spChg chg="del mod">
            <ac:chgData name="Carrier Vincent" userId="1f82ba49-dadd-47f5-a5b4-7137ca23f70b" providerId="ADAL" clId="{805982A8-0BC1-46A2-B0A7-EB2FCECDFFFD}" dt="2020-11-22T21:05:12.228" v="849" actId="21"/>
            <ac:spMkLst>
              <pc:docMk/>
              <pc:sldMasterMk cId="4287534101" sldId="2147483648"/>
              <pc:sldLayoutMk cId="3878134827" sldId="2147483707"/>
              <ac:spMk id="3" creationId="{3E17432A-5CAF-4F80-A565-E77ED57B3F58}"/>
            </ac:spMkLst>
          </pc:spChg>
          <pc:spChg chg="add del mod">
            <ac:chgData name="Carrier Vincent" userId="1f82ba49-dadd-47f5-a5b4-7137ca23f70b" providerId="ADAL" clId="{805982A8-0BC1-46A2-B0A7-EB2FCECDFFFD}" dt="2020-11-22T21:03:21.233" v="834" actId="478"/>
            <ac:spMkLst>
              <pc:docMk/>
              <pc:sldMasterMk cId="4287534101" sldId="2147483648"/>
              <pc:sldLayoutMk cId="3878134827" sldId="2147483707"/>
              <ac:spMk id="7" creationId="{BE82EA9C-4D0B-4019-900B-732325FA522E}"/>
            </ac:spMkLst>
          </pc:spChg>
          <pc:spChg chg="add del">
            <ac:chgData name="Carrier Vincent" userId="1f82ba49-dadd-47f5-a5b4-7137ca23f70b" providerId="ADAL" clId="{805982A8-0BC1-46A2-B0A7-EB2FCECDFFFD}" dt="2020-11-22T21:05:29.508" v="850" actId="11529"/>
            <ac:spMkLst>
              <pc:docMk/>
              <pc:sldMasterMk cId="4287534101" sldId="2147483648"/>
              <pc:sldLayoutMk cId="3878134827" sldId="2147483707"/>
              <ac:spMk id="8" creationId="{6781C2F5-9885-4734-8AC2-CE894F10567D}"/>
            </ac:spMkLst>
          </pc:spChg>
          <pc:spChg chg="add mod">
            <ac:chgData name="Carrier Vincent" userId="1f82ba49-dadd-47f5-a5b4-7137ca23f70b" providerId="ADAL" clId="{805982A8-0BC1-46A2-B0A7-EB2FCECDFFFD}" dt="2020-11-22T21:05:40.399" v="854" actId="20577"/>
            <ac:spMkLst>
              <pc:docMk/>
              <pc:sldMasterMk cId="4287534101" sldId="2147483648"/>
              <pc:sldLayoutMk cId="3878134827" sldId="2147483707"/>
              <ac:spMk id="9" creationId="{8304FCA3-5B5E-4AD8-814E-B15128DF74EA}"/>
            </ac:spMkLst>
          </pc:spChg>
          <pc:spChg chg="add del mod">
            <ac:chgData name="Carrier Vincent" userId="1f82ba49-dadd-47f5-a5b4-7137ca23f70b" providerId="ADAL" clId="{805982A8-0BC1-46A2-B0A7-EB2FCECDFFFD}" dt="2020-11-22T21:05:46.580" v="856" actId="478"/>
            <ac:spMkLst>
              <pc:docMk/>
              <pc:sldMasterMk cId="4287534101" sldId="2147483648"/>
              <pc:sldLayoutMk cId="3878134827" sldId="2147483707"/>
              <ac:spMk id="10" creationId="{4FA8EC46-F40B-41FD-9ED6-5C64490B02AD}"/>
            </ac:spMkLst>
          </pc:spChg>
        </pc:sldLayoutChg>
      </pc:sldMasterChg>
    </pc:docChg>
  </pc:docChgLst>
  <pc:docChgLst>
    <pc:chgData name="Gallant Pierre-Paul" userId="16d6a607-a748-47b2-b406-47c02e4b6c77" providerId="ADAL" clId="{47C00507-8AB9-4D13-ACAB-68DD144FD977}"/>
    <pc:docChg chg="undo custSel addSld delSld modSld sldOrd">
      <pc:chgData name="Gallant Pierre-Paul" userId="16d6a607-a748-47b2-b406-47c02e4b6c77" providerId="ADAL" clId="{47C00507-8AB9-4D13-ACAB-68DD144FD977}" dt="2022-12-16T18:05:36.447" v="12645"/>
      <pc:docMkLst>
        <pc:docMk/>
      </pc:docMkLst>
      <pc:sldChg chg="modSp mod">
        <pc:chgData name="Gallant Pierre-Paul" userId="16d6a607-a748-47b2-b406-47c02e4b6c77" providerId="ADAL" clId="{47C00507-8AB9-4D13-ACAB-68DD144FD977}" dt="2022-12-16T18:01:38.265" v="12380"/>
        <pc:sldMkLst>
          <pc:docMk/>
          <pc:sldMk cId="3616311193" sldId="315"/>
        </pc:sldMkLst>
        <pc:spChg chg="mod replST">
          <ac:chgData name="Gallant Pierre-Paul" userId="16d6a607-a748-47b2-b406-47c02e4b6c77" providerId="ADAL" clId="{47C00507-8AB9-4D13-ACAB-68DD144FD977}" dt="2022-12-16T18:01:38.245" v="12372"/>
          <ac:spMkLst>
            <pc:docMk/>
            <pc:sldMk cId="3616311193" sldId="315"/>
            <ac:spMk id="2" creationId="{C7FFE7E3-2F52-42B4-A5A2-6596B1A929E1}"/>
          </ac:spMkLst>
        </pc:spChg>
        <pc:spChg chg="replST">
          <ac:chgData name="Gallant Pierre-Paul" userId="16d6a607-a748-47b2-b406-47c02e4b6c77" providerId="ADAL" clId="{47C00507-8AB9-4D13-ACAB-68DD144FD977}" dt="2022-12-16T18:01:38.231" v="12370"/>
          <ac:spMkLst>
            <pc:docMk/>
            <pc:sldMk cId="3616311193" sldId="315"/>
            <ac:spMk id="7" creationId="{E1399613-474E-40F1-9BEA-EB7429EDCD80}"/>
          </ac:spMkLst>
        </pc:spChg>
        <pc:spChg chg="replST">
          <ac:chgData name="Gallant Pierre-Paul" userId="16d6a607-a748-47b2-b406-47c02e4b6c77" providerId="ADAL" clId="{47C00507-8AB9-4D13-ACAB-68DD144FD977}" dt="2022-12-16T18:01:38.243" v="12371"/>
          <ac:spMkLst>
            <pc:docMk/>
            <pc:sldMk cId="3616311193" sldId="315"/>
            <ac:spMk id="9" creationId="{750BC22A-6D54-4D6C-B5C4-2B3795226DFD}"/>
          </ac:spMkLst>
        </pc:spChg>
        <pc:spChg chg="replST">
          <ac:chgData name="Gallant Pierre-Paul" userId="16d6a607-a748-47b2-b406-47c02e4b6c77" providerId="ADAL" clId="{47C00507-8AB9-4D13-ACAB-68DD144FD977}" dt="2022-12-16T18:01:38.248" v="12373"/>
          <ac:spMkLst>
            <pc:docMk/>
            <pc:sldMk cId="3616311193" sldId="315"/>
            <ac:spMk id="19" creationId="{C1675403-9C52-4E6D-9AA2-948ED7252239}"/>
          </ac:spMkLst>
        </pc:spChg>
        <pc:spChg chg="replST">
          <ac:chgData name="Gallant Pierre-Paul" userId="16d6a607-a748-47b2-b406-47c02e4b6c77" providerId="ADAL" clId="{47C00507-8AB9-4D13-ACAB-68DD144FD977}" dt="2022-12-16T18:01:38.250" v="12374"/>
          <ac:spMkLst>
            <pc:docMk/>
            <pc:sldMk cId="3616311193" sldId="315"/>
            <ac:spMk id="20" creationId="{BD85692D-8CF2-4A5B-AAC4-B1CA5EFADAA6}"/>
          </ac:spMkLst>
        </pc:spChg>
        <pc:spChg chg="replST">
          <ac:chgData name="Gallant Pierre-Paul" userId="16d6a607-a748-47b2-b406-47c02e4b6c77" providerId="ADAL" clId="{47C00507-8AB9-4D13-ACAB-68DD144FD977}" dt="2022-12-16T18:01:38.253" v="12375"/>
          <ac:spMkLst>
            <pc:docMk/>
            <pc:sldMk cId="3616311193" sldId="315"/>
            <ac:spMk id="21" creationId="{4A4FC74E-605F-46C1-ACF3-9CADA480BF7D}"/>
          </ac:spMkLst>
        </pc:spChg>
        <pc:spChg chg="replST">
          <ac:chgData name="Gallant Pierre-Paul" userId="16d6a607-a748-47b2-b406-47c02e4b6c77" providerId="ADAL" clId="{47C00507-8AB9-4D13-ACAB-68DD144FD977}" dt="2022-12-16T18:01:38.256" v="12376"/>
          <ac:spMkLst>
            <pc:docMk/>
            <pc:sldMk cId="3616311193" sldId="315"/>
            <ac:spMk id="22" creationId="{00AE8F7A-6FFF-4ED2-BB76-829DC0584E36}"/>
          </ac:spMkLst>
        </pc:spChg>
        <pc:spChg chg="replST">
          <ac:chgData name="Gallant Pierre-Paul" userId="16d6a607-a748-47b2-b406-47c02e4b6c77" providerId="ADAL" clId="{47C00507-8AB9-4D13-ACAB-68DD144FD977}" dt="2022-12-16T18:01:38.258" v="12377"/>
          <ac:spMkLst>
            <pc:docMk/>
            <pc:sldMk cId="3616311193" sldId="315"/>
            <ac:spMk id="23" creationId="{563D0C20-51A8-4CFC-85AF-68A30DE7B818}"/>
          </ac:spMkLst>
        </pc:spChg>
        <pc:spChg chg="replST">
          <ac:chgData name="Gallant Pierre-Paul" userId="16d6a607-a748-47b2-b406-47c02e4b6c77" providerId="ADAL" clId="{47C00507-8AB9-4D13-ACAB-68DD144FD977}" dt="2022-12-16T18:01:38.261" v="12378"/>
          <ac:spMkLst>
            <pc:docMk/>
            <pc:sldMk cId="3616311193" sldId="315"/>
            <ac:spMk id="24" creationId="{1D33B322-9776-4626-9684-ACBED73B16C7}"/>
          </ac:spMkLst>
        </pc:spChg>
        <pc:spChg chg="replST">
          <ac:chgData name="Gallant Pierre-Paul" userId="16d6a607-a748-47b2-b406-47c02e4b6c77" providerId="ADAL" clId="{47C00507-8AB9-4D13-ACAB-68DD144FD977}" dt="2022-12-16T18:01:38.265" v="12380"/>
          <ac:spMkLst>
            <pc:docMk/>
            <pc:sldMk cId="3616311193" sldId="315"/>
            <ac:spMk id="27" creationId="{4EDFA8C1-0441-49AC-99AE-C21063DDCF8B}"/>
          </ac:spMkLst>
        </pc:spChg>
        <pc:grpChg chg="replST">
          <ac:chgData name="Gallant Pierre-Paul" userId="16d6a607-a748-47b2-b406-47c02e4b6c77" providerId="ADAL" clId="{47C00507-8AB9-4D13-ACAB-68DD144FD977}" dt="2022-12-16T18:01:38.263" v="12379"/>
          <ac:grpSpMkLst>
            <pc:docMk/>
            <pc:sldMk cId="3616311193" sldId="315"/>
            <ac:grpSpMk id="18" creationId="{CEDA2A57-927E-44EF-95A9-C4F309ADCEA2}"/>
          </ac:grpSpMkLst>
        </pc:grpChg>
      </pc:sldChg>
      <pc:sldChg chg="modSp mod modNotesTx">
        <pc:chgData name="Gallant Pierre-Paul" userId="16d6a607-a748-47b2-b406-47c02e4b6c77" providerId="ADAL" clId="{47C00507-8AB9-4D13-ACAB-68DD144FD977}" dt="2022-12-16T18:02:20.307" v="12624" actId="20577"/>
        <pc:sldMkLst>
          <pc:docMk/>
          <pc:sldMk cId="1395364247" sldId="316"/>
        </pc:sldMkLst>
        <pc:spChg chg="replST">
          <ac:chgData name="Gallant Pierre-Paul" userId="16d6a607-a748-47b2-b406-47c02e4b6c77" providerId="ADAL" clId="{47C00507-8AB9-4D13-ACAB-68DD144FD977}" dt="2022-12-16T18:01:38.287" v="12388"/>
          <ac:spMkLst>
            <pc:docMk/>
            <pc:sldMk cId="1395364247" sldId="316"/>
            <ac:spMk id="2" creationId="{02C5B25A-255D-4EA9-9460-AD1CF4670911}"/>
          </ac:spMkLst>
        </pc:spChg>
        <pc:spChg chg="mod replST">
          <ac:chgData name="Gallant Pierre-Paul" userId="16d6a607-a748-47b2-b406-47c02e4b6c77" providerId="ADAL" clId="{47C00507-8AB9-4D13-ACAB-68DD144FD977}" dt="2022-12-16T18:02:20.307" v="12624" actId="20577"/>
          <ac:spMkLst>
            <pc:docMk/>
            <pc:sldMk cId="1395364247" sldId="316"/>
            <ac:spMk id="3" creationId="{953C07CE-862D-4B18-9DA6-55AAC2740FC3}"/>
          </ac:spMkLst>
        </pc:spChg>
        <pc:spChg chg="replST">
          <ac:chgData name="Gallant Pierre-Paul" userId="16d6a607-a748-47b2-b406-47c02e4b6c77" providerId="ADAL" clId="{47C00507-8AB9-4D13-ACAB-68DD144FD977}" dt="2022-12-16T18:01:38.292" v="12390"/>
          <ac:spMkLst>
            <pc:docMk/>
            <pc:sldMk cId="1395364247" sldId="316"/>
            <ac:spMk id="4" creationId="{ECC6B70A-A10D-46AD-BF31-DC612FD0EDF2}"/>
          </ac:spMkLst>
        </pc:spChg>
        <pc:spChg chg="replST">
          <ac:chgData name="Gallant Pierre-Paul" userId="16d6a607-a748-47b2-b406-47c02e4b6c77" providerId="ADAL" clId="{47C00507-8AB9-4D13-ACAB-68DD144FD977}" dt="2022-12-16T18:01:38.296" v="12392"/>
          <ac:spMkLst>
            <pc:docMk/>
            <pc:sldMk cId="1395364247" sldId="316"/>
            <ac:spMk id="5" creationId="{9797D2E6-E238-4E2B-98EF-FF0086C9A3D5}"/>
          </ac:spMkLst>
        </pc:spChg>
        <pc:picChg chg="replST">
          <ac:chgData name="Gallant Pierre-Paul" userId="16d6a607-a748-47b2-b406-47c02e4b6c77" providerId="ADAL" clId="{47C00507-8AB9-4D13-ACAB-68DD144FD977}" dt="2022-12-16T18:01:38.294" v="12391"/>
          <ac:picMkLst>
            <pc:docMk/>
            <pc:sldMk cId="1395364247" sldId="316"/>
            <ac:picMk id="8194" creationId="{FDE547AE-153B-4D89-BEEF-B525BE06BA7A}"/>
          </ac:picMkLst>
        </pc:picChg>
      </pc:sldChg>
      <pc:sldChg chg="modSp mod modNotesTx">
        <pc:chgData name="Gallant Pierre-Paul" userId="16d6a607-a748-47b2-b406-47c02e4b6c77" providerId="ADAL" clId="{47C00507-8AB9-4D13-ACAB-68DD144FD977}" dt="2022-12-16T18:02:32.923" v="12626" actId="20577"/>
        <pc:sldMkLst>
          <pc:docMk/>
          <pc:sldMk cId="3829693512" sldId="317"/>
        </pc:sldMkLst>
        <pc:spChg chg="replST">
          <ac:chgData name="Gallant Pierre-Paul" userId="16d6a607-a748-47b2-b406-47c02e4b6c77" providerId="ADAL" clId="{47C00507-8AB9-4D13-ACAB-68DD144FD977}" dt="2022-12-16T18:01:38.299" v="12393"/>
          <ac:spMkLst>
            <pc:docMk/>
            <pc:sldMk cId="3829693512" sldId="317"/>
            <ac:spMk id="2" creationId="{D07BD262-473B-40FF-89CD-F216F09F65A2}"/>
          </ac:spMkLst>
        </pc:spChg>
        <pc:spChg chg="mod replST">
          <ac:chgData name="Gallant Pierre-Paul" userId="16d6a607-a748-47b2-b406-47c02e4b6c77" providerId="ADAL" clId="{47C00507-8AB9-4D13-ACAB-68DD144FD977}" dt="2022-12-16T18:02:32.923" v="12626" actId="20577"/>
          <ac:spMkLst>
            <pc:docMk/>
            <pc:sldMk cId="3829693512" sldId="317"/>
            <ac:spMk id="3" creationId="{2FE26D27-1627-46C6-9B66-4C5D9DC2FD76}"/>
          </ac:spMkLst>
        </pc:spChg>
        <pc:spChg chg="replST">
          <ac:chgData name="Gallant Pierre-Paul" userId="16d6a607-a748-47b2-b406-47c02e4b6c77" providerId="ADAL" clId="{47C00507-8AB9-4D13-ACAB-68DD144FD977}" dt="2022-12-16T18:01:38.304" v="12395"/>
          <ac:spMkLst>
            <pc:docMk/>
            <pc:sldMk cId="3829693512" sldId="317"/>
            <ac:spMk id="4" creationId="{B5C10C40-B86C-4A27-B198-B1BFA4E66BEC}"/>
          </ac:spMkLst>
        </pc:spChg>
        <pc:picChg chg="replST">
          <ac:chgData name="Gallant Pierre-Paul" userId="16d6a607-a748-47b2-b406-47c02e4b6c77" providerId="ADAL" clId="{47C00507-8AB9-4D13-ACAB-68DD144FD977}" dt="2022-12-16T18:01:38.309" v="12397"/>
          <ac:picMkLst>
            <pc:docMk/>
            <pc:sldMk cId="3829693512" sldId="317"/>
            <ac:picMk id="6" creationId="{42960976-678F-41AC-B59E-11CB5D70FA3B}"/>
          </ac:picMkLst>
        </pc:picChg>
        <pc:picChg chg="replST">
          <ac:chgData name="Gallant Pierre-Paul" userId="16d6a607-a748-47b2-b406-47c02e4b6c77" providerId="ADAL" clId="{47C00507-8AB9-4D13-ACAB-68DD144FD977}" dt="2022-12-16T18:01:38.307" v="12396"/>
          <ac:picMkLst>
            <pc:docMk/>
            <pc:sldMk cId="3829693512" sldId="317"/>
            <ac:picMk id="2050" creationId="{CC6B652E-77DB-4479-9C13-40398A18F4D8}"/>
          </ac:picMkLst>
        </pc:picChg>
      </pc:sldChg>
      <pc:sldChg chg="modSp del mod modNotesTx">
        <pc:chgData name="Gallant Pierre-Paul" userId="16d6a607-a748-47b2-b406-47c02e4b6c77" providerId="ADAL" clId="{47C00507-8AB9-4D13-ACAB-68DD144FD977}" dt="2022-12-12T22:07:47.276" v="1985" actId="47"/>
        <pc:sldMkLst>
          <pc:docMk/>
          <pc:sldMk cId="2688134108" sldId="318"/>
        </pc:sldMkLst>
        <pc:spChg chg="mod">
          <ac:chgData name="Gallant Pierre-Paul" userId="16d6a607-a748-47b2-b406-47c02e4b6c77" providerId="ADAL" clId="{47C00507-8AB9-4D13-ACAB-68DD144FD977}" dt="2022-12-12T21:25:50.404" v="1118" actId="20577"/>
          <ac:spMkLst>
            <pc:docMk/>
            <pc:sldMk cId="2688134108" sldId="318"/>
            <ac:spMk id="3" creationId="{54E07C87-82FB-459E-A1B5-D8F38FA34A6C}"/>
          </ac:spMkLst>
        </pc:spChg>
      </pc:sldChg>
      <pc:sldChg chg="modSp mod modNotesTx">
        <pc:chgData name="Gallant Pierre-Paul" userId="16d6a607-a748-47b2-b406-47c02e4b6c77" providerId="ADAL" clId="{47C00507-8AB9-4D13-ACAB-68DD144FD977}" dt="2022-12-16T18:01:38.317" v="12400"/>
        <pc:sldMkLst>
          <pc:docMk/>
          <pc:sldMk cId="3102379885" sldId="321"/>
        </pc:sldMkLst>
        <pc:spChg chg="replST">
          <ac:chgData name="Gallant Pierre-Paul" userId="16d6a607-a748-47b2-b406-47c02e4b6c77" providerId="ADAL" clId="{47C00507-8AB9-4D13-ACAB-68DD144FD977}" dt="2022-12-16T18:01:38.312" v="12398"/>
          <ac:spMkLst>
            <pc:docMk/>
            <pc:sldMk cId="3102379885" sldId="321"/>
            <ac:spMk id="2" creationId="{44149B1A-F5EB-4BE7-840B-EAF7A4A7DF22}"/>
          </ac:spMkLst>
        </pc:spChg>
        <pc:spChg chg="mod replST">
          <ac:chgData name="Gallant Pierre-Paul" userId="16d6a607-a748-47b2-b406-47c02e4b6c77" providerId="ADAL" clId="{47C00507-8AB9-4D13-ACAB-68DD144FD977}" dt="2022-12-16T18:01:38.315" v="12399"/>
          <ac:spMkLst>
            <pc:docMk/>
            <pc:sldMk cId="3102379885" sldId="321"/>
            <ac:spMk id="3" creationId="{7304E15A-098E-42EA-BC2C-A8CCB36A8799}"/>
          </ac:spMkLst>
        </pc:spChg>
        <pc:spChg chg="replST">
          <ac:chgData name="Gallant Pierre-Paul" userId="16d6a607-a748-47b2-b406-47c02e4b6c77" providerId="ADAL" clId="{47C00507-8AB9-4D13-ACAB-68DD144FD977}" dt="2022-12-16T18:01:38.317" v="12400"/>
          <ac:spMkLst>
            <pc:docMk/>
            <pc:sldMk cId="3102379885" sldId="321"/>
            <ac:spMk id="4" creationId="{B3619701-7864-496A-B45F-154B78D8071F}"/>
          </ac:spMkLst>
        </pc:spChg>
      </pc:sldChg>
      <pc:sldChg chg="modSp mod ord">
        <pc:chgData name="Gallant Pierre-Paul" userId="16d6a607-a748-47b2-b406-47c02e4b6c77" providerId="ADAL" clId="{47C00507-8AB9-4D13-ACAB-68DD144FD977}" dt="2022-12-16T18:01:38.876" v="12600"/>
        <pc:sldMkLst>
          <pc:docMk/>
          <pc:sldMk cId="2234715209" sldId="322"/>
        </pc:sldMkLst>
        <pc:spChg chg="replST">
          <ac:chgData name="Gallant Pierre-Paul" userId="16d6a607-a748-47b2-b406-47c02e4b6c77" providerId="ADAL" clId="{47C00507-8AB9-4D13-ACAB-68DD144FD977}" dt="2022-12-16T18:01:38.876" v="12600"/>
          <ac:spMkLst>
            <pc:docMk/>
            <pc:sldMk cId="2234715209" sldId="322"/>
            <ac:spMk id="2" creationId="{E9C8BE54-CA23-4016-B33D-4B0189C755A7}"/>
          </ac:spMkLst>
        </pc:spChg>
        <pc:spChg chg="replST">
          <ac:chgData name="Gallant Pierre-Paul" userId="16d6a607-a748-47b2-b406-47c02e4b6c77" providerId="ADAL" clId="{47C00507-8AB9-4D13-ACAB-68DD144FD977}" dt="2022-12-16T18:01:38.870" v="12598"/>
          <ac:spMkLst>
            <pc:docMk/>
            <pc:sldMk cId="2234715209" sldId="322"/>
            <ac:spMk id="4" creationId="{9C4B7C61-6107-4E3C-BA24-E2824E7ECA5B}"/>
          </ac:spMkLst>
        </pc:spChg>
        <pc:spChg chg="replST">
          <ac:chgData name="Gallant Pierre-Paul" userId="16d6a607-a748-47b2-b406-47c02e4b6c77" providerId="ADAL" clId="{47C00507-8AB9-4D13-ACAB-68DD144FD977}" dt="2022-12-16T18:01:38.874" v="12599"/>
          <ac:spMkLst>
            <pc:docMk/>
            <pc:sldMk cId="2234715209" sldId="322"/>
            <ac:spMk id="17" creationId="{02EDC808-26D3-4212-8C96-776D5C79996C}"/>
          </ac:spMkLst>
        </pc:spChg>
        <pc:picChg chg="replST">
          <ac:chgData name="Gallant Pierre-Paul" userId="16d6a607-a748-47b2-b406-47c02e4b6c77" providerId="ADAL" clId="{47C00507-8AB9-4D13-ACAB-68DD144FD977}" dt="2022-12-16T18:01:38.867" v="12597"/>
          <ac:picMkLst>
            <pc:docMk/>
            <pc:sldMk cId="2234715209" sldId="322"/>
            <ac:picMk id="1026" creationId="{ED4985D5-D9A0-423C-91E2-E830CC2824DC}"/>
          </ac:picMkLst>
        </pc:picChg>
      </pc:sldChg>
      <pc:sldChg chg="addSp delSp modSp mod ord modNotesTx">
        <pc:chgData name="Gallant Pierre-Paul" userId="16d6a607-a748-47b2-b406-47c02e4b6c77" providerId="ADAL" clId="{47C00507-8AB9-4D13-ACAB-68DD144FD977}" dt="2022-12-16T18:01:38.448" v="12450"/>
        <pc:sldMkLst>
          <pc:docMk/>
          <pc:sldMk cId="2127958764" sldId="323"/>
        </pc:sldMkLst>
        <pc:spChg chg="replST">
          <ac:chgData name="Gallant Pierre-Paul" userId="16d6a607-a748-47b2-b406-47c02e4b6c77" providerId="ADAL" clId="{47C00507-8AB9-4D13-ACAB-68DD144FD977}" dt="2022-12-16T18:01:38.425" v="12440"/>
          <ac:spMkLst>
            <pc:docMk/>
            <pc:sldMk cId="2127958764" sldId="323"/>
            <ac:spMk id="2" creationId="{2D650FEC-B4D7-4C53-B629-D8BDEEC5D3B8}"/>
          </ac:spMkLst>
        </pc:spChg>
        <pc:spChg chg="add del mod">
          <ac:chgData name="Gallant Pierre-Paul" userId="16d6a607-a748-47b2-b406-47c02e4b6c77" providerId="ADAL" clId="{47C00507-8AB9-4D13-ACAB-68DD144FD977}" dt="2022-12-07T20:25:29.982" v="25" actId="478"/>
          <ac:spMkLst>
            <pc:docMk/>
            <pc:sldMk cId="2127958764" sldId="323"/>
            <ac:spMk id="3" creationId="{F0E4F3E9-BDA8-4138-8A7E-AF0542A93301}"/>
          </ac:spMkLst>
        </pc:spChg>
        <pc:spChg chg="replST">
          <ac:chgData name="Gallant Pierre-Paul" userId="16d6a607-a748-47b2-b406-47c02e4b6c77" providerId="ADAL" clId="{47C00507-8AB9-4D13-ACAB-68DD144FD977}" dt="2022-12-16T18:01:38.427" v="12441"/>
          <ac:spMkLst>
            <pc:docMk/>
            <pc:sldMk cId="2127958764" sldId="323"/>
            <ac:spMk id="4" creationId="{9E3B4B37-7FAA-493A-8649-77FD828F5E7E}"/>
          </ac:spMkLst>
        </pc:spChg>
        <pc:spChg chg="add del mod">
          <ac:chgData name="Gallant Pierre-Paul" userId="16d6a607-a748-47b2-b406-47c02e4b6c77" providerId="ADAL" clId="{47C00507-8AB9-4D13-ACAB-68DD144FD977}" dt="2022-12-07T20:27:38.577" v="40" actId="11529"/>
          <ac:spMkLst>
            <pc:docMk/>
            <pc:sldMk cId="2127958764" sldId="323"/>
            <ac:spMk id="5" creationId="{2E316B01-602A-4D81-88B3-7196B6A7EDC8}"/>
          </ac:spMkLst>
        </pc:spChg>
        <pc:spChg chg="replST">
          <ac:chgData name="Gallant Pierre-Paul" userId="16d6a607-a748-47b2-b406-47c02e4b6c77" providerId="ADAL" clId="{47C00507-8AB9-4D13-ACAB-68DD144FD977}" dt="2022-12-16T18:01:38.439" v="12446"/>
          <ac:spMkLst>
            <pc:docMk/>
            <pc:sldMk cId="2127958764" sldId="323"/>
            <ac:spMk id="10" creationId="{21E9EA53-D7DD-40A1-AA4C-B5E45D1CAE4A}"/>
          </ac:spMkLst>
        </pc:spChg>
        <pc:spChg chg="replST">
          <ac:chgData name="Gallant Pierre-Paul" userId="16d6a607-a748-47b2-b406-47c02e4b6c77" providerId="ADAL" clId="{47C00507-8AB9-4D13-ACAB-68DD144FD977}" dt="2022-12-16T18:01:38.442" v="12447"/>
          <ac:spMkLst>
            <pc:docMk/>
            <pc:sldMk cId="2127958764" sldId="323"/>
            <ac:spMk id="11" creationId="{AED03C32-3891-4740-9DAB-86A12B3B471E}"/>
          </ac:spMkLst>
        </pc:spChg>
        <pc:spChg chg="replST">
          <ac:chgData name="Gallant Pierre-Paul" userId="16d6a607-a748-47b2-b406-47c02e4b6c77" providerId="ADAL" clId="{47C00507-8AB9-4D13-ACAB-68DD144FD977}" dt="2022-12-16T18:01:38.444" v="12448"/>
          <ac:spMkLst>
            <pc:docMk/>
            <pc:sldMk cId="2127958764" sldId="323"/>
            <ac:spMk id="12" creationId="{7A7363BD-DE5F-465D-8867-D4C344578C3E}"/>
          </ac:spMkLst>
        </pc:spChg>
        <pc:spChg chg="replST">
          <ac:chgData name="Gallant Pierre-Paul" userId="16d6a607-a748-47b2-b406-47c02e4b6c77" providerId="ADAL" clId="{47C00507-8AB9-4D13-ACAB-68DD144FD977}" dt="2022-12-16T18:01:38.446" v="12449"/>
          <ac:spMkLst>
            <pc:docMk/>
            <pc:sldMk cId="2127958764" sldId="323"/>
            <ac:spMk id="13" creationId="{ED059169-575C-4DBF-ACB1-09C06CC78415}"/>
          </ac:spMkLst>
        </pc:spChg>
        <pc:spChg chg="mod">
          <ac:chgData name="Gallant Pierre-Paul" userId="16d6a607-a748-47b2-b406-47c02e4b6c77" providerId="ADAL" clId="{47C00507-8AB9-4D13-ACAB-68DD144FD977}" dt="2022-12-07T20:27:37.782" v="38"/>
          <ac:spMkLst>
            <pc:docMk/>
            <pc:sldMk cId="2127958764" sldId="323"/>
            <ac:spMk id="18" creationId="{6EFCD615-4AB9-4597-8792-638EDD4E44AF}"/>
          </ac:spMkLst>
        </pc:spChg>
        <pc:picChg chg="add del mod">
          <ac:chgData name="Gallant Pierre-Paul" userId="16d6a607-a748-47b2-b406-47c02e4b6c77" providerId="ADAL" clId="{47C00507-8AB9-4D13-ACAB-68DD144FD977}" dt="2022-12-07T20:50:14.210" v="50" actId="478"/>
          <ac:picMkLst>
            <pc:docMk/>
            <pc:sldMk cId="2127958764" sldId="323"/>
            <ac:picMk id="14" creationId="{F6FA6EDC-42A5-4F5F-BEF0-75AA7B8C5883}"/>
          </ac:picMkLst>
        </pc:picChg>
        <pc:picChg chg="mod">
          <ac:chgData name="Gallant Pierre-Paul" userId="16d6a607-a748-47b2-b406-47c02e4b6c77" providerId="ADAL" clId="{47C00507-8AB9-4D13-ACAB-68DD144FD977}" dt="2022-12-07T20:25:26.992" v="24"/>
          <ac:picMkLst>
            <pc:docMk/>
            <pc:sldMk cId="2127958764" sldId="323"/>
            <ac:picMk id="15" creationId="{06A3D26A-1D3A-4E81-A2E2-AD38B89A8227}"/>
          </ac:picMkLst>
        </pc:picChg>
        <pc:picChg chg="add del mod">
          <ac:chgData name="Gallant Pierre-Paul" userId="16d6a607-a748-47b2-b406-47c02e4b6c77" providerId="ADAL" clId="{47C00507-8AB9-4D13-ACAB-68DD144FD977}" dt="2022-12-07T20:27:44.432" v="49"/>
          <ac:picMkLst>
            <pc:docMk/>
            <pc:sldMk cId="2127958764" sldId="323"/>
            <ac:picMk id="16" creationId="{204BAA20-EC68-4F33-A5A8-7CA59FEA9F58}"/>
          </ac:picMkLst>
        </pc:picChg>
        <pc:picChg chg="replST">
          <ac:chgData name="Gallant Pierre-Paul" userId="16d6a607-a748-47b2-b406-47c02e4b6c77" providerId="ADAL" clId="{47C00507-8AB9-4D13-ACAB-68DD144FD977}" dt="2022-12-16T18:01:38.448" v="12450"/>
          <ac:picMkLst>
            <pc:docMk/>
            <pc:sldMk cId="2127958764" sldId="323"/>
            <ac:picMk id="17" creationId="{EC240AE7-9CDA-4F61-B93E-5736ECD81B94}"/>
          </ac:picMkLst>
        </pc:picChg>
        <pc:cxnChg chg="replST">
          <ac:chgData name="Gallant Pierre-Paul" userId="16d6a607-a748-47b2-b406-47c02e4b6c77" providerId="ADAL" clId="{47C00507-8AB9-4D13-ACAB-68DD144FD977}" dt="2022-12-16T18:01:38.429" v="12442"/>
          <ac:cxnSpMkLst>
            <pc:docMk/>
            <pc:sldMk cId="2127958764" sldId="323"/>
            <ac:cxnSpMk id="6" creationId="{F9043624-7F4E-4E54-B477-E42AE0AD298C}"/>
          </ac:cxnSpMkLst>
        </pc:cxnChg>
        <pc:cxnChg chg="replST">
          <ac:chgData name="Gallant Pierre-Paul" userId="16d6a607-a748-47b2-b406-47c02e4b6c77" providerId="ADAL" clId="{47C00507-8AB9-4D13-ACAB-68DD144FD977}" dt="2022-12-16T18:01:38.431" v="12443"/>
          <ac:cxnSpMkLst>
            <pc:docMk/>
            <pc:sldMk cId="2127958764" sldId="323"/>
            <ac:cxnSpMk id="7" creationId="{CE775166-B75A-4A76-9B80-F1D47D30D505}"/>
          </ac:cxnSpMkLst>
        </pc:cxnChg>
        <pc:cxnChg chg="replST">
          <ac:chgData name="Gallant Pierre-Paul" userId="16d6a607-a748-47b2-b406-47c02e4b6c77" providerId="ADAL" clId="{47C00507-8AB9-4D13-ACAB-68DD144FD977}" dt="2022-12-16T18:01:38.434" v="12444"/>
          <ac:cxnSpMkLst>
            <pc:docMk/>
            <pc:sldMk cId="2127958764" sldId="323"/>
            <ac:cxnSpMk id="8" creationId="{401CBF31-755E-465B-9CDA-7B7E58DC0944}"/>
          </ac:cxnSpMkLst>
        </pc:cxnChg>
        <pc:cxnChg chg="replST">
          <ac:chgData name="Gallant Pierre-Paul" userId="16d6a607-a748-47b2-b406-47c02e4b6c77" providerId="ADAL" clId="{47C00507-8AB9-4D13-ACAB-68DD144FD977}" dt="2022-12-16T18:01:38.437" v="12445"/>
          <ac:cxnSpMkLst>
            <pc:docMk/>
            <pc:sldMk cId="2127958764" sldId="323"/>
            <ac:cxnSpMk id="9" creationId="{EB3CC988-BD93-4BB6-8763-8457EDD893CB}"/>
          </ac:cxnSpMkLst>
        </pc:cxnChg>
      </pc:sldChg>
      <pc:sldChg chg="addSp delSp modSp mod modNotesTx">
        <pc:chgData name="Gallant Pierre-Paul" userId="16d6a607-a748-47b2-b406-47c02e4b6c77" providerId="ADAL" clId="{47C00507-8AB9-4D13-ACAB-68DD144FD977}" dt="2022-12-16T18:01:38.347" v="12411"/>
        <pc:sldMkLst>
          <pc:docMk/>
          <pc:sldMk cId="2659766964" sldId="324"/>
        </pc:sldMkLst>
        <pc:spChg chg="replST">
          <ac:chgData name="Gallant Pierre-Paul" userId="16d6a607-a748-47b2-b406-47c02e4b6c77" providerId="ADAL" clId="{47C00507-8AB9-4D13-ACAB-68DD144FD977}" dt="2022-12-16T18:01:38.338" v="12407"/>
          <ac:spMkLst>
            <pc:docMk/>
            <pc:sldMk cId="2659766964" sldId="324"/>
            <ac:spMk id="2" creationId="{0F0BA6C1-8F5B-442C-9BB1-7FBD5C0567DD}"/>
          </ac:spMkLst>
        </pc:spChg>
        <pc:spChg chg="replST">
          <ac:chgData name="Gallant Pierre-Paul" userId="16d6a607-a748-47b2-b406-47c02e4b6c77" providerId="ADAL" clId="{47C00507-8AB9-4D13-ACAB-68DD144FD977}" dt="2022-12-16T18:01:38.341" v="12408"/>
          <ac:spMkLst>
            <pc:docMk/>
            <pc:sldMk cId="2659766964" sldId="324"/>
            <ac:spMk id="4" creationId="{1DE35684-3A98-4B32-B6C5-E2DF64D07606}"/>
          </ac:spMkLst>
        </pc:spChg>
        <pc:spChg chg="mod replST">
          <ac:chgData name="Gallant Pierre-Paul" userId="16d6a607-a748-47b2-b406-47c02e4b6c77" providerId="ADAL" clId="{47C00507-8AB9-4D13-ACAB-68DD144FD977}" dt="2022-12-16T18:01:38.343" v="12409"/>
          <ac:spMkLst>
            <pc:docMk/>
            <pc:sldMk cId="2659766964" sldId="324"/>
            <ac:spMk id="8" creationId="{6B917E57-BFE4-4247-BB08-3BB1E70C098C}"/>
          </ac:spMkLst>
        </pc:spChg>
        <pc:grpChg chg="del">
          <ac:chgData name="Gallant Pierre-Paul" userId="16d6a607-a748-47b2-b406-47c02e4b6c77" providerId="ADAL" clId="{47C00507-8AB9-4D13-ACAB-68DD144FD977}" dt="2022-12-12T22:59:32.524" v="2061" actId="478"/>
          <ac:grpSpMkLst>
            <pc:docMk/>
            <pc:sldMk cId="2659766964" sldId="324"/>
            <ac:grpSpMk id="23" creationId="{D7C0212A-C846-48E5-ACAA-A09005C5CC16}"/>
          </ac:grpSpMkLst>
        </pc:grpChg>
        <pc:picChg chg="add mod replST">
          <ac:chgData name="Gallant Pierre-Paul" userId="16d6a607-a748-47b2-b406-47c02e4b6c77" providerId="ADAL" clId="{47C00507-8AB9-4D13-ACAB-68DD144FD977}" dt="2022-12-16T18:01:38.345" v="12410"/>
          <ac:picMkLst>
            <pc:docMk/>
            <pc:sldMk cId="2659766964" sldId="324"/>
            <ac:picMk id="5" creationId="{2C44B03C-B4B6-4DED-9C9D-5A808C13EC09}"/>
          </ac:picMkLst>
        </pc:picChg>
        <pc:picChg chg="add del mod">
          <ac:chgData name="Gallant Pierre-Paul" userId="16d6a607-a748-47b2-b406-47c02e4b6c77" providerId="ADAL" clId="{47C00507-8AB9-4D13-ACAB-68DD144FD977}" dt="2022-12-12T23:04:12.058" v="2127" actId="478"/>
          <ac:picMkLst>
            <pc:docMk/>
            <pc:sldMk cId="2659766964" sldId="324"/>
            <ac:picMk id="7" creationId="{4A6F721E-9AA1-4973-9AD1-829054A7EB90}"/>
          </ac:picMkLst>
        </pc:picChg>
        <pc:picChg chg="add del mod">
          <ac:chgData name="Gallant Pierre-Paul" userId="16d6a607-a748-47b2-b406-47c02e4b6c77" providerId="ADAL" clId="{47C00507-8AB9-4D13-ACAB-68DD144FD977}" dt="2022-12-12T23:04:11.418" v="2126" actId="478"/>
          <ac:picMkLst>
            <pc:docMk/>
            <pc:sldMk cId="2659766964" sldId="324"/>
            <ac:picMk id="10" creationId="{BB175E94-890F-4059-9CB7-4B28411A95A3}"/>
          </ac:picMkLst>
        </pc:picChg>
        <pc:picChg chg="add mod replST modCrop">
          <ac:chgData name="Gallant Pierre-Paul" userId="16d6a607-a748-47b2-b406-47c02e4b6c77" providerId="ADAL" clId="{47C00507-8AB9-4D13-ACAB-68DD144FD977}" dt="2022-12-16T18:01:38.347" v="12411"/>
          <ac:picMkLst>
            <pc:docMk/>
            <pc:sldMk cId="2659766964" sldId="324"/>
            <ac:picMk id="12" creationId="{84A8B957-B326-441E-9230-BB178CB675F5}"/>
          </ac:picMkLst>
        </pc:picChg>
        <pc:picChg chg="del mod">
          <ac:chgData name="Gallant Pierre-Paul" userId="16d6a607-a748-47b2-b406-47c02e4b6c77" providerId="ADAL" clId="{47C00507-8AB9-4D13-ACAB-68DD144FD977}" dt="2022-12-12T23:06:11.558" v="2143" actId="478"/>
          <ac:picMkLst>
            <pc:docMk/>
            <pc:sldMk cId="2659766964" sldId="324"/>
            <ac:picMk id="22" creationId="{E210C864-04D5-4B6D-B4CF-CF55052AD671}"/>
          </ac:picMkLst>
        </pc:pic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2438874249" sldId="326"/>
        </pc:sldMkLst>
        <pc:spChg chg="replST">
          <ac:chgData name="Gallant Pierre-Paul" userId="16d6a607-a748-47b2-b406-47c02e4b6c77" providerId="ADAL" clId="{47C00507-8AB9-4D13-ACAB-68DD144FD977}" dt="2022-12-15T18:10:35.014" v="5225"/>
          <ac:spMkLst>
            <pc:docMk/>
            <pc:sldMk cId="2438874249" sldId="326"/>
            <ac:spMk id="2" creationId="{CDB12A72-54BA-46EE-823B-A0DAD4A2975A}"/>
          </ac:spMkLst>
        </pc:spChg>
        <pc:spChg chg="replST">
          <ac:chgData name="Gallant Pierre-Paul" userId="16d6a607-a748-47b2-b406-47c02e4b6c77" providerId="ADAL" clId="{47C00507-8AB9-4D13-ACAB-68DD144FD977}" dt="2022-12-15T18:10:35.018" v="5226"/>
          <ac:spMkLst>
            <pc:docMk/>
            <pc:sldMk cId="2438874249" sldId="326"/>
            <ac:spMk id="3" creationId="{4691E251-C1AA-4AAA-93AD-F70E6F51300F}"/>
          </ac:spMkLst>
        </pc:spChg>
        <pc:spChg chg="replST">
          <ac:chgData name="Gallant Pierre-Paul" userId="16d6a607-a748-47b2-b406-47c02e4b6c77" providerId="ADAL" clId="{47C00507-8AB9-4D13-ACAB-68DD144FD977}" dt="2022-12-15T18:10:35.023" v="5227"/>
          <ac:spMkLst>
            <pc:docMk/>
            <pc:sldMk cId="2438874249" sldId="326"/>
            <ac:spMk id="4" creationId="{78473EBA-ABC9-412E-AD43-91CD5CDC2802}"/>
          </ac:spMkLst>
        </pc:spChg>
        <pc:picChg chg="replST">
          <ac:chgData name="Gallant Pierre-Paul" userId="16d6a607-a748-47b2-b406-47c02e4b6c77" providerId="ADAL" clId="{47C00507-8AB9-4D13-ACAB-68DD144FD977}" dt="2022-12-15T18:10:35.026" v="5228"/>
          <ac:picMkLst>
            <pc:docMk/>
            <pc:sldMk cId="2438874249" sldId="326"/>
            <ac:picMk id="6" creationId="{91BF0E83-7414-4C7E-BD18-1C592A987A10}"/>
          </ac:picMkLst>
        </pc:pic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1964907389" sldId="327"/>
        </pc:sldMkLst>
        <pc:spChg chg="replST">
          <ac:chgData name="Gallant Pierre-Paul" userId="16d6a607-a748-47b2-b406-47c02e4b6c77" providerId="ADAL" clId="{47C00507-8AB9-4D13-ACAB-68DD144FD977}" dt="2022-12-15T18:10:35.196" v="5272"/>
          <ac:spMkLst>
            <pc:docMk/>
            <pc:sldMk cId="1964907389" sldId="327"/>
            <ac:spMk id="2" creationId="{D8D4C323-77BC-45A9-9E09-9D71BA4806C0}"/>
          </ac:spMkLst>
        </pc:spChg>
        <pc:spChg chg="replST">
          <ac:chgData name="Gallant Pierre-Paul" userId="16d6a607-a748-47b2-b406-47c02e4b6c77" providerId="ADAL" clId="{47C00507-8AB9-4D13-ACAB-68DD144FD977}" dt="2022-12-15T18:10:35.199" v="5273"/>
          <ac:spMkLst>
            <pc:docMk/>
            <pc:sldMk cId="1964907389" sldId="327"/>
            <ac:spMk id="3" creationId="{375BDAF7-B008-4578-9245-261EBE989212}"/>
          </ac:spMkLst>
        </pc:spChg>
        <pc:spChg chg="replST">
          <ac:chgData name="Gallant Pierre-Paul" userId="16d6a607-a748-47b2-b406-47c02e4b6c77" providerId="ADAL" clId="{47C00507-8AB9-4D13-ACAB-68DD144FD977}" dt="2022-12-15T18:10:35.202" v="5274"/>
          <ac:spMkLst>
            <pc:docMk/>
            <pc:sldMk cId="1964907389" sldId="327"/>
            <ac:spMk id="4" creationId="{BFA6D3BD-FBC2-41C2-82F4-68CDC0C41329}"/>
          </ac:spMkLst>
        </pc:spChg>
      </pc:sldChg>
      <pc:sldChg chg="del">
        <pc:chgData name="Gallant Pierre-Paul" userId="16d6a607-a748-47b2-b406-47c02e4b6c77" providerId="ADAL" clId="{47C00507-8AB9-4D13-ACAB-68DD144FD977}" dt="2022-12-12T18:11:42.560" v="432" actId="2696"/>
        <pc:sldMkLst>
          <pc:docMk/>
          <pc:sldMk cId="2492302782" sldId="328"/>
        </pc:sldMkLst>
      </pc:sldChg>
      <pc:sldChg chg="modSp del mod or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1559534827" sldId="329"/>
        </pc:sldMkLst>
        <pc:spChg chg="replST">
          <ac:chgData name="Gallant Pierre-Paul" userId="16d6a607-a748-47b2-b406-47c02e4b6c77" providerId="ADAL" clId="{47C00507-8AB9-4D13-ACAB-68DD144FD977}" dt="2022-12-15T18:10:34.986" v="5217"/>
          <ac:spMkLst>
            <pc:docMk/>
            <pc:sldMk cId="1559534827" sldId="329"/>
            <ac:spMk id="2" creationId="{1F13CA20-A3C6-4FD7-8872-9501A0044E91}"/>
          </ac:spMkLst>
        </pc:spChg>
        <pc:spChg chg="mod replST">
          <ac:chgData name="Gallant Pierre-Paul" userId="16d6a607-a748-47b2-b406-47c02e4b6c77" providerId="ADAL" clId="{47C00507-8AB9-4D13-ACAB-68DD144FD977}" dt="2022-12-15T18:10:34.990" v="5218"/>
          <ac:spMkLst>
            <pc:docMk/>
            <pc:sldMk cId="1559534827" sldId="329"/>
            <ac:spMk id="3" creationId="{58E4F7B0-04A6-403E-8B4F-DD2BEE461FB7}"/>
          </ac:spMkLst>
        </pc:spChg>
        <pc:spChg chg="replST">
          <ac:chgData name="Gallant Pierre-Paul" userId="16d6a607-a748-47b2-b406-47c02e4b6c77" providerId="ADAL" clId="{47C00507-8AB9-4D13-ACAB-68DD144FD977}" dt="2022-12-15T18:10:34.993" v="5219"/>
          <ac:spMkLst>
            <pc:docMk/>
            <pc:sldMk cId="1559534827" sldId="329"/>
            <ac:spMk id="4" creationId="{513C0620-98BF-499B-9A23-BD9672A9291E}"/>
          </ac:spMkLst>
        </pc:spChg>
        <pc:picChg chg="replST">
          <ac:chgData name="Gallant Pierre-Paul" userId="16d6a607-a748-47b2-b406-47c02e4b6c77" providerId="ADAL" clId="{47C00507-8AB9-4D13-ACAB-68DD144FD977}" dt="2022-12-15T18:10:34.996" v="5220"/>
          <ac:picMkLst>
            <pc:docMk/>
            <pc:sldMk cId="1559534827" sldId="329"/>
            <ac:picMk id="5122" creationId="{DE5B1252-68D3-4004-B16E-48C1AE121FAE}"/>
          </ac:picMkLst>
        </pc:picChg>
      </pc:sldChg>
      <pc:sldChg chg="modSp del mod ord">
        <pc:chgData name="Gallant Pierre-Paul" userId="16d6a607-a748-47b2-b406-47c02e4b6c77" providerId="ADAL" clId="{47C00507-8AB9-4D13-ACAB-68DD144FD977}" dt="2022-12-13T00:05:38.334" v="4332" actId="47"/>
        <pc:sldMkLst>
          <pc:docMk/>
          <pc:sldMk cId="3948867451" sldId="330"/>
        </pc:sldMkLst>
        <pc:spChg chg="replST">
          <ac:chgData name="Gallant Pierre-Paul" userId="16d6a607-a748-47b2-b406-47c02e4b6c77" providerId="ADAL" clId="{47C00507-8AB9-4D13-ACAB-68DD144FD977}" dt="2022-12-12T23:49:17.308" v="3923"/>
          <ac:spMkLst>
            <pc:docMk/>
            <pc:sldMk cId="3948867451" sldId="330"/>
            <ac:spMk id="2" creationId="{91701018-A3FC-4612-8470-EFEF2B3F4FBC}"/>
          </ac:spMkLst>
        </pc:spChg>
        <pc:spChg chg="replST">
          <ac:chgData name="Gallant Pierre-Paul" userId="16d6a607-a748-47b2-b406-47c02e4b6c77" providerId="ADAL" clId="{47C00507-8AB9-4D13-ACAB-68DD144FD977}" dt="2022-12-12T23:49:17.310" v="3924"/>
          <ac:spMkLst>
            <pc:docMk/>
            <pc:sldMk cId="3948867451" sldId="330"/>
            <ac:spMk id="4" creationId="{AB9E7231-73E6-44C0-8731-51DAE82302A0}"/>
          </ac:spMkLst>
        </pc:spChg>
        <pc:picChg chg="replST">
          <ac:chgData name="Gallant Pierre-Paul" userId="16d6a607-a748-47b2-b406-47c02e4b6c77" providerId="ADAL" clId="{47C00507-8AB9-4D13-ACAB-68DD144FD977}" dt="2022-12-12T23:49:17.313" v="3925"/>
          <ac:picMkLst>
            <pc:docMk/>
            <pc:sldMk cId="3948867451" sldId="330"/>
            <ac:picMk id="6" creationId="{480D76FF-B11E-4374-A2AA-FFF3EB7F77B7}"/>
          </ac:picMkLst>
        </pc:picChg>
        <pc:picChg chg="replST">
          <ac:chgData name="Gallant Pierre-Paul" userId="16d6a607-a748-47b2-b406-47c02e4b6c77" providerId="ADAL" clId="{47C00507-8AB9-4D13-ACAB-68DD144FD977}" dt="2022-12-12T23:49:17.315" v="3926"/>
          <ac:picMkLst>
            <pc:docMk/>
            <pc:sldMk cId="3948867451" sldId="330"/>
            <ac:picMk id="2050" creationId="{28DD34EE-0FC9-41DB-8FF5-A7075307349E}"/>
          </ac:picMkLst>
        </pc:picChg>
      </pc:sldChg>
      <pc:sldChg chg="modSp mod ord">
        <pc:chgData name="Gallant Pierre-Paul" userId="16d6a607-a748-47b2-b406-47c02e4b6c77" providerId="ADAL" clId="{47C00507-8AB9-4D13-ACAB-68DD144FD977}" dt="2022-12-16T18:01:38.912" v="12613"/>
        <pc:sldMkLst>
          <pc:docMk/>
          <pc:sldMk cId="3562229805" sldId="331"/>
        </pc:sldMkLst>
        <pc:spChg chg="replST">
          <ac:chgData name="Gallant Pierre-Paul" userId="16d6a607-a748-47b2-b406-47c02e4b6c77" providerId="ADAL" clId="{47C00507-8AB9-4D13-ACAB-68DD144FD977}" dt="2022-12-16T18:01:38.903" v="12610"/>
          <ac:spMkLst>
            <pc:docMk/>
            <pc:sldMk cId="3562229805" sldId="331"/>
            <ac:spMk id="2" creationId="{851BFCF6-24F0-4864-B675-F129A814B160}"/>
          </ac:spMkLst>
        </pc:spChg>
        <pc:spChg chg="replST">
          <ac:chgData name="Gallant Pierre-Paul" userId="16d6a607-a748-47b2-b406-47c02e4b6c77" providerId="ADAL" clId="{47C00507-8AB9-4D13-ACAB-68DD144FD977}" dt="2022-12-16T18:01:38.910" v="12612"/>
          <ac:spMkLst>
            <pc:docMk/>
            <pc:sldMk cId="3562229805" sldId="331"/>
            <ac:spMk id="3" creationId="{B97EBF1D-455F-48DA-8715-46149F0B78E0}"/>
          </ac:spMkLst>
        </pc:spChg>
        <pc:spChg chg="replST">
          <ac:chgData name="Gallant Pierre-Paul" userId="16d6a607-a748-47b2-b406-47c02e4b6c77" providerId="ADAL" clId="{47C00507-8AB9-4D13-ACAB-68DD144FD977}" dt="2022-12-16T18:01:38.907" v="12611"/>
          <ac:spMkLst>
            <pc:docMk/>
            <pc:sldMk cId="3562229805" sldId="331"/>
            <ac:spMk id="4" creationId="{A4FA8960-610A-4E66-BFE6-294A1113AD3B}"/>
          </ac:spMkLst>
        </pc:spChg>
        <pc:picChg chg="replST">
          <ac:chgData name="Gallant Pierre-Paul" userId="16d6a607-a748-47b2-b406-47c02e4b6c77" providerId="ADAL" clId="{47C00507-8AB9-4D13-ACAB-68DD144FD977}" dt="2022-12-16T18:01:38.912" v="12613"/>
          <ac:picMkLst>
            <pc:docMk/>
            <pc:sldMk cId="3562229805" sldId="331"/>
            <ac:picMk id="6146" creationId="{0A61CCA9-C7CF-44C9-94C9-E3D7D169BBCF}"/>
          </ac:picMkLst>
        </pc:picChg>
      </pc:sldChg>
      <pc:sldChg chg="addSp delSp modSp mod ord modShow">
        <pc:chgData name="Gallant Pierre-Paul" userId="16d6a607-a748-47b2-b406-47c02e4b6c77" providerId="ADAL" clId="{47C00507-8AB9-4D13-ACAB-68DD144FD977}" dt="2022-12-16T18:01:38.927" v="12619"/>
        <pc:sldMkLst>
          <pc:docMk/>
          <pc:sldMk cId="2299556812" sldId="332"/>
        </pc:sldMkLst>
        <pc:spChg chg="replST">
          <ac:chgData name="Gallant Pierre-Paul" userId="16d6a607-a748-47b2-b406-47c02e4b6c77" providerId="ADAL" clId="{47C00507-8AB9-4D13-ACAB-68DD144FD977}" dt="2022-12-16T18:01:38.915" v="12614"/>
          <ac:spMkLst>
            <pc:docMk/>
            <pc:sldMk cId="2299556812" sldId="332"/>
            <ac:spMk id="2" creationId="{EFC2169A-E43B-4CBB-9820-AAA90CE1A612}"/>
          </ac:spMkLst>
        </pc:spChg>
        <pc:spChg chg="replST">
          <ac:chgData name="Gallant Pierre-Paul" userId="16d6a607-a748-47b2-b406-47c02e4b6c77" providerId="ADAL" clId="{47C00507-8AB9-4D13-ACAB-68DD144FD977}" dt="2022-12-16T18:01:38.917" v="12615"/>
          <ac:spMkLst>
            <pc:docMk/>
            <pc:sldMk cId="2299556812" sldId="332"/>
            <ac:spMk id="4" creationId="{F0A729CC-5E7C-4518-B93B-940B79A8E386}"/>
          </ac:spMkLst>
        </pc:spChg>
        <pc:spChg chg="add mod replST">
          <ac:chgData name="Gallant Pierre-Paul" userId="16d6a607-a748-47b2-b406-47c02e4b6c77" providerId="ADAL" clId="{47C00507-8AB9-4D13-ACAB-68DD144FD977}" dt="2022-12-16T18:01:38.924" v="12618"/>
          <ac:spMkLst>
            <pc:docMk/>
            <pc:sldMk cId="2299556812" sldId="332"/>
            <ac:spMk id="6" creationId="{3844E0BA-B8F8-4C72-8DD3-A490A0348222}"/>
          </ac:spMkLst>
        </pc:spChg>
        <pc:spChg chg="mod replST">
          <ac:chgData name="Gallant Pierre-Paul" userId="16d6a607-a748-47b2-b406-47c02e4b6c77" providerId="ADAL" clId="{47C00507-8AB9-4D13-ACAB-68DD144FD977}" dt="2022-12-16T18:01:38.919" v="12616"/>
          <ac:spMkLst>
            <pc:docMk/>
            <pc:sldMk cId="2299556812" sldId="332"/>
            <ac:spMk id="8" creationId="{F2DC6DB9-328A-4C91-94DC-FCDFEFA0795E}"/>
          </ac:spMkLst>
        </pc:spChg>
        <pc:picChg chg="add del mod">
          <ac:chgData name="Gallant Pierre-Paul" userId="16d6a607-a748-47b2-b406-47c02e4b6c77" providerId="ADAL" clId="{47C00507-8AB9-4D13-ACAB-68DD144FD977}" dt="2022-12-07T21:38:16.108" v="235" actId="478"/>
          <ac:picMkLst>
            <pc:docMk/>
            <pc:sldMk cId="2299556812" sldId="332"/>
            <ac:picMk id="5" creationId="{C531DF7B-6027-4972-B0D4-4B6DA8220449}"/>
          </ac:picMkLst>
        </pc:picChg>
        <pc:picChg chg="add mod replST modCrop">
          <ac:chgData name="Gallant Pierre-Paul" userId="16d6a607-a748-47b2-b406-47c02e4b6c77" providerId="ADAL" clId="{47C00507-8AB9-4D13-ACAB-68DD144FD977}" dt="2022-12-16T18:01:38.927" v="12619"/>
          <ac:picMkLst>
            <pc:docMk/>
            <pc:sldMk cId="2299556812" sldId="332"/>
            <ac:picMk id="9" creationId="{1B68423F-2820-414B-B57B-87ABBCC9F3D2}"/>
          </ac:picMkLst>
        </pc:picChg>
        <pc:picChg chg="mod replST">
          <ac:chgData name="Gallant Pierre-Paul" userId="16d6a607-a748-47b2-b406-47c02e4b6c77" providerId="ADAL" clId="{47C00507-8AB9-4D13-ACAB-68DD144FD977}" dt="2022-12-16T18:01:38.922" v="12617"/>
          <ac:picMkLst>
            <pc:docMk/>
            <pc:sldMk cId="2299556812" sldId="332"/>
            <ac:picMk id="8194" creationId="{173683C1-7DAA-4790-9821-B62CCCFA01A4}"/>
          </ac:picMkLst>
        </pc:picChg>
      </pc:sldChg>
      <pc:sldChg chg="addSp delSp modSp add mod">
        <pc:chgData name="Gallant Pierre-Paul" userId="16d6a607-a748-47b2-b406-47c02e4b6c77" providerId="ADAL" clId="{47C00507-8AB9-4D13-ACAB-68DD144FD977}" dt="2022-12-16T18:01:38.601" v="12502"/>
        <pc:sldMkLst>
          <pc:docMk/>
          <pc:sldMk cId="1679914712" sldId="333"/>
        </pc:sldMkLst>
        <pc:spChg chg="replST">
          <ac:chgData name="Gallant Pierre-Paul" userId="16d6a607-a748-47b2-b406-47c02e4b6c77" providerId="ADAL" clId="{47C00507-8AB9-4D13-ACAB-68DD144FD977}" dt="2022-12-16T18:01:38.589" v="12497"/>
          <ac:spMkLst>
            <pc:docMk/>
            <pc:sldMk cId="1679914712" sldId="333"/>
            <ac:spMk id="2" creationId="{E8341CC9-AA5F-4828-BBA4-1EAE48C7AE8A}"/>
          </ac:spMkLst>
        </pc:spChg>
        <pc:spChg chg="replST">
          <ac:chgData name="Gallant Pierre-Paul" userId="16d6a607-a748-47b2-b406-47c02e4b6c77" providerId="ADAL" clId="{47C00507-8AB9-4D13-ACAB-68DD144FD977}" dt="2022-12-16T18:01:38.592" v="12498"/>
          <ac:spMkLst>
            <pc:docMk/>
            <pc:sldMk cId="1679914712" sldId="333"/>
            <ac:spMk id="3" creationId="{EB401E78-1E60-46D7-8E90-1267BD9C2AF4}"/>
          </ac:spMkLst>
        </pc:spChg>
        <pc:spChg chg="replST">
          <ac:chgData name="Gallant Pierre-Paul" userId="16d6a607-a748-47b2-b406-47c02e4b6c77" providerId="ADAL" clId="{47C00507-8AB9-4D13-ACAB-68DD144FD977}" dt="2022-12-16T18:01:38.594" v="12499"/>
          <ac:spMkLst>
            <pc:docMk/>
            <pc:sldMk cId="1679914712" sldId="333"/>
            <ac:spMk id="4" creationId="{B1176CEA-BEE2-4E6B-AAE6-A796406C0231}"/>
          </ac:spMkLst>
        </pc:spChg>
        <pc:spChg chg="replST">
          <ac:chgData name="Gallant Pierre-Paul" userId="16d6a607-a748-47b2-b406-47c02e4b6c77" providerId="ADAL" clId="{47C00507-8AB9-4D13-ACAB-68DD144FD977}" dt="2022-12-16T18:01:38.596" v="12500"/>
          <ac:spMkLst>
            <pc:docMk/>
            <pc:sldMk cId="1679914712" sldId="333"/>
            <ac:spMk id="5" creationId="{A2D9F23A-CE7D-479A-B20E-A5F3A73B1168}"/>
          </ac:spMkLst>
        </pc:spChg>
        <pc:spChg chg="replST">
          <ac:chgData name="Gallant Pierre-Paul" userId="16d6a607-a748-47b2-b406-47c02e4b6c77" providerId="ADAL" clId="{47C00507-8AB9-4D13-ACAB-68DD144FD977}" dt="2022-12-16T18:01:38.599" v="12501"/>
          <ac:spMkLst>
            <pc:docMk/>
            <pc:sldMk cId="1679914712" sldId="333"/>
            <ac:spMk id="6" creationId="{406E7674-9117-4ABE-8F32-29C572C5F9CE}"/>
          </ac:spMkLst>
        </pc:spChg>
        <pc:spChg chg="add del mod replST">
          <ac:chgData name="Gallant Pierre-Paul" userId="16d6a607-a748-47b2-b406-47c02e4b6c77" providerId="ADAL" clId="{47C00507-8AB9-4D13-ACAB-68DD144FD977}" dt="2022-12-15T19:37:28.896" v="8798" actId="478"/>
          <ac:spMkLst>
            <pc:docMk/>
            <pc:sldMk cId="1679914712" sldId="333"/>
            <ac:spMk id="9" creationId="{DC03BC1D-0DA5-410D-81C6-C22C82CADEF9}"/>
          </ac:spMkLst>
        </pc:spChg>
        <pc:cxnChg chg="replST">
          <ac:chgData name="Gallant Pierre-Paul" userId="16d6a607-a748-47b2-b406-47c02e4b6c77" providerId="ADAL" clId="{47C00507-8AB9-4D13-ACAB-68DD144FD977}" dt="2022-12-16T18:01:38.601" v="12502"/>
          <ac:cxnSpMkLst>
            <pc:docMk/>
            <pc:sldMk cId="1679914712" sldId="333"/>
            <ac:cxnSpMk id="8" creationId="{B3F758F5-4CA6-47AF-93D4-BD54C6D41CAC}"/>
          </ac:cxnSpMkLst>
        </pc:cxnChg>
      </pc:sldChg>
      <pc:sldChg chg="modSp del mod ord">
        <pc:chgData name="Gallant Pierre-Paul" userId="16d6a607-a748-47b2-b406-47c02e4b6c77" providerId="ADAL" clId="{47C00507-8AB9-4D13-ACAB-68DD144FD977}" dt="2022-12-12T23:53:41.255" v="4051" actId="47"/>
        <pc:sldMkLst>
          <pc:docMk/>
          <pc:sldMk cId="2076676458" sldId="333"/>
        </pc:sldMkLst>
        <pc:spChg chg="replST">
          <ac:chgData name="Gallant Pierre-Paul" userId="16d6a607-a748-47b2-b406-47c02e4b6c77" providerId="ADAL" clId="{47C00507-8AB9-4D13-ACAB-68DD144FD977}" dt="2022-12-12T23:49:17.194" v="3884"/>
          <ac:spMkLst>
            <pc:docMk/>
            <pc:sldMk cId="2076676458" sldId="333"/>
            <ac:spMk id="2" creationId="{55E18707-4D01-4E83-AB2A-C6B0A8714E02}"/>
          </ac:spMkLst>
        </pc:spChg>
        <pc:spChg chg="replST">
          <ac:chgData name="Gallant Pierre-Paul" userId="16d6a607-a748-47b2-b406-47c02e4b6c77" providerId="ADAL" clId="{47C00507-8AB9-4D13-ACAB-68DD144FD977}" dt="2022-12-12T23:49:17.196" v="3885"/>
          <ac:spMkLst>
            <pc:docMk/>
            <pc:sldMk cId="2076676458" sldId="333"/>
            <ac:spMk id="4" creationId="{7178A5F1-D2AE-4CC8-8895-F16E59DC4C42}"/>
          </ac:spMkLst>
        </pc:spChg>
        <pc:picChg chg="replST">
          <ac:chgData name="Gallant Pierre-Paul" userId="16d6a607-a748-47b2-b406-47c02e4b6c77" providerId="ADAL" clId="{47C00507-8AB9-4D13-ACAB-68DD144FD977}" dt="2022-12-12T23:49:17.199" v="3886"/>
          <ac:picMkLst>
            <pc:docMk/>
            <pc:sldMk cId="2076676458" sldId="333"/>
            <ac:picMk id="10" creationId="{2BF7B4F5-8519-4C74-8DCA-CD2D2809A2D9}"/>
          </ac:picMkLst>
        </pc:picChg>
      </pc:sldChg>
      <pc:sldChg chg="modSp del mod">
        <pc:chgData name="Gallant Pierre-Paul" userId="16d6a607-a748-47b2-b406-47c02e4b6c77" providerId="ADAL" clId="{47C00507-8AB9-4D13-ACAB-68DD144FD977}" dt="2022-12-12T23:51:27.632" v="4018" actId="47"/>
        <pc:sldMkLst>
          <pc:docMk/>
          <pc:sldMk cId="2109296513" sldId="334"/>
        </pc:sldMkLst>
        <pc:spChg chg="replST">
          <ac:chgData name="Gallant Pierre-Paul" userId="16d6a607-a748-47b2-b406-47c02e4b6c77" providerId="ADAL" clId="{47C00507-8AB9-4D13-ACAB-68DD144FD977}" dt="2022-12-12T23:49:17.215" v="3892"/>
          <ac:spMkLst>
            <pc:docMk/>
            <pc:sldMk cId="2109296513" sldId="334"/>
            <ac:spMk id="2" creationId="{1076C98D-4861-4E72-9385-569075A0B3A7}"/>
          </ac:spMkLst>
        </pc:spChg>
        <pc:spChg chg="replST">
          <ac:chgData name="Gallant Pierre-Paul" userId="16d6a607-a748-47b2-b406-47c02e4b6c77" providerId="ADAL" clId="{47C00507-8AB9-4D13-ACAB-68DD144FD977}" dt="2022-12-12T23:49:17.218" v="3893"/>
          <ac:spMkLst>
            <pc:docMk/>
            <pc:sldMk cId="2109296513" sldId="334"/>
            <ac:spMk id="3" creationId="{8B2C6634-5965-44B3-A6F6-405A5C4F74F3}"/>
          </ac:spMkLst>
        </pc:spChg>
        <pc:spChg chg="replST">
          <ac:chgData name="Gallant Pierre-Paul" userId="16d6a607-a748-47b2-b406-47c02e4b6c77" providerId="ADAL" clId="{47C00507-8AB9-4D13-ACAB-68DD144FD977}" dt="2022-12-12T23:49:17.221" v="3894"/>
          <ac:spMkLst>
            <pc:docMk/>
            <pc:sldMk cId="2109296513" sldId="334"/>
            <ac:spMk id="4" creationId="{023F8184-002B-4121-AD49-2E2048A644E5}"/>
          </ac:spMkLst>
        </pc:spChg>
        <pc:spChg chg="replST">
          <ac:chgData name="Gallant Pierre-Paul" userId="16d6a607-a748-47b2-b406-47c02e4b6c77" providerId="ADAL" clId="{47C00507-8AB9-4D13-ACAB-68DD144FD977}" dt="2022-12-12T23:49:17.223" v="3895"/>
          <ac:spMkLst>
            <pc:docMk/>
            <pc:sldMk cId="2109296513" sldId="334"/>
            <ac:spMk id="5" creationId="{A1212BA6-DBE2-4F37-978D-070A5D0AB60C}"/>
          </ac:spMkLst>
        </pc:spChg>
        <pc:spChg chg="replST">
          <ac:chgData name="Gallant Pierre-Paul" userId="16d6a607-a748-47b2-b406-47c02e4b6c77" providerId="ADAL" clId="{47C00507-8AB9-4D13-ACAB-68DD144FD977}" dt="2022-12-12T23:49:17.226" v="3896"/>
          <ac:spMkLst>
            <pc:docMk/>
            <pc:sldMk cId="2109296513" sldId="334"/>
            <ac:spMk id="7" creationId="{76856058-CC8F-4EFA-9651-C5820C130357}"/>
          </ac:spMkLst>
        </pc:spChg>
        <pc:cxnChg chg="replST">
          <ac:chgData name="Gallant Pierre-Paul" userId="16d6a607-a748-47b2-b406-47c02e4b6c77" providerId="ADAL" clId="{47C00507-8AB9-4D13-ACAB-68DD144FD977}" dt="2022-12-12T23:49:17.228" v="3897"/>
          <ac:cxnSpMkLst>
            <pc:docMk/>
            <pc:sldMk cId="2109296513" sldId="334"/>
            <ac:cxnSpMk id="8" creationId="{C2ABD0A6-CEC8-4092-ADBD-6BD49D27E216}"/>
          </ac:cxnSpMkLst>
        </pc:cxnChg>
        <pc:cxnChg chg="replST">
          <ac:chgData name="Gallant Pierre-Paul" userId="16d6a607-a748-47b2-b406-47c02e4b6c77" providerId="ADAL" clId="{47C00507-8AB9-4D13-ACAB-68DD144FD977}" dt="2022-12-12T23:49:17.231" v="3898"/>
          <ac:cxnSpMkLst>
            <pc:docMk/>
            <pc:sldMk cId="2109296513" sldId="334"/>
            <ac:cxnSpMk id="9" creationId="{CD5F9122-92F3-48B9-833E-FD3AC9A11690}"/>
          </ac:cxnSpMkLst>
        </pc:cxnChg>
        <pc:cxnChg chg="replST">
          <ac:chgData name="Gallant Pierre-Paul" userId="16d6a607-a748-47b2-b406-47c02e4b6c77" providerId="ADAL" clId="{47C00507-8AB9-4D13-ACAB-68DD144FD977}" dt="2022-12-12T23:49:17.233" v="3899"/>
          <ac:cxnSpMkLst>
            <pc:docMk/>
            <pc:sldMk cId="2109296513" sldId="334"/>
            <ac:cxnSpMk id="10" creationId="{639F2FAC-1134-4117-93E4-ADF198A98E53}"/>
          </ac:cxnSpMkLst>
        </pc:cxnChg>
        <pc:cxnChg chg="replST">
          <ac:chgData name="Gallant Pierre-Paul" userId="16d6a607-a748-47b2-b406-47c02e4b6c77" providerId="ADAL" clId="{47C00507-8AB9-4D13-ACAB-68DD144FD977}" dt="2022-12-12T23:49:17.236" v="3900"/>
          <ac:cxnSpMkLst>
            <pc:docMk/>
            <pc:sldMk cId="2109296513" sldId="334"/>
            <ac:cxnSpMk id="11" creationId="{63BCC5F0-3EB2-4B9C-A4EA-50D5360F19A7}"/>
          </ac:cxnSpMkLst>
        </pc:cxnChg>
        <pc:cxnChg chg="replST">
          <ac:chgData name="Gallant Pierre-Paul" userId="16d6a607-a748-47b2-b406-47c02e4b6c77" providerId="ADAL" clId="{47C00507-8AB9-4D13-ACAB-68DD144FD977}" dt="2022-12-12T23:49:17.239" v="3901"/>
          <ac:cxnSpMkLst>
            <pc:docMk/>
            <pc:sldMk cId="2109296513" sldId="334"/>
            <ac:cxnSpMk id="12" creationId="{7E6D6543-1844-4921-B2CF-48F32DCC428D}"/>
          </ac:cxnSpMkLst>
        </pc:cxn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1267396613" sldId="335"/>
        </pc:sldMkLst>
        <pc:spChg chg="replST">
          <ac:chgData name="Gallant Pierre-Paul" userId="16d6a607-a748-47b2-b406-47c02e4b6c77" providerId="ADAL" clId="{47C00507-8AB9-4D13-ACAB-68DD144FD977}" dt="2022-12-15T18:10:35.031" v="5229"/>
          <ac:spMkLst>
            <pc:docMk/>
            <pc:sldMk cId="1267396613" sldId="335"/>
            <ac:spMk id="2" creationId="{04C346D9-C939-49A6-B6BE-ACF8021FA03D}"/>
          </ac:spMkLst>
        </pc:spChg>
        <pc:spChg chg="replST">
          <ac:chgData name="Gallant Pierre-Paul" userId="16d6a607-a748-47b2-b406-47c02e4b6c77" providerId="ADAL" clId="{47C00507-8AB9-4D13-ACAB-68DD144FD977}" dt="2022-12-15T18:10:35.034" v="5230"/>
          <ac:spMkLst>
            <pc:docMk/>
            <pc:sldMk cId="1267396613" sldId="335"/>
            <ac:spMk id="4" creationId="{7EF0440F-9093-4D75-8C12-310D47F97C01}"/>
          </ac:spMkLst>
        </pc:spChg>
        <pc:spChg chg="replST">
          <ac:chgData name="Gallant Pierre-Paul" userId="16d6a607-a748-47b2-b406-47c02e4b6c77" providerId="ADAL" clId="{47C00507-8AB9-4D13-ACAB-68DD144FD977}" dt="2022-12-15T18:10:35.038" v="5231"/>
          <ac:spMkLst>
            <pc:docMk/>
            <pc:sldMk cId="1267396613" sldId="335"/>
            <ac:spMk id="5" creationId="{6ABE2B25-35FA-4374-9A3A-9C014A0DD7C4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407363814" sldId="336"/>
        </pc:sldMkLst>
        <pc:spChg chg="replST">
          <ac:chgData name="Gallant Pierre-Paul" userId="16d6a607-a748-47b2-b406-47c02e4b6c77" providerId="ADAL" clId="{47C00507-8AB9-4D13-ACAB-68DD144FD977}" dt="2022-12-15T18:10:35.095" v="5245"/>
          <ac:spMkLst>
            <pc:docMk/>
            <pc:sldMk cId="407363814" sldId="336"/>
            <ac:spMk id="2" creationId="{3FA66591-05EB-4767-99C1-D2793602F48C}"/>
          </ac:spMkLst>
        </pc:spChg>
        <pc:spChg chg="replST">
          <ac:chgData name="Gallant Pierre-Paul" userId="16d6a607-a748-47b2-b406-47c02e4b6c77" providerId="ADAL" clId="{47C00507-8AB9-4D13-ACAB-68DD144FD977}" dt="2022-12-15T18:10:35.100" v="5246"/>
          <ac:spMkLst>
            <pc:docMk/>
            <pc:sldMk cId="407363814" sldId="336"/>
            <ac:spMk id="3" creationId="{621A1DA7-95D1-446F-ACE1-631580B057DA}"/>
          </ac:spMkLst>
        </pc:spChg>
        <pc:spChg chg="replST">
          <ac:chgData name="Gallant Pierre-Paul" userId="16d6a607-a748-47b2-b406-47c02e4b6c77" providerId="ADAL" clId="{47C00507-8AB9-4D13-ACAB-68DD144FD977}" dt="2022-12-15T18:10:35.104" v="5247"/>
          <ac:spMkLst>
            <pc:docMk/>
            <pc:sldMk cId="407363814" sldId="336"/>
            <ac:spMk id="4" creationId="{2D43F192-152D-4DC0-A404-293ACFDE0657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2387970656" sldId="337"/>
        </pc:sldMkLst>
        <pc:spChg chg="replST">
          <ac:chgData name="Gallant Pierre-Paul" userId="16d6a607-a748-47b2-b406-47c02e4b6c77" providerId="ADAL" clId="{47C00507-8AB9-4D13-ACAB-68DD144FD977}" dt="2022-12-15T18:10:35.122" v="5251"/>
          <ac:spMkLst>
            <pc:docMk/>
            <pc:sldMk cId="2387970656" sldId="337"/>
            <ac:spMk id="2" creationId="{02C06083-DA31-401E-8993-E10AF1F3F6FF}"/>
          </ac:spMkLst>
        </pc:spChg>
        <pc:spChg chg="replST">
          <ac:chgData name="Gallant Pierre-Paul" userId="16d6a607-a748-47b2-b406-47c02e4b6c77" providerId="ADAL" clId="{47C00507-8AB9-4D13-ACAB-68DD144FD977}" dt="2022-12-15T18:10:35.126" v="5252"/>
          <ac:spMkLst>
            <pc:docMk/>
            <pc:sldMk cId="2387970656" sldId="337"/>
            <ac:spMk id="3" creationId="{3B73B412-94B0-4D82-B100-FFC83C62F2FE}"/>
          </ac:spMkLst>
        </pc:spChg>
        <pc:spChg chg="replST">
          <ac:chgData name="Gallant Pierre-Paul" userId="16d6a607-a748-47b2-b406-47c02e4b6c77" providerId="ADAL" clId="{47C00507-8AB9-4D13-ACAB-68DD144FD977}" dt="2022-12-15T18:10:35.130" v="5253"/>
          <ac:spMkLst>
            <pc:docMk/>
            <pc:sldMk cId="2387970656" sldId="337"/>
            <ac:spMk id="4" creationId="{9D3A3F64-3D37-4FE0-8381-7B6456FB9067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1161906107" sldId="338"/>
        </pc:sldMkLst>
        <pc:spChg chg="replST">
          <ac:chgData name="Gallant Pierre-Paul" userId="16d6a607-a748-47b2-b406-47c02e4b6c77" providerId="ADAL" clId="{47C00507-8AB9-4D13-ACAB-68DD144FD977}" dt="2022-12-15T18:10:35.042" v="5232"/>
          <ac:spMkLst>
            <pc:docMk/>
            <pc:sldMk cId="1161906107" sldId="338"/>
            <ac:spMk id="2" creationId="{353C8B3E-EDFB-4F77-A9EA-3B247318D422}"/>
          </ac:spMkLst>
        </pc:spChg>
        <pc:spChg chg="replST">
          <ac:chgData name="Gallant Pierre-Paul" userId="16d6a607-a748-47b2-b406-47c02e4b6c77" providerId="ADAL" clId="{47C00507-8AB9-4D13-ACAB-68DD144FD977}" dt="2022-12-15T18:10:35.056" v="5234"/>
          <ac:spMkLst>
            <pc:docMk/>
            <pc:sldMk cId="1161906107" sldId="338"/>
            <ac:spMk id="4" creationId="{9C2F0E9F-07F2-44DB-804D-C52034F56877}"/>
          </ac:spMkLst>
        </pc:spChg>
        <pc:spChg chg="replST">
          <ac:chgData name="Gallant Pierre-Paul" userId="16d6a607-a748-47b2-b406-47c02e4b6c77" providerId="ADAL" clId="{47C00507-8AB9-4D13-ACAB-68DD144FD977}" dt="2022-12-15T18:10:35.059" v="5235"/>
          <ac:spMkLst>
            <pc:docMk/>
            <pc:sldMk cId="1161906107" sldId="338"/>
            <ac:spMk id="8" creationId="{A20FB724-6163-4618-90D3-C36B2CFE49EB}"/>
          </ac:spMkLst>
        </pc:spChg>
        <pc:spChg chg="replST">
          <ac:chgData name="Gallant Pierre-Paul" userId="16d6a607-a748-47b2-b406-47c02e4b6c77" providerId="ADAL" clId="{47C00507-8AB9-4D13-ACAB-68DD144FD977}" dt="2022-12-15T18:10:35.062" v="5236"/>
          <ac:spMkLst>
            <pc:docMk/>
            <pc:sldMk cId="1161906107" sldId="338"/>
            <ac:spMk id="9" creationId="{DC624E4F-621B-427A-BC6C-AA340809178F}"/>
          </ac:spMkLst>
        </pc:spChg>
        <pc:graphicFrameChg chg="replST">
          <ac:chgData name="Gallant Pierre-Paul" userId="16d6a607-a748-47b2-b406-47c02e4b6c77" providerId="ADAL" clId="{47C00507-8AB9-4D13-ACAB-68DD144FD977}" dt="2022-12-15T18:10:35.053" v="5233"/>
          <ac:graphicFrameMkLst>
            <pc:docMk/>
            <pc:sldMk cId="1161906107" sldId="338"/>
            <ac:graphicFrameMk id="6" creationId="{C2AB1A86-6676-4E39-B864-ECC1D54E1808}"/>
          </ac:graphicFrameMkLst>
        </pc:graphicFrame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3705447833" sldId="339"/>
        </pc:sldMkLst>
        <pc:spChg chg="replST">
          <ac:chgData name="Gallant Pierre-Paul" userId="16d6a607-a748-47b2-b406-47c02e4b6c77" providerId="ADAL" clId="{47C00507-8AB9-4D13-ACAB-68DD144FD977}" dt="2022-12-15T18:10:35.187" v="5269"/>
          <ac:spMkLst>
            <pc:docMk/>
            <pc:sldMk cId="3705447833" sldId="339"/>
            <ac:spMk id="2" creationId="{4CA021A9-35D1-407C-AC98-402DFE7F1E9A}"/>
          </ac:spMkLst>
        </pc:spChg>
        <pc:spChg chg="replST">
          <ac:chgData name="Gallant Pierre-Paul" userId="16d6a607-a748-47b2-b406-47c02e4b6c77" providerId="ADAL" clId="{47C00507-8AB9-4D13-ACAB-68DD144FD977}" dt="2022-12-15T18:10:35.190" v="5270"/>
          <ac:spMkLst>
            <pc:docMk/>
            <pc:sldMk cId="3705447833" sldId="339"/>
            <ac:spMk id="3" creationId="{89CE63A3-F81C-4751-BC43-59B470E4E1C3}"/>
          </ac:spMkLst>
        </pc:spChg>
        <pc:spChg chg="replST">
          <ac:chgData name="Gallant Pierre-Paul" userId="16d6a607-a748-47b2-b406-47c02e4b6c77" providerId="ADAL" clId="{47C00507-8AB9-4D13-ACAB-68DD144FD977}" dt="2022-12-15T18:10:35.193" v="5271"/>
          <ac:spMkLst>
            <pc:docMk/>
            <pc:sldMk cId="3705447833" sldId="339"/>
            <ac:spMk id="4" creationId="{C8177474-FB82-4BE4-B982-98DF9E51B1DE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2821894434" sldId="340"/>
        </pc:sldMkLst>
        <pc:spChg chg="replST">
          <ac:chgData name="Gallant Pierre-Paul" userId="16d6a607-a748-47b2-b406-47c02e4b6c77" providerId="ADAL" clId="{47C00507-8AB9-4D13-ACAB-68DD144FD977}" dt="2022-12-15T18:10:35.108" v="5248"/>
          <ac:spMkLst>
            <pc:docMk/>
            <pc:sldMk cId="2821894434" sldId="340"/>
            <ac:spMk id="2" creationId="{1C8D1322-7B25-4634-BE1C-F2DDECA9C4D6}"/>
          </ac:spMkLst>
        </pc:spChg>
        <pc:spChg chg="replST">
          <ac:chgData name="Gallant Pierre-Paul" userId="16d6a607-a748-47b2-b406-47c02e4b6c77" providerId="ADAL" clId="{47C00507-8AB9-4D13-ACAB-68DD144FD977}" dt="2022-12-15T18:10:35.113" v="5249"/>
          <ac:spMkLst>
            <pc:docMk/>
            <pc:sldMk cId="2821894434" sldId="340"/>
            <ac:spMk id="3" creationId="{C1AAA6EA-9512-47BC-99DB-68D9DD132AFE}"/>
          </ac:spMkLst>
        </pc:spChg>
        <pc:spChg chg="replST">
          <ac:chgData name="Gallant Pierre-Paul" userId="16d6a607-a748-47b2-b406-47c02e4b6c77" providerId="ADAL" clId="{47C00507-8AB9-4D13-ACAB-68DD144FD977}" dt="2022-12-15T18:10:35.117" v="5250"/>
          <ac:spMkLst>
            <pc:docMk/>
            <pc:sldMk cId="2821894434" sldId="340"/>
            <ac:spMk id="4" creationId="{A349E7F3-CD5E-4398-BE73-A3B5075EA774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606273596" sldId="341"/>
        </pc:sldMkLst>
        <pc:spChg chg="replST">
          <ac:chgData name="Gallant Pierre-Paul" userId="16d6a607-a748-47b2-b406-47c02e4b6c77" providerId="ADAL" clId="{47C00507-8AB9-4D13-ACAB-68DD144FD977}" dt="2022-12-15T18:10:35.136" v="5254"/>
          <ac:spMkLst>
            <pc:docMk/>
            <pc:sldMk cId="606273596" sldId="341"/>
            <ac:spMk id="2" creationId="{183470F3-A8EA-4CF1-9907-FADF27E376DB}"/>
          </ac:spMkLst>
        </pc:spChg>
        <pc:spChg chg="replST">
          <ac:chgData name="Gallant Pierre-Paul" userId="16d6a607-a748-47b2-b406-47c02e4b6c77" providerId="ADAL" clId="{47C00507-8AB9-4D13-ACAB-68DD144FD977}" dt="2022-12-15T18:10:35.140" v="5255"/>
          <ac:spMkLst>
            <pc:docMk/>
            <pc:sldMk cId="606273596" sldId="341"/>
            <ac:spMk id="3" creationId="{1B70734F-2E40-409A-8E97-07C076F7B2B2}"/>
          </ac:spMkLst>
        </pc:spChg>
        <pc:spChg chg="replST">
          <ac:chgData name="Gallant Pierre-Paul" userId="16d6a607-a748-47b2-b406-47c02e4b6c77" providerId="ADAL" clId="{47C00507-8AB9-4D13-ACAB-68DD144FD977}" dt="2022-12-15T18:10:35.143" v="5256"/>
          <ac:spMkLst>
            <pc:docMk/>
            <pc:sldMk cId="606273596" sldId="341"/>
            <ac:spMk id="4" creationId="{CFE2AABE-E97F-4AAD-A4A2-F9DD7E5E6E8F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3256267404" sldId="342"/>
        </pc:sldMkLst>
        <pc:spChg chg="replST">
          <ac:chgData name="Gallant Pierre-Paul" userId="16d6a607-a748-47b2-b406-47c02e4b6c77" providerId="ADAL" clId="{47C00507-8AB9-4D13-ACAB-68DD144FD977}" dt="2022-12-15T18:10:35.148" v="5257"/>
          <ac:spMkLst>
            <pc:docMk/>
            <pc:sldMk cId="3256267404" sldId="342"/>
            <ac:spMk id="2" creationId="{3EC65B78-DFCF-4D09-980A-EF37E62A480E}"/>
          </ac:spMkLst>
        </pc:spChg>
        <pc:spChg chg="replST">
          <ac:chgData name="Gallant Pierre-Paul" userId="16d6a607-a748-47b2-b406-47c02e4b6c77" providerId="ADAL" clId="{47C00507-8AB9-4D13-ACAB-68DD144FD977}" dt="2022-12-15T18:10:35.151" v="5258"/>
          <ac:spMkLst>
            <pc:docMk/>
            <pc:sldMk cId="3256267404" sldId="342"/>
            <ac:spMk id="3" creationId="{E7AD077B-D4E1-4F4C-B242-60BA84416B86}"/>
          </ac:spMkLst>
        </pc:spChg>
        <pc:spChg chg="replST">
          <ac:chgData name="Gallant Pierre-Paul" userId="16d6a607-a748-47b2-b406-47c02e4b6c77" providerId="ADAL" clId="{47C00507-8AB9-4D13-ACAB-68DD144FD977}" dt="2022-12-15T18:10:35.155" v="5259"/>
          <ac:spMkLst>
            <pc:docMk/>
            <pc:sldMk cId="3256267404" sldId="342"/>
            <ac:spMk id="4" creationId="{F98BB5BE-E6DF-4B93-8387-4144DA65D600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1749802964" sldId="343"/>
        </pc:sldMkLst>
        <pc:spChg chg="replST">
          <ac:chgData name="Gallant Pierre-Paul" userId="16d6a607-a748-47b2-b406-47c02e4b6c77" providerId="ADAL" clId="{47C00507-8AB9-4D13-ACAB-68DD144FD977}" dt="2022-12-15T18:10:35.159" v="5260"/>
          <ac:spMkLst>
            <pc:docMk/>
            <pc:sldMk cId="1749802964" sldId="343"/>
            <ac:spMk id="2" creationId="{0F328828-39D3-4FC6-87D4-48ED846F9BE5}"/>
          </ac:spMkLst>
        </pc:spChg>
        <pc:spChg chg="replST">
          <ac:chgData name="Gallant Pierre-Paul" userId="16d6a607-a748-47b2-b406-47c02e4b6c77" providerId="ADAL" clId="{47C00507-8AB9-4D13-ACAB-68DD144FD977}" dt="2022-12-15T18:10:35.163" v="5261"/>
          <ac:spMkLst>
            <pc:docMk/>
            <pc:sldMk cId="1749802964" sldId="343"/>
            <ac:spMk id="3" creationId="{F95C6E7A-E99A-4123-9FD4-E247BEE2B114}"/>
          </ac:spMkLst>
        </pc:spChg>
        <pc:spChg chg="replST">
          <ac:chgData name="Gallant Pierre-Paul" userId="16d6a607-a748-47b2-b406-47c02e4b6c77" providerId="ADAL" clId="{47C00507-8AB9-4D13-ACAB-68DD144FD977}" dt="2022-12-15T18:10:35.166" v="5262"/>
          <ac:spMkLst>
            <pc:docMk/>
            <pc:sldMk cId="1749802964" sldId="343"/>
            <ac:spMk id="4" creationId="{2CB963D2-DF1E-4E65-92C7-8BE53987EEC0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897041040" sldId="344"/>
        </pc:sldMkLst>
        <pc:spChg chg="replST">
          <ac:chgData name="Gallant Pierre-Paul" userId="16d6a607-a748-47b2-b406-47c02e4b6c77" providerId="ADAL" clId="{47C00507-8AB9-4D13-ACAB-68DD144FD977}" dt="2022-12-15T18:10:35.169" v="5263"/>
          <ac:spMkLst>
            <pc:docMk/>
            <pc:sldMk cId="897041040" sldId="344"/>
            <ac:spMk id="2" creationId="{9E1D3899-B0DB-4907-8B4B-C5C45F559E2E}"/>
          </ac:spMkLst>
        </pc:spChg>
        <pc:spChg chg="replST">
          <ac:chgData name="Gallant Pierre-Paul" userId="16d6a607-a748-47b2-b406-47c02e4b6c77" providerId="ADAL" clId="{47C00507-8AB9-4D13-ACAB-68DD144FD977}" dt="2022-12-15T18:10:35.172" v="5264"/>
          <ac:spMkLst>
            <pc:docMk/>
            <pc:sldMk cId="897041040" sldId="344"/>
            <ac:spMk id="3" creationId="{7133DD2C-9597-449C-9F36-441FE73DA225}"/>
          </ac:spMkLst>
        </pc:spChg>
        <pc:spChg chg="replST">
          <ac:chgData name="Gallant Pierre-Paul" userId="16d6a607-a748-47b2-b406-47c02e4b6c77" providerId="ADAL" clId="{47C00507-8AB9-4D13-ACAB-68DD144FD977}" dt="2022-12-15T18:10:35.174" v="5265"/>
          <ac:spMkLst>
            <pc:docMk/>
            <pc:sldMk cId="897041040" sldId="344"/>
            <ac:spMk id="4" creationId="{329EF515-B0BE-471D-94F5-86588EFB0A57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1984387289" sldId="345"/>
        </pc:sldMkLst>
        <pc:spChg chg="replST">
          <ac:chgData name="Gallant Pierre-Paul" userId="16d6a607-a748-47b2-b406-47c02e4b6c77" providerId="ADAL" clId="{47C00507-8AB9-4D13-ACAB-68DD144FD977}" dt="2022-12-15T18:10:35.178" v="5266"/>
          <ac:spMkLst>
            <pc:docMk/>
            <pc:sldMk cId="1984387289" sldId="345"/>
            <ac:spMk id="2" creationId="{EC870569-DCB0-4692-97BE-D0828307338A}"/>
          </ac:spMkLst>
        </pc:spChg>
        <pc:spChg chg="replST">
          <ac:chgData name="Gallant Pierre-Paul" userId="16d6a607-a748-47b2-b406-47c02e4b6c77" providerId="ADAL" clId="{47C00507-8AB9-4D13-ACAB-68DD144FD977}" dt="2022-12-15T18:10:35.181" v="5267"/>
          <ac:spMkLst>
            <pc:docMk/>
            <pc:sldMk cId="1984387289" sldId="345"/>
            <ac:spMk id="3" creationId="{59EA08EB-5B69-4327-88A7-8EE6F24AA05D}"/>
          </ac:spMkLst>
        </pc:spChg>
        <pc:spChg chg="replST">
          <ac:chgData name="Gallant Pierre-Paul" userId="16d6a607-a748-47b2-b406-47c02e4b6c77" providerId="ADAL" clId="{47C00507-8AB9-4D13-ACAB-68DD144FD977}" dt="2022-12-15T18:10:35.183" v="5268"/>
          <ac:spMkLst>
            <pc:docMk/>
            <pc:sldMk cId="1984387289" sldId="345"/>
            <ac:spMk id="4" creationId="{7858C488-5BC9-42DA-8B6B-B68036EA66A1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3850531139" sldId="347"/>
        </pc:sldMkLst>
        <pc:spChg chg="replST">
          <ac:chgData name="Gallant Pierre-Paul" userId="16d6a607-a748-47b2-b406-47c02e4b6c77" providerId="ADAL" clId="{47C00507-8AB9-4D13-ACAB-68DD144FD977}" dt="2022-12-15T18:10:35.066" v="5237"/>
          <ac:spMkLst>
            <pc:docMk/>
            <pc:sldMk cId="3850531139" sldId="347"/>
            <ac:spMk id="2" creationId="{9A5528E2-E487-45E8-BC75-45D92579F8C7}"/>
          </ac:spMkLst>
        </pc:spChg>
        <pc:spChg chg="replST">
          <ac:chgData name="Gallant Pierre-Paul" userId="16d6a607-a748-47b2-b406-47c02e4b6c77" providerId="ADAL" clId="{47C00507-8AB9-4D13-ACAB-68DD144FD977}" dt="2022-12-15T18:10:35.068" v="5238"/>
          <ac:spMkLst>
            <pc:docMk/>
            <pc:sldMk cId="3850531139" sldId="347"/>
            <ac:spMk id="3" creationId="{668394E8-CD91-4534-A909-47E7BB85DA94}"/>
          </ac:spMkLst>
        </pc:spChg>
        <pc:spChg chg="replST">
          <ac:chgData name="Gallant Pierre-Paul" userId="16d6a607-a748-47b2-b406-47c02e4b6c77" providerId="ADAL" clId="{47C00507-8AB9-4D13-ACAB-68DD144FD977}" dt="2022-12-15T18:10:35.072" v="5239"/>
          <ac:spMkLst>
            <pc:docMk/>
            <pc:sldMk cId="3850531139" sldId="347"/>
            <ac:spMk id="4" creationId="{5E9DFA62-C609-4AD1-A4DD-058FE215C54B}"/>
          </ac:spMkLst>
        </pc:spChg>
        <pc:spChg chg="replST">
          <ac:chgData name="Gallant Pierre-Paul" userId="16d6a607-a748-47b2-b406-47c02e4b6c77" providerId="ADAL" clId="{47C00507-8AB9-4D13-ACAB-68DD144FD977}" dt="2022-12-15T18:10:35.075" v="5240"/>
          <ac:spMkLst>
            <pc:docMk/>
            <pc:sldMk cId="3850531139" sldId="347"/>
            <ac:spMk id="5" creationId="{27D2BC17-40B2-4CF6-B61B-C6F24FD71FAB}"/>
          </ac:spMkLst>
        </pc:spChg>
      </pc:sldChg>
      <pc:sldChg chg="modSp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262355312" sldId="348"/>
        </pc:sldMkLst>
        <pc:spChg chg="replST">
          <ac:chgData name="Gallant Pierre-Paul" userId="16d6a607-a748-47b2-b406-47c02e4b6c77" providerId="ADAL" clId="{47C00507-8AB9-4D13-ACAB-68DD144FD977}" dt="2022-12-15T18:10:35.079" v="5241"/>
          <ac:spMkLst>
            <pc:docMk/>
            <pc:sldMk cId="262355312" sldId="348"/>
            <ac:spMk id="2" creationId="{9A5528E2-E487-45E8-BC75-45D92579F8C7}"/>
          </ac:spMkLst>
        </pc:spChg>
        <pc:spChg chg="replST">
          <ac:chgData name="Gallant Pierre-Paul" userId="16d6a607-a748-47b2-b406-47c02e4b6c77" providerId="ADAL" clId="{47C00507-8AB9-4D13-ACAB-68DD144FD977}" dt="2022-12-15T18:10:35.082" v="5242"/>
          <ac:spMkLst>
            <pc:docMk/>
            <pc:sldMk cId="262355312" sldId="348"/>
            <ac:spMk id="3" creationId="{668394E8-CD91-4534-A909-47E7BB85DA94}"/>
          </ac:spMkLst>
        </pc:spChg>
        <pc:spChg chg="replST">
          <ac:chgData name="Gallant Pierre-Paul" userId="16d6a607-a748-47b2-b406-47c02e4b6c77" providerId="ADAL" clId="{47C00507-8AB9-4D13-ACAB-68DD144FD977}" dt="2022-12-15T18:10:35.086" v="5243"/>
          <ac:spMkLst>
            <pc:docMk/>
            <pc:sldMk cId="262355312" sldId="348"/>
            <ac:spMk id="4" creationId="{5E9DFA62-C609-4AD1-A4DD-058FE215C54B}"/>
          </ac:spMkLst>
        </pc:spChg>
        <pc:spChg chg="replST">
          <ac:chgData name="Gallant Pierre-Paul" userId="16d6a607-a748-47b2-b406-47c02e4b6c77" providerId="ADAL" clId="{47C00507-8AB9-4D13-ACAB-68DD144FD977}" dt="2022-12-15T18:10:35.089" v="5244"/>
          <ac:spMkLst>
            <pc:docMk/>
            <pc:sldMk cId="262355312" sldId="348"/>
            <ac:spMk id="5" creationId="{27D2BC17-40B2-4CF6-B61B-C6F24FD71FAB}"/>
          </ac:spMkLst>
        </pc:spChg>
      </pc:sldChg>
      <pc:sldChg chg="modSp del mod ord">
        <pc:chgData name="Gallant Pierre-Paul" userId="16d6a607-a748-47b2-b406-47c02e4b6c77" providerId="ADAL" clId="{47C00507-8AB9-4D13-ACAB-68DD144FD977}" dt="2022-12-12T23:53:46.684" v="4053" actId="47"/>
        <pc:sldMkLst>
          <pc:docMk/>
          <pc:sldMk cId="2350517314" sldId="349"/>
        </pc:sldMkLst>
        <pc:spChg chg="replST">
          <ac:chgData name="Gallant Pierre-Paul" userId="16d6a607-a748-47b2-b406-47c02e4b6c77" providerId="ADAL" clId="{47C00507-8AB9-4D13-ACAB-68DD144FD977}" dt="2022-12-12T23:49:17.201" v="3887"/>
          <ac:spMkLst>
            <pc:docMk/>
            <pc:sldMk cId="2350517314" sldId="349"/>
            <ac:spMk id="2" creationId="{B8BBD20F-E63A-4FC1-A690-BFCD7BE69D54}"/>
          </ac:spMkLst>
        </pc:spChg>
        <pc:spChg chg="replST">
          <ac:chgData name="Gallant Pierre-Paul" userId="16d6a607-a748-47b2-b406-47c02e4b6c77" providerId="ADAL" clId="{47C00507-8AB9-4D13-ACAB-68DD144FD977}" dt="2022-12-12T23:49:17.209" v="3890"/>
          <ac:spMkLst>
            <pc:docMk/>
            <pc:sldMk cId="2350517314" sldId="349"/>
            <ac:spMk id="3" creationId="{77F9C38C-620A-4B0B-815B-37E135179F6F}"/>
          </ac:spMkLst>
        </pc:spChg>
        <pc:spChg chg="replST">
          <ac:chgData name="Gallant Pierre-Paul" userId="16d6a607-a748-47b2-b406-47c02e4b6c77" providerId="ADAL" clId="{47C00507-8AB9-4D13-ACAB-68DD144FD977}" dt="2022-12-12T23:49:17.204" v="3888"/>
          <ac:spMkLst>
            <pc:docMk/>
            <pc:sldMk cId="2350517314" sldId="349"/>
            <ac:spMk id="4" creationId="{9F3A3036-7431-4C18-9BA2-DC972217F370}"/>
          </ac:spMkLst>
        </pc:spChg>
        <pc:spChg chg="replST">
          <ac:chgData name="Gallant Pierre-Paul" userId="16d6a607-a748-47b2-b406-47c02e4b6c77" providerId="ADAL" clId="{47C00507-8AB9-4D13-ACAB-68DD144FD977}" dt="2022-12-12T23:49:17.211" v="3891"/>
          <ac:spMkLst>
            <pc:docMk/>
            <pc:sldMk cId="2350517314" sldId="349"/>
            <ac:spMk id="6" creationId="{19F4967B-1D02-4F31-9C40-D6FA097F72BD}"/>
          </ac:spMkLst>
        </pc:spChg>
        <pc:picChg chg="replST">
          <ac:chgData name="Gallant Pierre-Paul" userId="16d6a607-a748-47b2-b406-47c02e4b6c77" providerId="ADAL" clId="{47C00507-8AB9-4D13-ACAB-68DD144FD977}" dt="2022-12-12T23:49:17.207" v="3889"/>
          <ac:picMkLst>
            <pc:docMk/>
            <pc:sldMk cId="2350517314" sldId="349"/>
            <ac:picMk id="6146" creationId="{871C3D09-8827-447C-8870-920A03800416}"/>
          </ac:picMkLst>
        </pc:picChg>
      </pc:sldChg>
      <pc:sldChg chg="modSp del mod">
        <pc:chgData name="Gallant Pierre-Paul" userId="16d6a607-a748-47b2-b406-47c02e4b6c77" providerId="ADAL" clId="{47C00507-8AB9-4D13-ACAB-68DD144FD977}" dt="2022-12-13T00:05:38.334" v="4332" actId="47"/>
        <pc:sldMkLst>
          <pc:docMk/>
          <pc:sldMk cId="3436923585" sldId="350"/>
        </pc:sldMkLst>
        <pc:spChg chg="replST">
          <ac:chgData name="Gallant Pierre-Paul" userId="16d6a607-a748-47b2-b406-47c02e4b6c77" providerId="ADAL" clId="{47C00507-8AB9-4D13-ACAB-68DD144FD977}" dt="2022-12-12T23:49:17.318" v="3927"/>
          <ac:spMkLst>
            <pc:docMk/>
            <pc:sldMk cId="3436923585" sldId="350"/>
            <ac:spMk id="2" creationId="{0D6CD9E9-D918-4560-A763-B2E640BF5044}"/>
          </ac:spMkLst>
        </pc:spChg>
        <pc:spChg chg="replST">
          <ac:chgData name="Gallant Pierre-Paul" userId="16d6a607-a748-47b2-b406-47c02e4b6c77" providerId="ADAL" clId="{47C00507-8AB9-4D13-ACAB-68DD144FD977}" dt="2022-12-12T23:49:17.321" v="3928"/>
          <ac:spMkLst>
            <pc:docMk/>
            <pc:sldMk cId="3436923585" sldId="350"/>
            <ac:spMk id="3" creationId="{98535531-EB40-48AB-8643-0C9ED5D1DAB1}"/>
          </ac:spMkLst>
        </pc:spChg>
        <pc:spChg chg="replST">
          <ac:chgData name="Gallant Pierre-Paul" userId="16d6a607-a748-47b2-b406-47c02e4b6c77" providerId="ADAL" clId="{47C00507-8AB9-4D13-ACAB-68DD144FD977}" dt="2022-12-12T23:49:17.323" v="3929"/>
          <ac:spMkLst>
            <pc:docMk/>
            <pc:sldMk cId="3436923585" sldId="350"/>
            <ac:spMk id="4" creationId="{CCBFA54E-08AF-49F2-B093-8458DD148673}"/>
          </ac:spMkLst>
        </pc:spChg>
      </pc:sldChg>
      <pc:sldChg chg="modSp new del mod">
        <pc:chgData name="Gallant Pierre-Paul" userId="16d6a607-a748-47b2-b406-47c02e4b6c77" providerId="ADAL" clId="{47C00507-8AB9-4D13-ACAB-68DD144FD977}" dt="2022-12-12T23:48:56.376" v="3783" actId="47"/>
        <pc:sldMkLst>
          <pc:docMk/>
          <pc:sldMk cId="1784121272" sldId="351"/>
        </pc:sldMkLst>
        <pc:spChg chg="replST">
          <ac:chgData name="Gallant Pierre-Paul" userId="16d6a607-a748-47b2-b406-47c02e4b6c77" providerId="ADAL" clId="{47C00507-8AB9-4D13-ACAB-68DD144FD977}" dt="2022-12-12T23:45:45.574" v="3622"/>
          <ac:spMkLst>
            <pc:docMk/>
            <pc:sldMk cId="1784121272" sldId="351"/>
            <ac:spMk id="2" creationId="{1F94C25F-4A36-47DB-86D8-B79A93993AAA}"/>
          </ac:spMkLst>
        </pc:spChg>
        <pc:spChg chg="replST">
          <ac:chgData name="Gallant Pierre-Paul" userId="16d6a607-a748-47b2-b406-47c02e4b6c77" providerId="ADAL" clId="{47C00507-8AB9-4D13-ACAB-68DD144FD977}" dt="2022-12-12T23:45:45.578" v="3623"/>
          <ac:spMkLst>
            <pc:docMk/>
            <pc:sldMk cId="1784121272" sldId="351"/>
            <ac:spMk id="3" creationId="{3B233FA9-FCD5-4129-BACB-29F1A3252958}"/>
          </ac:spMkLst>
        </pc:spChg>
        <pc:spChg chg="replST">
          <ac:chgData name="Gallant Pierre-Paul" userId="16d6a607-a748-47b2-b406-47c02e4b6c77" providerId="ADAL" clId="{47C00507-8AB9-4D13-ACAB-68DD144FD977}" dt="2022-12-12T23:45:45.581" v="3624"/>
          <ac:spMkLst>
            <pc:docMk/>
            <pc:sldMk cId="1784121272" sldId="351"/>
            <ac:spMk id="4" creationId="{9FB69807-68F1-4196-A252-13F985EC737D}"/>
          </ac:spMkLst>
        </pc:spChg>
      </pc:sldChg>
      <pc:sldChg chg="modSp new mod ord">
        <pc:chgData name="Gallant Pierre-Paul" userId="16d6a607-a748-47b2-b406-47c02e4b6c77" providerId="ADAL" clId="{47C00507-8AB9-4D13-ACAB-68DD144FD977}" dt="2022-12-16T18:01:38.892" v="12606"/>
        <pc:sldMkLst>
          <pc:docMk/>
          <pc:sldMk cId="4273382947" sldId="352"/>
        </pc:sldMkLst>
        <pc:spChg chg="mod replST">
          <ac:chgData name="Gallant Pierre-Paul" userId="16d6a607-a748-47b2-b406-47c02e4b6c77" providerId="ADAL" clId="{47C00507-8AB9-4D13-ACAB-68DD144FD977}" dt="2022-12-16T18:01:38.888" v="12604"/>
          <ac:spMkLst>
            <pc:docMk/>
            <pc:sldMk cId="4273382947" sldId="352"/>
            <ac:spMk id="2" creationId="{5F7B5590-CE25-4446-B4DC-CF1775BD778C}"/>
          </ac:spMkLst>
        </pc:spChg>
        <pc:spChg chg="mod replST">
          <ac:chgData name="Gallant Pierre-Paul" userId="16d6a607-a748-47b2-b406-47c02e4b6c77" providerId="ADAL" clId="{47C00507-8AB9-4D13-ACAB-68DD144FD977}" dt="2022-12-16T18:01:38.890" v="12605"/>
          <ac:spMkLst>
            <pc:docMk/>
            <pc:sldMk cId="4273382947" sldId="352"/>
            <ac:spMk id="3" creationId="{CFABD243-8425-4972-A928-14500C5C21AA}"/>
          </ac:spMkLst>
        </pc:spChg>
        <pc:spChg chg="replST">
          <ac:chgData name="Gallant Pierre-Paul" userId="16d6a607-a748-47b2-b406-47c02e4b6c77" providerId="ADAL" clId="{47C00507-8AB9-4D13-ACAB-68DD144FD977}" dt="2022-12-16T18:01:38.892" v="12606"/>
          <ac:spMkLst>
            <pc:docMk/>
            <pc:sldMk cId="4273382947" sldId="352"/>
            <ac:spMk id="4" creationId="{D25B9187-BE65-4435-A6D6-90631F8A1FE8}"/>
          </ac:spMkLst>
        </pc:spChg>
      </pc:sldChg>
      <pc:sldChg chg="modSp new mod modNotesTx">
        <pc:chgData name="Gallant Pierre-Paul" userId="16d6a607-a748-47b2-b406-47c02e4b6c77" providerId="ADAL" clId="{47C00507-8AB9-4D13-ACAB-68DD144FD977}" dt="2022-12-16T18:01:38.335" v="12406"/>
        <pc:sldMkLst>
          <pc:docMk/>
          <pc:sldMk cId="1518797757" sldId="353"/>
        </pc:sldMkLst>
        <pc:spChg chg="mod replST">
          <ac:chgData name="Gallant Pierre-Paul" userId="16d6a607-a748-47b2-b406-47c02e4b6c77" providerId="ADAL" clId="{47C00507-8AB9-4D13-ACAB-68DD144FD977}" dt="2022-12-16T18:01:38.330" v="12404"/>
          <ac:spMkLst>
            <pc:docMk/>
            <pc:sldMk cId="1518797757" sldId="353"/>
            <ac:spMk id="2" creationId="{17A47D45-B82A-4090-951E-AAD3313A446A}"/>
          </ac:spMkLst>
        </pc:spChg>
        <pc:spChg chg="mod replST">
          <ac:chgData name="Gallant Pierre-Paul" userId="16d6a607-a748-47b2-b406-47c02e4b6c77" providerId="ADAL" clId="{47C00507-8AB9-4D13-ACAB-68DD144FD977}" dt="2022-12-16T18:01:38.333" v="12405"/>
          <ac:spMkLst>
            <pc:docMk/>
            <pc:sldMk cId="1518797757" sldId="353"/>
            <ac:spMk id="3" creationId="{2726AEE9-2E99-4F80-A8BF-070B9A30E3E1}"/>
          </ac:spMkLst>
        </pc:spChg>
        <pc:spChg chg="replST">
          <ac:chgData name="Gallant Pierre-Paul" userId="16d6a607-a748-47b2-b406-47c02e4b6c77" providerId="ADAL" clId="{47C00507-8AB9-4D13-ACAB-68DD144FD977}" dt="2022-12-16T18:01:38.335" v="12406"/>
          <ac:spMkLst>
            <pc:docMk/>
            <pc:sldMk cId="1518797757" sldId="353"/>
            <ac:spMk id="4" creationId="{295BBEB9-7B20-4FB5-B083-7B3AECE4F10A}"/>
          </ac:spMkLst>
        </pc:spChg>
      </pc:sldChg>
      <pc:sldChg chg="addSp modSp new del mod modShow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1556948348" sldId="354"/>
        </pc:sldMkLst>
        <pc:spChg chg="replST">
          <ac:chgData name="Gallant Pierre-Paul" userId="16d6a607-a748-47b2-b406-47c02e4b6c77" providerId="ADAL" clId="{47C00507-8AB9-4D13-ACAB-68DD144FD977}" dt="2022-12-15T18:10:34.971" v="5213"/>
          <ac:spMkLst>
            <pc:docMk/>
            <pc:sldMk cId="1556948348" sldId="354"/>
            <ac:spMk id="2" creationId="{A069764D-F068-417D-A095-26DD1D56A743}"/>
          </ac:spMkLst>
        </pc:spChg>
        <pc:spChg chg="replST">
          <ac:chgData name="Gallant Pierre-Paul" userId="16d6a607-a748-47b2-b406-47c02e4b6c77" providerId="ADAL" clId="{47C00507-8AB9-4D13-ACAB-68DD144FD977}" dt="2022-12-15T18:10:34.975" v="5214"/>
          <ac:spMkLst>
            <pc:docMk/>
            <pc:sldMk cId="1556948348" sldId="354"/>
            <ac:spMk id="3" creationId="{DEC97972-F242-499F-9159-7352BFFB0EE6}"/>
          </ac:spMkLst>
        </pc:spChg>
        <pc:spChg chg="replST">
          <ac:chgData name="Gallant Pierre-Paul" userId="16d6a607-a748-47b2-b406-47c02e4b6c77" providerId="ADAL" clId="{47C00507-8AB9-4D13-ACAB-68DD144FD977}" dt="2022-12-15T18:10:34.979" v="5215"/>
          <ac:spMkLst>
            <pc:docMk/>
            <pc:sldMk cId="1556948348" sldId="354"/>
            <ac:spMk id="4" creationId="{52245489-F55A-4A61-8BDC-3F07545C3A95}"/>
          </ac:spMkLst>
        </pc:spChg>
        <pc:spChg chg="add mod replST">
          <ac:chgData name="Gallant Pierre-Paul" userId="16d6a607-a748-47b2-b406-47c02e4b6c77" providerId="ADAL" clId="{47C00507-8AB9-4D13-ACAB-68DD144FD977}" dt="2022-12-15T18:10:34.983" v="5216"/>
          <ac:spMkLst>
            <pc:docMk/>
            <pc:sldMk cId="1556948348" sldId="354"/>
            <ac:spMk id="5" creationId="{57773DE6-B32F-41E4-A150-F74CE4736DAA}"/>
          </ac:spMkLst>
        </pc:spChg>
      </pc:sldChg>
      <pc:sldChg chg="modSp add del mod">
        <pc:chgData name="Gallant Pierre-Paul" userId="16d6a607-a748-47b2-b406-47c02e4b6c77" providerId="ADAL" clId="{47C00507-8AB9-4D13-ACAB-68DD144FD977}" dt="2022-12-16T17:19:13.409" v="11574" actId="47"/>
        <pc:sldMkLst>
          <pc:docMk/>
          <pc:sldMk cId="4151832921" sldId="355"/>
        </pc:sldMkLst>
        <pc:spChg chg="replST">
          <ac:chgData name="Gallant Pierre-Paul" userId="16d6a607-a748-47b2-b406-47c02e4b6c77" providerId="ADAL" clId="{47C00507-8AB9-4D13-ACAB-68DD144FD977}" dt="2022-12-15T18:10:35" v="5221"/>
          <ac:spMkLst>
            <pc:docMk/>
            <pc:sldMk cId="4151832921" sldId="355"/>
            <ac:spMk id="2" creationId="{A069764D-F068-417D-A095-26DD1D56A743}"/>
          </ac:spMkLst>
        </pc:spChg>
        <pc:spChg chg="replST">
          <ac:chgData name="Gallant Pierre-Paul" userId="16d6a607-a748-47b2-b406-47c02e4b6c77" providerId="ADAL" clId="{47C00507-8AB9-4D13-ACAB-68DD144FD977}" dt="2022-12-15T18:10:35.003" v="5222"/>
          <ac:spMkLst>
            <pc:docMk/>
            <pc:sldMk cId="4151832921" sldId="355"/>
            <ac:spMk id="3" creationId="{DEC97972-F242-499F-9159-7352BFFB0EE6}"/>
          </ac:spMkLst>
        </pc:spChg>
        <pc:spChg chg="replST">
          <ac:chgData name="Gallant Pierre-Paul" userId="16d6a607-a748-47b2-b406-47c02e4b6c77" providerId="ADAL" clId="{47C00507-8AB9-4D13-ACAB-68DD144FD977}" dt="2022-12-15T18:10:35.006" v="5223"/>
          <ac:spMkLst>
            <pc:docMk/>
            <pc:sldMk cId="4151832921" sldId="355"/>
            <ac:spMk id="4" creationId="{52245489-F55A-4A61-8BDC-3F07545C3A95}"/>
          </ac:spMkLst>
        </pc:spChg>
        <pc:spChg chg="replST">
          <ac:chgData name="Gallant Pierre-Paul" userId="16d6a607-a748-47b2-b406-47c02e4b6c77" providerId="ADAL" clId="{47C00507-8AB9-4D13-ACAB-68DD144FD977}" dt="2022-12-15T18:10:35.009" v="5224"/>
          <ac:spMkLst>
            <pc:docMk/>
            <pc:sldMk cId="4151832921" sldId="355"/>
            <ac:spMk id="5" creationId="{57773DE6-B32F-41E4-A150-F74CE4736DAA}"/>
          </ac:spMkLst>
        </pc:spChg>
      </pc:sldChg>
      <pc:sldChg chg="addSp modSp new mod">
        <pc:chgData name="Gallant Pierre-Paul" userId="16d6a607-a748-47b2-b406-47c02e4b6c77" providerId="ADAL" clId="{47C00507-8AB9-4D13-ACAB-68DD144FD977}" dt="2022-12-16T18:02:41.077" v="12627" actId="20577"/>
        <pc:sldMkLst>
          <pc:docMk/>
          <pc:sldMk cId="3195429278" sldId="356"/>
        </pc:sldMkLst>
        <pc:spChg chg="mod replST">
          <ac:chgData name="Gallant Pierre-Paul" userId="16d6a607-a748-47b2-b406-47c02e4b6c77" providerId="ADAL" clId="{47C00507-8AB9-4D13-ACAB-68DD144FD977}" dt="2022-12-16T18:01:38.321" v="12401"/>
          <ac:spMkLst>
            <pc:docMk/>
            <pc:sldMk cId="3195429278" sldId="356"/>
            <ac:spMk id="2" creationId="{85C40648-B73A-448E-8263-B289257F038A}"/>
          </ac:spMkLst>
        </pc:spChg>
        <pc:spChg chg="mod replST">
          <ac:chgData name="Gallant Pierre-Paul" userId="16d6a607-a748-47b2-b406-47c02e4b6c77" providerId="ADAL" clId="{47C00507-8AB9-4D13-ACAB-68DD144FD977}" dt="2022-12-16T18:02:41.077" v="12627" actId="20577"/>
          <ac:spMkLst>
            <pc:docMk/>
            <pc:sldMk cId="3195429278" sldId="356"/>
            <ac:spMk id="3" creationId="{86C5E914-754D-4924-8852-9F7EF82A0A11}"/>
          </ac:spMkLst>
        </pc:spChg>
        <pc:spChg chg="replST">
          <ac:chgData name="Gallant Pierre-Paul" userId="16d6a607-a748-47b2-b406-47c02e4b6c77" providerId="ADAL" clId="{47C00507-8AB9-4D13-ACAB-68DD144FD977}" dt="2022-12-16T18:01:38.327" v="12403"/>
          <ac:spMkLst>
            <pc:docMk/>
            <pc:sldMk cId="3195429278" sldId="356"/>
            <ac:spMk id="4" creationId="{F7339CE1-DD7A-4015-96D2-563BBBA09A48}"/>
          </ac:spMkLst>
        </pc:spChg>
        <pc:spChg chg="add mod replST">
          <ac:chgData name="Gallant Pierre-Paul" userId="16d6a607-a748-47b2-b406-47c02e4b6c77" providerId="ADAL" clId="{47C00507-8AB9-4D13-ACAB-68DD144FD977}" dt="2022-12-13T00:07:06.781" v="4443"/>
          <ac:spMkLst>
            <pc:docMk/>
            <pc:sldMk cId="3195429278" sldId="356"/>
            <ac:spMk id="5" creationId="{9AEE0963-98B0-440F-9B26-CF5C1FE10CEA}"/>
          </ac:spMkLst>
        </pc:spChg>
      </pc:sldChg>
      <pc:sldChg chg="modSp add mod ord">
        <pc:chgData name="Gallant Pierre-Paul" userId="16d6a607-a748-47b2-b406-47c02e4b6c77" providerId="ADAL" clId="{47C00507-8AB9-4D13-ACAB-68DD144FD977}" dt="2022-12-16T18:02:56.058" v="12630" actId="20577"/>
        <pc:sldMkLst>
          <pc:docMk/>
          <pc:sldMk cId="1609492227" sldId="357"/>
        </pc:sldMkLst>
        <pc:spChg chg="replST">
          <ac:chgData name="Gallant Pierre-Paul" userId="16d6a607-a748-47b2-b406-47c02e4b6c77" providerId="ADAL" clId="{47C00507-8AB9-4D13-ACAB-68DD144FD977}" dt="2022-12-16T18:01:38.373" v="12420"/>
          <ac:spMkLst>
            <pc:docMk/>
            <pc:sldMk cId="1609492227" sldId="357"/>
            <ac:spMk id="2" creationId="{1076C98D-4861-4E72-9385-569075A0B3A7}"/>
          </ac:spMkLst>
        </pc:spChg>
        <pc:spChg chg="mod replST">
          <ac:chgData name="Gallant Pierre-Paul" userId="16d6a607-a748-47b2-b406-47c02e4b6c77" providerId="ADAL" clId="{47C00507-8AB9-4D13-ACAB-68DD144FD977}" dt="2022-12-16T18:02:56.058" v="12630" actId="20577"/>
          <ac:spMkLst>
            <pc:docMk/>
            <pc:sldMk cId="1609492227" sldId="357"/>
            <ac:spMk id="3" creationId="{8B2C6634-5965-44B3-A6F6-405A5C4F74F3}"/>
          </ac:spMkLst>
        </pc:spChg>
        <pc:spChg chg="replST">
          <ac:chgData name="Gallant Pierre-Paul" userId="16d6a607-a748-47b2-b406-47c02e4b6c77" providerId="ADAL" clId="{47C00507-8AB9-4D13-ACAB-68DD144FD977}" dt="2022-12-16T18:01:38.378" v="12422"/>
          <ac:spMkLst>
            <pc:docMk/>
            <pc:sldMk cId="1609492227" sldId="357"/>
            <ac:spMk id="4" creationId="{023F8184-002B-4121-AD49-2E2048A644E5}"/>
          </ac:spMkLst>
        </pc:spChg>
        <pc:spChg chg="replST">
          <ac:chgData name="Gallant Pierre-Paul" userId="16d6a607-a748-47b2-b406-47c02e4b6c77" providerId="ADAL" clId="{47C00507-8AB9-4D13-ACAB-68DD144FD977}" dt="2022-12-16T18:01:38.380" v="12423"/>
          <ac:spMkLst>
            <pc:docMk/>
            <pc:sldMk cId="1609492227" sldId="357"/>
            <ac:spMk id="5" creationId="{A1212BA6-DBE2-4F37-978D-070A5D0AB60C}"/>
          </ac:spMkLst>
        </pc:spChg>
        <pc:spChg chg="replST">
          <ac:chgData name="Gallant Pierre-Paul" userId="16d6a607-a748-47b2-b406-47c02e4b6c77" providerId="ADAL" clId="{47C00507-8AB9-4D13-ACAB-68DD144FD977}" dt="2022-12-16T18:01:38.383" v="12424"/>
          <ac:spMkLst>
            <pc:docMk/>
            <pc:sldMk cId="1609492227" sldId="357"/>
            <ac:spMk id="7" creationId="{76856058-CC8F-4EFA-9651-C5820C130357}"/>
          </ac:spMkLst>
        </pc:spChg>
        <pc:cxnChg chg="replST">
          <ac:chgData name="Gallant Pierre-Paul" userId="16d6a607-a748-47b2-b406-47c02e4b6c77" providerId="ADAL" clId="{47C00507-8AB9-4D13-ACAB-68DD144FD977}" dt="2022-12-16T18:01:38.385" v="12425"/>
          <ac:cxnSpMkLst>
            <pc:docMk/>
            <pc:sldMk cId="1609492227" sldId="357"/>
            <ac:cxnSpMk id="8" creationId="{C2ABD0A6-CEC8-4092-ADBD-6BD49D27E216}"/>
          </ac:cxnSpMkLst>
        </pc:cxnChg>
        <pc:cxnChg chg="replST">
          <ac:chgData name="Gallant Pierre-Paul" userId="16d6a607-a748-47b2-b406-47c02e4b6c77" providerId="ADAL" clId="{47C00507-8AB9-4D13-ACAB-68DD144FD977}" dt="2022-12-16T18:01:38.388" v="12426"/>
          <ac:cxnSpMkLst>
            <pc:docMk/>
            <pc:sldMk cId="1609492227" sldId="357"/>
            <ac:cxnSpMk id="9" creationId="{CD5F9122-92F3-48B9-833E-FD3AC9A11690}"/>
          </ac:cxnSpMkLst>
        </pc:cxnChg>
        <pc:cxnChg chg="replST">
          <ac:chgData name="Gallant Pierre-Paul" userId="16d6a607-a748-47b2-b406-47c02e4b6c77" providerId="ADAL" clId="{47C00507-8AB9-4D13-ACAB-68DD144FD977}" dt="2022-12-16T18:01:38.390" v="12427"/>
          <ac:cxnSpMkLst>
            <pc:docMk/>
            <pc:sldMk cId="1609492227" sldId="357"/>
            <ac:cxnSpMk id="10" creationId="{639F2FAC-1134-4117-93E4-ADF198A98E53}"/>
          </ac:cxnSpMkLst>
        </pc:cxnChg>
        <pc:cxnChg chg="replST">
          <ac:chgData name="Gallant Pierre-Paul" userId="16d6a607-a748-47b2-b406-47c02e4b6c77" providerId="ADAL" clId="{47C00507-8AB9-4D13-ACAB-68DD144FD977}" dt="2022-12-16T18:01:38.393" v="12428"/>
          <ac:cxnSpMkLst>
            <pc:docMk/>
            <pc:sldMk cId="1609492227" sldId="357"/>
            <ac:cxnSpMk id="11" creationId="{63BCC5F0-3EB2-4B9C-A4EA-50D5360F19A7}"/>
          </ac:cxnSpMkLst>
        </pc:cxnChg>
        <pc:cxnChg chg="replST">
          <ac:chgData name="Gallant Pierre-Paul" userId="16d6a607-a748-47b2-b406-47c02e4b6c77" providerId="ADAL" clId="{47C00507-8AB9-4D13-ACAB-68DD144FD977}" dt="2022-12-16T18:01:38.395" v="12429"/>
          <ac:cxnSpMkLst>
            <pc:docMk/>
            <pc:sldMk cId="1609492227" sldId="357"/>
            <ac:cxnSpMk id="12" creationId="{7E6D6543-1844-4921-B2CF-48F32DCC428D}"/>
          </ac:cxnSpMkLst>
        </pc:cxnChg>
      </pc:sldChg>
      <pc:sldChg chg="addSp delSp modSp new mod modAnim">
        <pc:chgData name="Gallant Pierre-Paul" userId="16d6a607-a748-47b2-b406-47c02e4b6c77" providerId="ADAL" clId="{47C00507-8AB9-4D13-ACAB-68DD144FD977}" dt="2022-12-16T18:02:49.657" v="12628"/>
        <pc:sldMkLst>
          <pc:docMk/>
          <pc:sldMk cId="2930804081" sldId="358"/>
        </pc:sldMkLst>
        <pc:spChg chg="mod replST">
          <ac:chgData name="Gallant Pierre-Paul" userId="16d6a607-a748-47b2-b406-47c02e4b6c77" providerId="ADAL" clId="{47C00507-8AB9-4D13-ACAB-68DD144FD977}" dt="2022-12-16T18:01:38.350" v="12412"/>
          <ac:spMkLst>
            <pc:docMk/>
            <pc:sldMk cId="2930804081" sldId="358"/>
            <ac:spMk id="2" creationId="{146A64F4-2427-4E1A-83EA-8C47EBE473AD}"/>
          </ac:spMkLst>
        </pc:spChg>
        <pc:spChg chg="replST">
          <ac:chgData name="Gallant Pierre-Paul" userId="16d6a607-a748-47b2-b406-47c02e4b6c77" providerId="ADAL" clId="{47C00507-8AB9-4D13-ACAB-68DD144FD977}" dt="2022-12-16T18:01:38.353" v="12413"/>
          <ac:spMkLst>
            <pc:docMk/>
            <pc:sldMk cId="2930804081" sldId="358"/>
            <ac:spMk id="3" creationId="{FB66BD5E-369B-4BF8-A634-0157F0EB22C6}"/>
          </ac:spMkLst>
        </pc:spChg>
        <pc:spChg chg="add mod replST">
          <ac:chgData name="Gallant Pierre-Paul" userId="16d6a607-a748-47b2-b406-47c02e4b6c77" providerId="ADAL" clId="{47C00507-8AB9-4D13-ACAB-68DD144FD977}" dt="2022-12-16T18:01:38.355" v="12414"/>
          <ac:spMkLst>
            <pc:docMk/>
            <pc:sldMk cId="2930804081" sldId="358"/>
            <ac:spMk id="6" creationId="{40BEB90E-FA83-42C9-B716-7C4AEE5BB52C}"/>
          </ac:spMkLst>
        </pc:spChg>
        <pc:spChg chg="add mod replST">
          <ac:chgData name="Gallant Pierre-Paul" userId="16d6a607-a748-47b2-b406-47c02e4b6c77" providerId="ADAL" clId="{47C00507-8AB9-4D13-ACAB-68DD144FD977}" dt="2022-12-16T18:02:49.657" v="12628"/>
          <ac:spMkLst>
            <pc:docMk/>
            <pc:sldMk cId="2930804081" sldId="358"/>
            <ac:spMk id="15" creationId="{A1F2C4EB-B178-4210-A287-58B57D785D03}"/>
          </ac:spMkLst>
        </pc:spChg>
        <pc:picChg chg="add del mod">
          <ac:chgData name="Gallant Pierre-Paul" userId="16d6a607-a748-47b2-b406-47c02e4b6c77" providerId="ADAL" clId="{47C00507-8AB9-4D13-ACAB-68DD144FD977}" dt="2022-12-12T23:22:13.329" v="2321" actId="478"/>
          <ac:picMkLst>
            <pc:docMk/>
            <pc:sldMk cId="2930804081" sldId="358"/>
            <ac:picMk id="5" creationId="{98A49CB9-46E2-4E22-813E-CF57327B8A11}"/>
          </ac:picMkLst>
        </pc:picChg>
        <pc:picChg chg="add mod replST">
          <ac:chgData name="Gallant Pierre-Paul" userId="16d6a607-a748-47b2-b406-47c02e4b6c77" providerId="ADAL" clId="{47C00507-8AB9-4D13-ACAB-68DD144FD977}" dt="2022-12-16T18:01:38.358" v="12415"/>
          <ac:picMkLst>
            <pc:docMk/>
            <pc:sldMk cId="2930804081" sldId="358"/>
            <ac:picMk id="8" creationId="{A5197530-BFF3-4130-BC8B-BF0241327130}"/>
          </ac:picMkLst>
        </pc:picChg>
        <pc:picChg chg="add mod replST">
          <ac:chgData name="Gallant Pierre-Paul" userId="16d6a607-a748-47b2-b406-47c02e4b6c77" providerId="ADAL" clId="{47C00507-8AB9-4D13-ACAB-68DD144FD977}" dt="2022-12-16T18:01:38.360" v="12416"/>
          <ac:picMkLst>
            <pc:docMk/>
            <pc:sldMk cId="2930804081" sldId="358"/>
            <ac:picMk id="10" creationId="{E226C68C-42D1-4A48-8CB7-90DEE8BBA707}"/>
          </ac:picMkLst>
        </pc:picChg>
        <pc:picChg chg="add mod replST">
          <ac:chgData name="Gallant Pierre-Paul" userId="16d6a607-a748-47b2-b406-47c02e4b6c77" providerId="ADAL" clId="{47C00507-8AB9-4D13-ACAB-68DD144FD977}" dt="2022-12-16T18:01:38.363" v="12417"/>
          <ac:picMkLst>
            <pc:docMk/>
            <pc:sldMk cId="2930804081" sldId="358"/>
            <ac:picMk id="12" creationId="{05D3B949-0EC4-4DCB-A249-51BE3B5075C8}"/>
          </ac:picMkLst>
        </pc:picChg>
        <pc:picChg chg="add mod replST">
          <ac:chgData name="Gallant Pierre-Paul" userId="16d6a607-a748-47b2-b406-47c02e4b6c77" providerId="ADAL" clId="{47C00507-8AB9-4D13-ACAB-68DD144FD977}" dt="2022-12-16T18:01:38.365" v="12418"/>
          <ac:picMkLst>
            <pc:docMk/>
            <pc:sldMk cId="2930804081" sldId="358"/>
            <ac:picMk id="14" creationId="{CFD98983-3950-44F2-98E2-3DC6C8E802B6}"/>
          </ac:picMkLst>
        </pc:picChg>
      </pc:sldChg>
      <pc:sldChg chg="new del">
        <pc:chgData name="Gallant Pierre-Paul" userId="16d6a607-a748-47b2-b406-47c02e4b6c77" providerId="ADAL" clId="{47C00507-8AB9-4D13-ACAB-68DD144FD977}" dt="2022-12-12T23:16:07.804" v="2250" actId="47"/>
        <pc:sldMkLst>
          <pc:docMk/>
          <pc:sldMk cId="1016720609" sldId="359"/>
        </pc:sldMkLst>
      </pc:sldChg>
      <pc:sldChg chg="modSp add mod">
        <pc:chgData name="Gallant Pierre-Paul" userId="16d6a607-a748-47b2-b406-47c02e4b6c77" providerId="ADAL" clId="{47C00507-8AB9-4D13-ACAB-68DD144FD977}" dt="2022-12-16T18:01:38.282" v="12387"/>
        <pc:sldMkLst>
          <pc:docMk/>
          <pc:sldMk cId="2067370844" sldId="359"/>
        </pc:sldMkLst>
        <pc:spChg chg="replST">
          <ac:chgData name="Gallant Pierre-Paul" userId="16d6a607-a748-47b2-b406-47c02e4b6c77" providerId="ADAL" clId="{47C00507-8AB9-4D13-ACAB-68DD144FD977}" dt="2022-12-16T18:01:38.282" v="12387"/>
          <ac:spMkLst>
            <pc:docMk/>
            <pc:sldMk cId="2067370844" sldId="359"/>
            <ac:spMk id="4" creationId="{40831C4E-FF83-47A2-BF39-183DC040FEDD}"/>
          </ac:spMkLst>
        </pc:spChg>
        <pc:spChg chg="mod replST">
          <ac:chgData name="Gallant Pierre-Paul" userId="16d6a607-a748-47b2-b406-47c02e4b6c77" providerId="ADAL" clId="{47C00507-8AB9-4D13-ACAB-68DD144FD977}" dt="2022-12-16T18:01:38.278" v="12385"/>
          <ac:spMkLst>
            <pc:docMk/>
            <pc:sldMk cId="2067370844" sldId="359"/>
            <ac:spMk id="5" creationId="{6CD1F80D-8434-40FD-B78F-79B82FAB457E}"/>
          </ac:spMkLst>
        </pc:spChg>
        <pc:spChg chg="replST">
          <ac:chgData name="Gallant Pierre-Paul" userId="16d6a607-a748-47b2-b406-47c02e4b6c77" providerId="ADAL" clId="{47C00507-8AB9-4D13-ACAB-68DD144FD977}" dt="2022-12-16T18:01:38.281" v="12386"/>
          <ac:spMkLst>
            <pc:docMk/>
            <pc:sldMk cId="2067370844" sldId="359"/>
            <ac:spMk id="6" creationId="{8CC81CBD-DE34-473B-A9E8-524A56B354CD}"/>
          </ac:spMkLst>
        </pc:spChg>
      </pc:sldChg>
      <pc:sldChg chg="add del">
        <pc:chgData name="Gallant Pierre-Paul" userId="16d6a607-a748-47b2-b406-47c02e4b6c77" providerId="ADAL" clId="{47C00507-8AB9-4D13-ACAB-68DD144FD977}" dt="2022-12-12T23:50:21.764" v="3981"/>
        <pc:sldMkLst>
          <pc:docMk/>
          <pc:sldMk cId="334038325" sldId="360"/>
        </pc:sldMkLst>
      </pc:sldChg>
      <pc:sldChg chg="addSp delSp modSp new mod modAnim modNotesTx">
        <pc:chgData name="Gallant Pierre-Paul" userId="16d6a607-a748-47b2-b406-47c02e4b6c77" providerId="ADAL" clId="{47C00507-8AB9-4D13-ACAB-68DD144FD977}" dt="2022-12-16T18:01:38.413" v="12436"/>
        <pc:sldMkLst>
          <pc:docMk/>
          <pc:sldMk cId="872415923" sldId="360"/>
        </pc:sldMkLst>
        <pc:spChg chg="mod replST">
          <ac:chgData name="Gallant Pierre-Paul" userId="16d6a607-a748-47b2-b406-47c02e4b6c77" providerId="ADAL" clId="{47C00507-8AB9-4D13-ACAB-68DD144FD977}" dt="2022-12-16T18:01:38.398" v="12430"/>
          <ac:spMkLst>
            <pc:docMk/>
            <pc:sldMk cId="872415923" sldId="360"/>
            <ac:spMk id="2" creationId="{109A1C8B-1CDF-47D2-BDFC-4EF560F0CFEB}"/>
          </ac:spMkLst>
        </pc:spChg>
        <pc:spChg chg="del replST">
          <ac:chgData name="Gallant Pierre-Paul" userId="16d6a607-a748-47b2-b406-47c02e4b6c77" providerId="ADAL" clId="{47C00507-8AB9-4D13-ACAB-68DD144FD977}" dt="2022-12-15T18:10:00.280" v="4952" actId="478"/>
          <ac:spMkLst>
            <pc:docMk/>
            <pc:sldMk cId="872415923" sldId="360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400" v="12431"/>
          <ac:spMkLst>
            <pc:docMk/>
            <pc:sldMk cId="872415923" sldId="360"/>
            <ac:spMk id="4" creationId="{41FBC87A-5B17-47A6-AECC-EB4712642D92}"/>
          </ac:spMkLst>
        </pc:spChg>
        <pc:spChg chg="del">
          <ac:chgData name="Gallant Pierre-Paul" userId="16d6a607-a748-47b2-b406-47c02e4b6c77" providerId="ADAL" clId="{47C00507-8AB9-4D13-ACAB-68DD144FD977}" dt="2022-12-15T18:09:27.357" v="4947" actId="478"/>
          <ac:spMkLst>
            <pc:docMk/>
            <pc:sldMk cId="872415923" sldId="360"/>
            <ac:spMk id="5" creationId="{D1F7D0EE-335D-4379-A845-C9AD7CD01C59}"/>
          </ac:spMkLst>
        </pc:spChg>
        <pc:spChg chg="add mod replST">
          <ac:chgData name="Gallant Pierre-Paul" userId="16d6a607-a748-47b2-b406-47c02e4b6c77" providerId="ADAL" clId="{47C00507-8AB9-4D13-ACAB-68DD144FD977}" dt="2022-12-16T18:01:38.406" v="12433"/>
          <ac:spMkLst>
            <pc:docMk/>
            <pc:sldMk cId="872415923" sldId="360"/>
            <ac:spMk id="8" creationId="{743B64DC-AAA8-4D14-93DB-74D4AF11BD1C}"/>
          </ac:spMkLst>
        </pc:spChg>
        <pc:spChg chg="add mod replST">
          <ac:chgData name="Gallant Pierre-Paul" userId="16d6a607-a748-47b2-b406-47c02e4b6c77" providerId="ADAL" clId="{47C00507-8AB9-4D13-ACAB-68DD144FD977}" dt="2022-12-16T18:01:38.408" v="12434"/>
          <ac:spMkLst>
            <pc:docMk/>
            <pc:sldMk cId="872415923" sldId="360"/>
            <ac:spMk id="9" creationId="{731A1F05-F593-40FD-9537-D898C29D7F31}"/>
          </ac:spMkLst>
        </pc:spChg>
        <pc:spChg chg="add mod replST">
          <ac:chgData name="Gallant Pierre-Paul" userId="16d6a607-a748-47b2-b406-47c02e4b6c77" providerId="ADAL" clId="{47C00507-8AB9-4D13-ACAB-68DD144FD977}" dt="2022-12-16T18:01:38.410" v="12435"/>
          <ac:spMkLst>
            <pc:docMk/>
            <pc:sldMk cId="872415923" sldId="360"/>
            <ac:spMk id="10" creationId="{516CDAD2-1C4F-4817-95EF-D1C212C14938}"/>
          </ac:spMkLst>
        </pc:spChg>
        <pc:spChg chg="add mod replST">
          <ac:chgData name="Gallant Pierre-Paul" userId="16d6a607-a748-47b2-b406-47c02e4b6c77" providerId="ADAL" clId="{47C00507-8AB9-4D13-ACAB-68DD144FD977}" dt="2022-12-16T18:01:38.413" v="12436"/>
          <ac:spMkLst>
            <pc:docMk/>
            <pc:sldMk cId="872415923" sldId="360"/>
            <ac:spMk id="11" creationId="{C69AD02A-5603-4740-ADED-983BDD7A2958}"/>
          </ac:spMkLst>
        </pc:spChg>
        <pc:picChg chg="add mod replST">
          <ac:chgData name="Gallant Pierre-Paul" userId="16d6a607-a748-47b2-b406-47c02e4b6c77" providerId="ADAL" clId="{47C00507-8AB9-4D13-ACAB-68DD144FD977}" dt="2022-12-16T18:01:38.403" v="12432"/>
          <ac:picMkLst>
            <pc:docMk/>
            <pc:sldMk cId="872415923" sldId="360"/>
            <ac:picMk id="7" creationId="{54A0D519-11D3-43D9-B8AC-3CCBAA3D6D7A}"/>
          </ac:picMkLst>
        </pc:picChg>
      </pc:sldChg>
      <pc:sldChg chg="modSp add del mod">
        <pc:chgData name="Gallant Pierre-Paul" userId="16d6a607-a748-47b2-b406-47c02e4b6c77" providerId="ADAL" clId="{47C00507-8AB9-4D13-ACAB-68DD144FD977}" dt="2022-12-13T00:03:19.028" v="4251" actId="47"/>
        <pc:sldMkLst>
          <pc:docMk/>
          <pc:sldMk cId="4286125473" sldId="361"/>
        </pc:sldMkLst>
        <pc:spChg chg="mod">
          <ac:chgData name="Gallant Pierre-Paul" userId="16d6a607-a748-47b2-b406-47c02e4b6c77" providerId="ADAL" clId="{47C00507-8AB9-4D13-ACAB-68DD144FD977}" dt="2022-12-12T23:50:49.384" v="4012" actId="20577"/>
          <ac:spMkLst>
            <pc:docMk/>
            <pc:sldMk cId="4286125473" sldId="361"/>
            <ac:spMk id="2" creationId="{109A1C8B-1CDF-47D2-BDFC-4EF560F0CFEB}"/>
          </ac:spMkLst>
        </pc:spChg>
      </pc:sldChg>
      <pc:sldChg chg="addSp modSp add del mod">
        <pc:chgData name="Gallant Pierre-Paul" userId="16d6a607-a748-47b2-b406-47c02e4b6c77" providerId="ADAL" clId="{47C00507-8AB9-4D13-ACAB-68DD144FD977}" dt="2022-12-15T21:26:44.413" v="9617" actId="47"/>
        <pc:sldMkLst>
          <pc:docMk/>
          <pc:sldMk cId="2562074732" sldId="362"/>
        </pc:sldMkLst>
        <pc:spChg chg="mod replST">
          <ac:chgData name="Gallant Pierre-Paul" userId="16d6a607-a748-47b2-b406-47c02e4b6c77" providerId="ADAL" clId="{47C00507-8AB9-4D13-ACAB-68DD144FD977}" dt="2022-12-15T18:10:34.875" v="5189"/>
          <ac:spMkLst>
            <pc:docMk/>
            <pc:sldMk cId="2562074732" sldId="362"/>
            <ac:spMk id="2" creationId="{55E18707-4D01-4E83-AB2A-C6B0A8714E02}"/>
          </ac:spMkLst>
        </pc:spChg>
        <pc:spChg chg="replST">
          <ac:chgData name="Gallant Pierre-Paul" userId="16d6a607-a748-47b2-b406-47c02e4b6c77" providerId="ADAL" clId="{47C00507-8AB9-4D13-ACAB-68DD144FD977}" dt="2022-12-15T18:10:34.878" v="5190"/>
          <ac:spMkLst>
            <pc:docMk/>
            <pc:sldMk cId="2562074732" sldId="362"/>
            <ac:spMk id="4" creationId="{7178A5F1-D2AE-4CC8-8895-F16E59DC4C42}"/>
          </ac:spMkLst>
        </pc:spChg>
        <pc:picChg chg="add mod replST">
          <ac:chgData name="Gallant Pierre-Paul" userId="16d6a607-a748-47b2-b406-47c02e4b6c77" providerId="ADAL" clId="{47C00507-8AB9-4D13-ACAB-68DD144FD977}" dt="2022-12-15T18:10:34.885" v="5192"/>
          <ac:picMkLst>
            <pc:docMk/>
            <pc:sldMk cId="2562074732" sldId="362"/>
            <ac:picMk id="5" creationId="{01D2EF52-CD21-4413-9245-C9C66E476A9F}"/>
          </ac:picMkLst>
        </pc:picChg>
        <pc:picChg chg="mod replST modCrop">
          <ac:chgData name="Gallant Pierre-Paul" userId="16d6a607-a748-47b2-b406-47c02e4b6c77" providerId="ADAL" clId="{47C00507-8AB9-4D13-ACAB-68DD144FD977}" dt="2022-12-15T18:10:34.881" v="5191"/>
          <ac:picMkLst>
            <pc:docMk/>
            <pc:sldMk cId="2562074732" sldId="362"/>
            <ac:picMk id="10" creationId="{2BF7B4F5-8519-4C74-8DCA-CD2D2809A2D9}"/>
          </ac:picMkLst>
        </pc:picChg>
      </pc:sldChg>
      <pc:sldChg chg="addSp modSp add mod">
        <pc:chgData name="Gallant Pierre-Paul" userId="16d6a607-a748-47b2-b406-47c02e4b6c77" providerId="ADAL" clId="{47C00507-8AB9-4D13-ACAB-68DD144FD977}" dt="2022-12-16T18:03:13.969" v="12631" actId="20577"/>
        <pc:sldMkLst>
          <pc:docMk/>
          <pc:sldMk cId="3242997515" sldId="363"/>
        </pc:sldMkLst>
        <pc:spChg chg="mod replST">
          <ac:chgData name="Gallant Pierre-Paul" userId="16d6a607-a748-47b2-b406-47c02e4b6c77" providerId="ADAL" clId="{47C00507-8AB9-4D13-ACAB-68DD144FD977}" dt="2022-12-16T18:01:38.451" v="12451"/>
          <ac:spMkLst>
            <pc:docMk/>
            <pc:sldMk cId="3242997515" sldId="363"/>
            <ac:spMk id="2" creationId="{109A1C8B-1CDF-47D2-BDFC-4EF560F0CFEB}"/>
          </ac:spMkLst>
        </pc:spChg>
        <pc:spChg chg="mod replST">
          <ac:chgData name="Gallant Pierre-Paul" userId="16d6a607-a748-47b2-b406-47c02e4b6c77" providerId="ADAL" clId="{47C00507-8AB9-4D13-ACAB-68DD144FD977}" dt="2022-12-16T18:03:13.969" v="12631" actId="20577"/>
          <ac:spMkLst>
            <pc:docMk/>
            <pc:sldMk cId="3242997515" sldId="363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459" v="12453"/>
          <ac:spMkLst>
            <pc:docMk/>
            <pc:sldMk cId="3242997515" sldId="363"/>
            <ac:spMk id="4" creationId="{41FBC87A-5B17-47A6-AECC-EB4712642D92}"/>
          </ac:spMkLst>
        </pc:spChg>
        <pc:picChg chg="add mod replST">
          <ac:chgData name="Gallant Pierre-Paul" userId="16d6a607-a748-47b2-b406-47c02e4b6c77" providerId="ADAL" clId="{47C00507-8AB9-4D13-ACAB-68DD144FD977}" dt="2022-12-16T18:01:38.462" v="12454"/>
          <ac:picMkLst>
            <pc:docMk/>
            <pc:sldMk cId="3242997515" sldId="363"/>
            <ac:picMk id="6" creationId="{F3732ED0-9B29-4E2B-8E0C-E5C7EDBC19BC}"/>
          </ac:picMkLst>
        </pc:picChg>
        <pc:picChg chg="add mod replST">
          <ac:chgData name="Gallant Pierre-Paul" userId="16d6a607-a748-47b2-b406-47c02e4b6c77" providerId="ADAL" clId="{47C00507-8AB9-4D13-ACAB-68DD144FD977}" dt="2022-12-16T18:01:38.464" v="12455"/>
          <ac:picMkLst>
            <pc:docMk/>
            <pc:sldMk cId="3242997515" sldId="363"/>
            <ac:picMk id="8" creationId="{C35E5ADF-ECA7-46FF-BB58-D06E5A3BE756}"/>
          </ac:picMkLst>
        </pc:picChg>
        <pc:picChg chg="add mod replST">
          <ac:chgData name="Gallant Pierre-Paul" userId="16d6a607-a748-47b2-b406-47c02e4b6c77" providerId="ADAL" clId="{47C00507-8AB9-4D13-ACAB-68DD144FD977}" dt="2022-12-16T18:01:38.467" v="12456"/>
          <ac:picMkLst>
            <pc:docMk/>
            <pc:sldMk cId="3242997515" sldId="363"/>
            <ac:picMk id="10" creationId="{6C57D22A-8967-4C10-A584-E60C83809BDA}"/>
          </ac:picMkLst>
        </pc:picChg>
      </pc:sldChg>
      <pc:sldChg chg="add del">
        <pc:chgData name="Gallant Pierre-Paul" userId="16d6a607-a748-47b2-b406-47c02e4b6c77" providerId="ADAL" clId="{47C00507-8AB9-4D13-ACAB-68DD144FD977}" dt="2022-12-13T00:03:42.515" v="4276" actId="47"/>
        <pc:sldMkLst>
          <pc:docMk/>
          <pc:sldMk cId="2707032864" sldId="364"/>
        </pc:sldMkLst>
      </pc:sldChg>
      <pc:sldChg chg="add del">
        <pc:chgData name="Gallant Pierre-Paul" userId="16d6a607-a748-47b2-b406-47c02e4b6c77" providerId="ADAL" clId="{47C00507-8AB9-4D13-ACAB-68DD144FD977}" dt="2022-12-12T23:55:35.351" v="4060" actId="47"/>
        <pc:sldMkLst>
          <pc:docMk/>
          <pc:sldMk cId="3991267687" sldId="364"/>
        </pc:sldMkLst>
      </pc:sldChg>
      <pc:sldChg chg="addSp delSp modSp add mod">
        <pc:chgData name="Gallant Pierre-Paul" userId="16d6a607-a748-47b2-b406-47c02e4b6c77" providerId="ADAL" clId="{47C00507-8AB9-4D13-ACAB-68DD144FD977}" dt="2022-12-16T18:03:20.932" v="12632" actId="20577"/>
        <pc:sldMkLst>
          <pc:docMk/>
          <pc:sldMk cId="3808610282" sldId="365"/>
        </pc:sldMkLst>
        <pc:spChg chg="add del mod">
          <ac:chgData name="Gallant Pierre-Paul" userId="16d6a607-a748-47b2-b406-47c02e4b6c77" providerId="ADAL" clId="{47C00507-8AB9-4D13-ACAB-68DD144FD977}" dt="2022-12-13T00:00:12.097" v="4237" actId="478"/>
          <ac:spMkLst>
            <pc:docMk/>
            <pc:sldMk cId="3808610282" sldId="365"/>
            <ac:spMk id="3" creationId="{FFEB8000-1D69-4228-9B72-7F949455B497}"/>
          </ac:spMkLst>
        </pc:spChg>
        <pc:spChg chg="mod replST">
          <ac:chgData name="Gallant Pierre-Paul" userId="16d6a607-a748-47b2-b406-47c02e4b6c77" providerId="ADAL" clId="{47C00507-8AB9-4D13-ACAB-68DD144FD977}" dt="2022-12-16T18:01:38.474" v="12458"/>
          <ac:spMkLst>
            <pc:docMk/>
            <pc:sldMk cId="3808610282" sldId="365"/>
            <ac:spMk id="4" creationId="{40831C4E-FF83-47A2-BF39-183DC040FEDD}"/>
          </ac:spMkLst>
        </pc:spChg>
        <pc:spChg chg="mod replST">
          <ac:chgData name="Gallant Pierre-Paul" userId="16d6a607-a748-47b2-b406-47c02e4b6c77" providerId="ADAL" clId="{47C00507-8AB9-4D13-ACAB-68DD144FD977}" dt="2022-12-16T18:01:38.472" v="12457"/>
          <ac:spMkLst>
            <pc:docMk/>
            <pc:sldMk cId="3808610282" sldId="365"/>
            <ac:spMk id="5" creationId="{6CD1F80D-8434-40FD-B78F-79B82FAB457E}"/>
          </ac:spMkLst>
        </pc:spChg>
        <pc:spChg chg="del mod">
          <ac:chgData name="Gallant Pierre-Paul" userId="16d6a607-a748-47b2-b406-47c02e4b6c77" providerId="ADAL" clId="{47C00507-8AB9-4D13-ACAB-68DD144FD977}" dt="2022-12-12T23:59:59.109" v="4233" actId="478"/>
          <ac:spMkLst>
            <pc:docMk/>
            <pc:sldMk cId="3808610282" sldId="365"/>
            <ac:spMk id="6" creationId="{8CC81CBD-DE34-473B-A9E8-524A56B354CD}"/>
          </ac:spMkLst>
        </pc:spChg>
        <pc:spChg chg="add del mod">
          <ac:chgData name="Gallant Pierre-Paul" userId="16d6a607-a748-47b2-b406-47c02e4b6c77" providerId="ADAL" clId="{47C00507-8AB9-4D13-ACAB-68DD144FD977}" dt="2022-12-12T23:58:47.957" v="4207"/>
          <ac:spMkLst>
            <pc:docMk/>
            <pc:sldMk cId="3808610282" sldId="365"/>
            <ac:spMk id="7" creationId="{A2952495-60E5-49E2-AA97-A358F6CB2D10}"/>
          </ac:spMkLst>
        </pc:spChg>
        <pc:spChg chg="add mod replST">
          <ac:chgData name="Gallant Pierre-Paul" userId="16d6a607-a748-47b2-b406-47c02e4b6c77" providerId="ADAL" clId="{47C00507-8AB9-4D13-ACAB-68DD144FD977}" dt="2022-12-16T18:03:20.932" v="12632" actId="20577"/>
          <ac:spMkLst>
            <pc:docMk/>
            <pc:sldMk cId="3808610282" sldId="365"/>
            <ac:spMk id="8" creationId="{F40CF50B-58F0-42B2-BDFB-B90ACD9B7BE7}"/>
          </ac:spMkLst>
        </pc:spChg>
      </pc:sldChg>
      <pc:sldChg chg="addSp delSp modSp add mod">
        <pc:chgData name="Gallant Pierre-Paul" userId="16d6a607-a748-47b2-b406-47c02e4b6c77" providerId="ADAL" clId="{47C00507-8AB9-4D13-ACAB-68DD144FD977}" dt="2022-12-16T18:01:38.660" v="12523"/>
        <pc:sldMkLst>
          <pc:docMk/>
          <pc:sldMk cId="3418494497" sldId="366"/>
        </pc:sldMkLst>
        <pc:spChg chg="add del mod replST">
          <ac:chgData name="Gallant Pierre-Paul" userId="16d6a607-a748-47b2-b406-47c02e4b6c77" providerId="ADAL" clId="{47C00507-8AB9-4D13-ACAB-68DD144FD977}" dt="2022-12-15T21:10:09.296" v="9312" actId="478"/>
          <ac:spMkLst>
            <pc:docMk/>
            <pc:sldMk cId="3418494497" sldId="366"/>
            <ac:spMk id="2" creationId="{4D58D66D-5612-49BB-9642-D7ADC73A5476}"/>
          </ac:spMkLst>
        </pc:spChg>
        <pc:spChg chg="replST">
          <ac:chgData name="Gallant Pierre-Paul" userId="16d6a607-a748-47b2-b406-47c02e4b6c77" providerId="ADAL" clId="{47C00507-8AB9-4D13-ACAB-68DD144FD977}" dt="2022-12-16T18:01:38.652" v="12520"/>
          <ac:spMkLst>
            <pc:docMk/>
            <pc:sldMk cId="3418494497" sldId="366"/>
            <ac:spMk id="4" creationId="{BC18FEC7-506C-45D6-A9D7-07416BF97B28}"/>
          </ac:spMkLst>
        </pc:spChg>
        <pc:spChg chg="del mod replST">
          <ac:chgData name="Gallant Pierre-Paul" userId="16d6a607-a748-47b2-b406-47c02e4b6c77" providerId="ADAL" clId="{47C00507-8AB9-4D13-ACAB-68DD144FD977}" dt="2022-12-15T21:19:07.850" v="9317" actId="478"/>
          <ac:spMkLst>
            <pc:docMk/>
            <pc:sldMk cId="3418494497" sldId="366"/>
            <ac:spMk id="5" creationId="{2293C8ED-E058-4E49-8586-9E45C8FDEFF4}"/>
          </ac:spMkLst>
        </pc:spChg>
        <pc:spChg chg="add mod replST">
          <ac:chgData name="Gallant Pierre-Paul" userId="16d6a607-a748-47b2-b406-47c02e4b6c77" providerId="ADAL" clId="{47C00507-8AB9-4D13-ACAB-68DD144FD977}" dt="2022-12-16T18:01:38.655" v="12521"/>
          <ac:spMkLst>
            <pc:docMk/>
            <pc:sldMk cId="3418494497" sldId="366"/>
            <ac:spMk id="6" creationId="{AC4277B1-1223-4246-B060-32E7AB7E853A}"/>
          </ac:spMkLst>
        </pc:spChg>
        <pc:spChg chg="del replST">
          <ac:chgData name="Gallant Pierre-Paul" userId="16d6a607-a748-47b2-b406-47c02e4b6c77" providerId="ADAL" clId="{47C00507-8AB9-4D13-ACAB-68DD144FD977}" dt="2022-12-15T21:19:43.151" v="9319" actId="478"/>
          <ac:spMkLst>
            <pc:docMk/>
            <pc:sldMk cId="3418494497" sldId="366"/>
            <ac:spMk id="8" creationId="{8CC9BC0E-E46B-4B9C-ADE8-55B4D8464D08}"/>
          </ac:spMkLst>
        </pc:spChg>
        <pc:spChg chg="add del mod replST">
          <ac:chgData name="Gallant Pierre-Paul" userId="16d6a607-a748-47b2-b406-47c02e4b6c77" providerId="ADAL" clId="{47C00507-8AB9-4D13-ACAB-68DD144FD977}" dt="2022-12-16T18:01:38.660" v="12523"/>
          <ac:spMkLst>
            <pc:docMk/>
            <pc:sldMk cId="3418494497" sldId="366"/>
            <ac:spMk id="10" creationId="{4FA9E769-8A89-440B-9581-AC631B297A86}"/>
          </ac:spMkLst>
        </pc:spChg>
        <pc:picChg chg="add mod replST modCrop">
          <ac:chgData name="Gallant Pierre-Paul" userId="16d6a607-a748-47b2-b406-47c02e4b6c77" providerId="ADAL" clId="{47C00507-8AB9-4D13-ACAB-68DD144FD977}" dt="2022-12-16T18:01:38.658" v="12522"/>
          <ac:picMkLst>
            <pc:docMk/>
            <pc:sldMk cId="3418494497" sldId="366"/>
            <ac:picMk id="9" creationId="{D370E585-9F76-4237-B521-6593EB8712C7}"/>
          </ac:picMkLst>
        </pc:picChg>
      </pc:sldChg>
      <pc:sldChg chg="addSp modSp add mod">
        <pc:chgData name="Gallant Pierre-Paul" userId="16d6a607-a748-47b2-b406-47c02e4b6c77" providerId="ADAL" clId="{47C00507-8AB9-4D13-ACAB-68DD144FD977}" dt="2022-12-16T18:01:38.674" v="12528"/>
        <pc:sldMkLst>
          <pc:docMk/>
          <pc:sldMk cId="3369239797" sldId="367"/>
        </pc:sldMkLst>
        <pc:spChg chg="replST">
          <ac:chgData name="Gallant Pierre-Paul" userId="16d6a607-a748-47b2-b406-47c02e4b6c77" providerId="ADAL" clId="{47C00507-8AB9-4D13-ACAB-68DD144FD977}" dt="2022-12-16T18:01:38.664" v="12524"/>
          <ac:spMkLst>
            <pc:docMk/>
            <pc:sldMk cId="3369239797" sldId="367"/>
            <ac:spMk id="2" creationId="{641AD327-8379-4786-A877-DB689E681790}"/>
          </ac:spMkLst>
        </pc:spChg>
        <pc:spChg chg="replST">
          <ac:chgData name="Gallant Pierre-Paul" userId="16d6a607-a748-47b2-b406-47c02e4b6c77" providerId="ADAL" clId="{47C00507-8AB9-4D13-ACAB-68DD144FD977}" dt="2022-12-16T18:01:38.666" v="12525"/>
          <ac:spMkLst>
            <pc:docMk/>
            <pc:sldMk cId="3369239797" sldId="367"/>
            <ac:spMk id="3" creationId="{9260A46E-2A32-4358-911F-7E0123B23A87}"/>
          </ac:spMkLst>
        </pc:spChg>
        <pc:spChg chg="replST">
          <ac:chgData name="Gallant Pierre-Paul" userId="16d6a607-a748-47b2-b406-47c02e4b6c77" providerId="ADAL" clId="{47C00507-8AB9-4D13-ACAB-68DD144FD977}" dt="2022-12-16T18:01:38.668" v="12526"/>
          <ac:spMkLst>
            <pc:docMk/>
            <pc:sldMk cId="3369239797" sldId="367"/>
            <ac:spMk id="4" creationId="{D1CA95DB-78BB-4DD2-ADEC-8FE2ADF6FA8A}"/>
          </ac:spMkLst>
        </pc:spChg>
        <pc:spChg chg="add mod replST">
          <ac:chgData name="Gallant Pierre-Paul" userId="16d6a607-a748-47b2-b406-47c02e4b6c77" providerId="ADAL" clId="{47C00507-8AB9-4D13-ACAB-68DD144FD977}" dt="2022-12-16T18:01:38.671" v="12527"/>
          <ac:spMkLst>
            <pc:docMk/>
            <pc:sldMk cId="3369239797" sldId="367"/>
            <ac:spMk id="5" creationId="{F96910DE-ED1F-4330-BDAB-2C6C6A518A35}"/>
          </ac:spMkLst>
        </pc:spChg>
        <pc:spChg chg="add mod replST">
          <ac:chgData name="Gallant Pierre-Paul" userId="16d6a607-a748-47b2-b406-47c02e4b6c77" providerId="ADAL" clId="{47C00507-8AB9-4D13-ACAB-68DD144FD977}" dt="2022-12-16T18:01:38.674" v="12528"/>
          <ac:spMkLst>
            <pc:docMk/>
            <pc:sldMk cId="3369239797" sldId="367"/>
            <ac:spMk id="6" creationId="{4BDBB186-0E58-4A19-B2B0-ED530183BCF4}"/>
          </ac:spMkLst>
        </pc:spChg>
      </pc:sldChg>
      <pc:sldChg chg="addSp delSp modSp add mod">
        <pc:chgData name="Gallant Pierre-Paul" userId="16d6a607-a748-47b2-b406-47c02e4b6c77" providerId="ADAL" clId="{47C00507-8AB9-4D13-ACAB-68DD144FD977}" dt="2022-12-16T18:01:38.681" v="12531"/>
        <pc:sldMkLst>
          <pc:docMk/>
          <pc:sldMk cId="1401509024" sldId="368"/>
        </pc:sldMkLst>
        <pc:spChg chg="add del mod replST">
          <ac:chgData name="Gallant Pierre-Paul" userId="16d6a607-a748-47b2-b406-47c02e4b6c77" providerId="ADAL" clId="{47C00507-8AB9-4D13-ACAB-68DD144FD977}" dt="2022-12-15T21:26:08.275" v="9609" actId="478"/>
          <ac:spMkLst>
            <pc:docMk/>
            <pc:sldMk cId="1401509024" sldId="368"/>
            <ac:spMk id="5" creationId="{3D345653-419A-43C4-86F3-12BD5F954946}"/>
          </ac:spMkLst>
        </pc:spChg>
        <pc:spChg chg="replST">
          <ac:chgData name="Gallant Pierre-Paul" userId="16d6a607-a748-47b2-b406-47c02e4b6c77" providerId="ADAL" clId="{47C00507-8AB9-4D13-ACAB-68DD144FD977}" dt="2022-12-16T18:01:38.677" v="12529"/>
          <ac:spMkLst>
            <pc:docMk/>
            <pc:sldMk cId="1401509024" sldId="368"/>
            <ac:spMk id="6" creationId="{BC748E8C-B595-43B1-9FEE-98B6083C692E}"/>
          </ac:spMkLst>
        </pc:spChg>
        <pc:spChg chg="replST">
          <ac:chgData name="Gallant Pierre-Paul" userId="16d6a607-a748-47b2-b406-47c02e4b6c77" providerId="ADAL" clId="{47C00507-8AB9-4D13-ACAB-68DD144FD977}" dt="2022-12-16T18:01:38.679" v="12530"/>
          <ac:spMkLst>
            <pc:docMk/>
            <pc:sldMk cId="1401509024" sldId="368"/>
            <ac:spMk id="8" creationId="{8CC9BC0E-E46B-4B9C-ADE8-55B4D8464D08}"/>
          </ac:spMkLst>
        </pc:spChg>
        <pc:spChg chg="replST">
          <ac:chgData name="Gallant Pierre-Paul" userId="16d6a607-a748-47b2-b406-47c02e4b6c77" providerId="ADAL" clId="{47C00507-8AB9-4D13-ACAB-68DD144FD977}" dt="2022-12-16T18:01:38.681" v="12531"/>
          <ac:spMkLst>
            <pc:docMk/>
            <pc:sldMk cId="1401509024" sldId="368"/>
            <ac:spMk id="9" creationId="{DFB41BA1-719B-4928-B1D0-BB9E2BC34450}"/>
          </ac:spMkLst>
        </pc:spChg>
      </pc:sldChg>
      <pc:sldChg chg="modSp add mod">
        <pc:chgData name="Gallant Pierre-Paul" userId="16d6a607-a748-47b2-b406-47c02e4b6c77" providerId="ADAL" clId="{47C00507-8AB9-4D13-ACAB-68DD144FD977}" dt="2022-12-16T18:01:38.421" v="12439"/>
        <pc:sldMkLst>
          <pc:docMk/>
          <pc:sldMk cId="948708835" sldId="369"/>
        </pc:sldMkLst>
        <pc:spChg chg="replST">
          <ac:chgData name="Gallant Pierre-Paul" userId="16d6a607-a748-47b2-b406-47c02e4b6c77" providerId="ADAL" clId="{47C00507-8AB9-4D13-ACAB-68DD144FD977}" dt="2022-12-16T18:01:38.421" v="12439"/>
          <ac:spMkLst>
            <pc:docMk/>
            <pc:sldMk cId="948708835" sldId="369"/>
            <ac:spMk id="4" creationId="{40831C4E-FF83-47A2-BF39-183DC040FEDD}"/>
          </ac:spMkLst>
        </pc:spChg>
        <pc:spChg chg="mod replST">
          <ac:chgData name="Gallant Pierre-Paul" userId="16d6a607-a748-47b2-b406-47c02e4b6c77" providerId="ADAL" clId="{47C00507-8AB9-4D13-ACAB-68DD144FD977}" dt="2022-12-16T18:01:38.416" v="12437"/>
          <ac:spMkLst>
            <pc:docMk/>
            <pc:sldMk cId="948708835" sldId="369"/>
            <ac:spMk id="5" creationId="{6CD1F80D-8434-40FD-B78F-79B82FAB457E}"/>
          </ac:spMkLst>
        </pc:spChg>
        <pc:spChg chg="replST">
          <ac:chgData name="Gallant Pierre-Paul" userId="16d6a607-a748-47b2-b406-47c02e4b6c77" providerId="ADAL" clId="{47C00507-8AB9-4D13-ACAB-68DD144FD977}" dt="2022-12-16T18:01:38.418" v="12438"/>
          <ac:spMkLst>
            <pc:docMk/>
            <pc:sldMk cId="948708835" sldId="369"/>
            <ac:spMk id="6" creationId="{8CC81CBD-DE34-473B-A9E8-524A56B354CD}"/>
          </ac:spMkLst>
        </pc:spChg>
      </pc:sldChg>
      <pc:sldChg chg="modSp add del mod">
        <pc:chgData name="Gallant Pierre-Paul" userId="16d6a607-a748-47b2-b406-47c02e4b6c77" providerId="ADAL" clId="{47C00507-8AB9-4D13-ACAB-68DD144FD977}" dt="2022-12-15T21:26:45.237" v="9618" actId="47"/>
        <pc:sldMkLst>
          <pc:docMk/>
          <pc:sldMk cId="3180980703" sldId="370"/>
        </pc:sldMkLst>
        <pc:spChg chg="replST">
          <ac:chgData name="Gallant Pierre-Paul" userId="16d6a607-a748-47b2-b406-47c02e4b6c77" providerId="ADAL" clId="{47C00507-8AB9-4D13-ACAB-68DD144FD977}" dt="2022-12-15T18:10:34.871" v="5188"/>
          <ac:spMkLst>
            <pc:docMk/>
            <pc:sldMk cId="3180980703" sldId="370"/>
            <ac:spMk id="4" creationId="{40831C4E-FF83-47A2-BF39-183DC040FEDD}"/>
          </ac:spMkLst>
        </pc:spChg>
        <pc:spChg chg="replST">
          <ac:chgData name="Gallant Pierre-Paul" userId="16d6a607-a748-47b2-b406-47c02e4b6c77" providerId="ADAL" clId="{47C00507-8AB9-4D13-ACAB-68DD144FD977}" dt="2022-12-15T18:10:34.865" v="5186"/>
          <ac:spMkLst>
            <pc:docMk/>
            <pc:sldMk cId="3180980703" sldId="370"/>
            <ac:spMk id="5" creationId="{6CD1F80D-8434-40FD-B78F-79B82FAB457E}"/>
          </ac:spMkLst>
        </pc:spChg>
        <pc:spChg chg="replST">
          <ac:chgData name="Gallant Pierre-Paul" userId="16d6a607-a748-47b2-b406-47c02e4b6c77" providerId="ADAL" clId="{47C00507-8AB9-4D13-ACAB-68DD144FD977}" dt="2022-12-15T18:10:34.868" v="5187"/>
          <ac:spMkLst>
            <pc:docMk/>
            <pc:sldMk cId="3180980703" sldId="370"/>
            <ac:spMk id="6" creationId="{8CC81CBD-DE34-473B-A9E8-524A56B354CD}"/>
          </ac:spMkLst>
        </pc:spChg>
      </pc:sldChg>
      <pc:sldChg chg="addSp modSp add mod">
        <pc:chgData name="Gallant Pierre-Paul" userId="16d6a607-a748-47b2-b406-47c02e4b6c77" providerId="ADAL" clId="{47C00507-8AB9-4D13-ACAB-68DD144FD977}" dt="2022-12-16T18:01:38.633" v="12513"/>
        <pc:sldMkLst>
          <pc:docMk/>
          <pc:sldMk cId="463146894" sldId="371"/>
        </pc:sldMkLst>
        <pc:spChg chg="mod replST">
          <ac:chgData name="Gallant Pierre-Paul" userId="16d6a607-a748-47b2-b406-47c02e4b6c77" providerId="ADAL" clId="{47C00507-8AB9-4D13-ACAB-68DD144FD977}" dt="2022-12-16T18:01:38.623" v="12509"/>
          <ac:spMkLst>
            <pc:docMk/>
            <pc:sldMk cId="463146894" sldId="371"/>
            <ac:spMk id="2" creationId="{109A1C8B-1CDF-47D2-BDFC-4EF560F0CFEB}"/>
          </ac:spMkLst>
        </pc:spChg>
        <pc:spChg chg="mod replST">
          <ac:chgData name="Gallant Pierre-Paul" userId="16d6a607-a748-47b2-b406-47c02e4b6c77" providerId="ADAL" clId="{47C00507-8AB9-4D13-ACAB-68DD144FD977}" dt="2022-12-16T18:01:38.625" v="12510"/>
          <ac:spMkLst>
            <pc:docMk/>
            <pc:sldMk cId="463146894" sldId="371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628" v="12511"/>
          <ac:spMkLst>
            <pc:docMk/>
            <pc:sldMk cId="463146894" sldId="371"/>
            <ac:spMk id="4" creationId="{41FBC87A-5B17-47A6-AECC-EB4712642D92}"/>
          </ac:spMkLst>
        </pc:spChg>
        <pc:spChg chg="add mod replST">
          <ac:chgData name="Gallant Pierre-Paul" userId="16d6a607-a748-47b2-b406-47c02e4b6c77" providerId="ADAL" clId="{47C00507-8AB9-4D13-ACAB-68DD144FD977}" dt="2022-12-16T18:01:38.633" v="12513"/>
          <ac:spMkLst>
            <pc:docMk/>
            <pc:sldMk cId="463146894" sldId="371"/>
            <ac:spMk id="6" creationId="{E2E78CAE-F88F-48C0-846F-E48952668028}"/>
          </ac:spMkLst>
        </pc:spChg>
        <pc:picChg chg="add mod replST">
          <ac:chgData name="Gallant Pierre-Paul" userId="16d6a607-a748-47b2-b406-47c02e4b6c77" providerId="ADAL" clId="{47C00507-8AB9-4D13-ACAB-68DD144FD977}" dt="2022-12-16T18:01:38.631" v="12512"/>
          <ac:picMkLst>
            <pc:docMk/>
            <pc:sldMk cId="463146894" sldId="371"/>
            <ac:picMk id="5" creationId="{7895B953-D949-4865-9EC9-ED79F1FC062A}"/>
          </ac:picMkLst>
        </pc:picChg>
      </pc:sldChg>
      <pc:sldChg chg="addSp delSp modSp add mod modShow">
        <pc:chgData name="Gallant Pierre-Paul" userId="16d6a607-a748-47b2-b406-47c02e4b6c77" providerId="ADAL" clId="{47C00507-8AB9-4D13-ACAB-68DD144FD977}" dt="2022-12-16T18:01:38.690" v="12534"/>
        <pc:sldMkLst>
          <pc:docMk/>
          <pc:sldMk cId="3369734213" sldId="372"/>
        </pc:sldMkLst>
        <pc:spChg chg="replST">
          <ac:chgData name="Gallant Pierre-Paul" userId="16d6a607-a748-47b2-b406-47c02e4b6c77" providerId="ADAL" clId="{47C00507-8AB9-4D13-ACAB-68DD144FD977}" dt="2022-12-16T18:01:38.684" v="12532"/>
          <ac:spMkLst>
            <pc:docMk/>
            <pc:sldMk cId="3369734213" sldId="372"/>
            <ac:spMk id="2" creationId="{641AD327-8379-4786-A877-DB689E681790}"/>
          </ac:spMkLst>
        </pc:spChg>
        <pc:spChg chg="replST">
          <ac:chgData name="Gallant Pierre-Paul" userId="16d6a607-a748-47b2-b406-47c02e4b6c77" providerId="ADAL" clId="{47C00507-8AB9-4D13-ACAB-68DD144FD977}" dt="2022-12-16T18:01:38.687" v="12533"/>
          <ac:spMkLst>
            <pc:docMk/>
            <pc:sldMk cId="3369734213" sldId="372"/>
            <ac:spMk id="3" creationId="{9260A46E-2A32-4358-911F-7E0123B23A87}"/>
          </ac:spMkLst>
        </pc:spChg>
        <pc:spChg chg="replST">
          <ac:chgData name="Gallant Pierre-Paul" userId="16d6a607-a748-47b2-b406-47c02e4b6c77" providerId="ADAL" clId="{47C00507-8AB9-4D13-ACAB-68DD144FD977}" dt="2022-12-16T18:01:38.690" v="12534"/>
          <ac:spMkLst>
            <pc:docMk/>
            <pc:sldMk cId="3369734213" sldId="372"/>
            <ac:spMk id="4" creationId="{D1CA95DB-78BB-4DD2-ADEC-8FE2ADF6FA8A}"/>
          </ac:spMkLst>
        </pc:spChg>
        <pc:spChg chg="add del mod replST">
          <ac:chgData name="Gallant Pierre-Paul" userId="16d6a607-a748-47b2-b406-47c02e4b6c77" providerId="ADAL" clId="{47C00507-8AB9-4D13-ACAB-68DD144FD977}" dt="2022-12-15T21:26:18.026" v="9611" actId="478"/>
          <ac:spMkLst>
            <pc:docMk/>
            <pc:sldMk cId="3369734213" sldId="372"/>
            <ac:spMk id="5" creationId="{92E3A451-8631-4103-9CA3-D1607141048A}"/>
          </ac:spMkLst>
        </pc:spChg>
      </pc:sldChg>
      <pc:sldChg chg="addSp delSp modSp add mod ord">
        <pc:chgData name="Gallant Pierre-Paul" userId="16d6a607-a748-47b2-b406-47c02e4b6c77" providerId="ADAL" clId="{47C00507-8AB9-4D13-ACAB-68DD144FD977}" dt="2022-12-16T18:01:38.900" v="12609"/>
        <pc:sldMkLst>
          <pc:docMk/>
          <pc:sldMk cId="2708124311" sldId="373"/>
        </pc:sldMkLst>
        <pc:spChg chg="replST">
          <ac:chgData name="Gallant Pierre-Paul" userId="16d6a607-a748-47b2-b406-47c02e4b6c77" providerId="ADAL" clId="{47C00507-8AB9-4D13-ACAB-68DD144FD977}" dt="2022-12-16T18:01:38.895" v="12607"/>
          <ac:spMkLst>
            <pc:docMk/>
            <pc:sldMk cId="2708124311" sldId="373"/>
            <ac:spMk id="2" creationId="{E66C4573-9CA1-4513-9080-9FC7F7BFE84F}"/>
          </ac:spMkLst>
        </pc:spChg>
        <pc:spChg chg="replST">
          <ac:chgData name="Gallant Pierre-Paul" userId="16d6a607-a748-47b2-b406-47c02e4b6c77" providerId="ADAL" clId="{47C00507-8AB9-4D13-ACAB-68DD144FD977}" dt="2022-12-16T18:01:38.900" v="12609"/>
          <ac:spMkLst>
            <pc:docMk/>
            <pc:sldMk cId="2708124311" sldId="373"/>
            <ac:spMk id="3" creationId="{D8777A27-DA06-422D-8150-C87AA1BFD687}"/>
          </ac:spMkLst>
        </pc:spChg>
        <pc:spChg chg="mod replST">
          <ac:chgData name="Gallant Pierre-Paul" userId="16d6a607-a748-47b2-b406-47c02e4b6c77" providerId="ADAL" clId="{47C00507-8AB9-4D13-ACAB-68DD144FD977}" dt="2022-12-16T18:01:38.898" v="12608"/>
          <ac:spMkLst>
            <pc:docMk/>
            <pc:sldMk cId="2708124311" sldId="373"/>
            <ac:spMk id="4" creationId="{966E27A0-E027-4982-A413-7BC6DDCBD4B6}"/>
          </ac:spMkLst>
        </pc:spChg>
        <pc:spChg chg="add del mod replST">
          <ac:chgData name="Gallant Pierre-Paul" userId="16d6a607-a748-47b2-b406-47c02e4b6c77" providerId="ADAL" clId="{47C00507-8AB9-4D13-ACAB-68DD144FD977}" dt="2022-12-16T17:18:39.499" v="11569" actId="478"/>
          <ac:spMkLst>
            <pc:docMk/>
            <pc:sldMk cId="2708124311" sldId="373"/>
            <ac:spMk id="5" creationId="{FE9EF061-7FD0-4921-8178-297938B9720B}"/>
          </ac:spMkLst>
        </pc:spChg>
      </pc:sldChg>
      <pc:sldChg chg="modSp add del mod">
        <pc:chgData name="Gallant Pierre-Paul" userId="16d6a607-a748-47b2-b406-47c02e4b6c77" providerId="ADAL" clId="{47C00507-8AB9-4D13-ACAB-68DD144FD977}" dt="2022-12-13T00:06:35.230" v="4356" actId="47"/>
        <pc:sldMkLst>
          <pc:docMk/>
          <pc:sldMk cId="2064272112" sldId="374"/>
        </pc:sldMkLst>
        <pc:spChg chg="mod">
          <ac:chgData name="Gallant Pierre-Paul" userId="16d6a607-a748-47b2-b406-47c02e4b6c77" providerId="ADAL" clId="{47C00507-8AB9-4D13-ACAB-68DD144FD977}" dt="2022-12-13T00:05:04.376" v="4299" actId="20577"/>
          <ac:spMkLst>
            <pc:docMk/>
            <pc:sldMk cId="2064272112" sldId="374"/>
            <ac:spMk id="5" creationId="{6CD1F80D-8434-40FD-B78F-79B82FAB457E}"/>
          </ac:spMkLst>
        </pc:spChg>
      </pc:sldChg>
      <pc:sldChg chg="modSp add mod">
        <pc:chgData name="Gallant Pierre-Paul" userId="16d6a607-a748-47b2-b406-47c02e4b6c77" providerId="ADAL" clId="{47C00507-8AB9-4D13-ACAB-68DD144FD977}" dt="2022-12-16T18:01:38.697" v="12537"/>
        <pc:sldMkLst>
          <pc:docMk/>
          <pc:sldMk cId="1297612063" sldId="375"/>
        </pc:sldMkLst>
        <pc:spChg chg="replST">
          <ac:chgData name="Gallant Pierre-Paul" userId="16d6a607-a748-47b2-b406-47c02e4b6c77" providerId="ADAL" clId="{47C00507-8AB9-4D13-ACAB-68DD144FD977}" dt="2022-12-16T18:01:38.697" v="12537"/>
          <ac:spMkLst>
            <pc:docMk/>
            <pc:sldMk cId="1297612063" sldId="375"/>
            <ac:spMk id="4" creationId="{40831C4E-FF83-47A2-BF39-183DC040FEDD}"/>
          </ac:spMkLst>
        </pc:spChg>
        <pc:spChg chg="mod replST">
          <ac:chgData name="Gallant Pierre-Paul" userId="16d6a607-a748-47b2-b406-47c02e4b6c77" providerId="ADAL" clId="{47C00507-8AB9-4D13-ACAB-68DD144FD977}" dt="2022-12-16T18:01:38.693" v="12535"/>
          <ac:spMkLst>
            <pc:docMk/>
            <pc:sldMk cId="1297612063" sldId="375"/>
            <ac:spMk id="5" creationId="{6CD1F80D-8434-40FD-B78F-79B82FAB457E}"/>
          </ac:spMkLst>
        </pc:spChg>
        <pc:spChg chg="replST">
          <ac:chgData name="Gallant Pierre-Paul" userId="16d6a607-a748-47b2-b406-47c02e4b6c77" providerId="ADAL" clId="{47C00507-8AB9-4D13-ACAB-68DD144FD977}" dt="2022-12-16T18:01:38.695" v="12536"/>
          <ac:spMkLst>
            <pc:docMk/>
            <pc:sldMk cId="1297612063" sldId="375"/>
            <ac:spMk id="6" creationId="{8CC81CBD-DE34-473B-A9E8-524A56B354CD}"/>
          </ac:spMkLst>
        </pc:spChg>
      </pc:sldChg>
      <pc:sldChg chg="modSp add mod">
        <pc:chgData name="Gallant Pierre-Paul" userId="16d6a607-a748-47b2-b406-47c02e4b6c77" providerId="ADAL" clId="{47C00507-8AB9-4D13-ACAB-68DD144FD977}" dt="2022-12-16T18:01:38.727" v="12547"/>
        <pc:sldMkLst>
          <pc:docMk/>
          <pc:sldMk cId="2821310258" sldId="376"/>
        </pc:sldMkLst>
        <pc:spChg chg="replST">
          <ac:chgData name="Gallant Pierre-Paul" userId="16d6a607-a748-47b2-b406-47c02e4b6c77" providerId="ADAL" clId="{47C00507-8AB9-4D13-ACAB-68DD144FD977}" dt="2022-12-16T18:01:38.727" v="12547"/>
          <ac:spMkLst>
            <pc:docMk/>
            <pc:sldMk cId="2821310258" sldId="376"/>
            <ac:spMk id="4" creationId="{40831C4E-FF83-47A2-BF39-183DC040FEDD}"/>
          </ac:spMkLst>
        </pc:spChg>
        <pc:spChg chg="mod replST">
          <ac:chgData name="Gallant Pierre-Paul" userId="16d6a607-a748-47b2-b406-47c02e4b6c77" providerId="ADAL" clId="{47C00507-8AB9-4D13-ACAB-68DD144FD977}" dt="2022-12-16T18:01:38.722" v="12545"/>
          <ac:spMkLst>
            <pc:docMk/>
            <pc:sldMk cId="2821310258" sldId="376"/>
            <ac:spMk id="5" creationId="{6CD1F80D-8434-40FD-B78F-79B82FAB457E}"/>
          </ac:spMkLst>
        </pc:spChg>
        <pc:spChg chg="replST">
          <ac:chgData name="Gallant Pierre-Paul" userId="16d6a607-a748-47b2-b406-47c02e4b6c77" providerId="ADAL" clId="{47C00507-8AB9-4D13-ACAB-68DD144FD977}" dt="2022-12-16T18:01:38.724" v="12546"/>
          <ac:spMkLst>
            <pc:docMk/>
            <pc:sldMk cId="2821310258" sldId="376"/>
            <ac:spMk id="6" creationId="{8CC81CBD-DE34-473B-A9E8-524A56B354CD}"/>
          </ac:spMkLst>
        </pc:spChg>
      </pc:sldChg>
      <pc:sldChg chg="modSp add mod">
        <pc:chgData name="Gallant Pierre-Paul" userId="16d6a607-a748-47b2-b406-47c02e4b6c77" providerId="ADAL" clId="{47C00507-8AB9-4D13-ACAB-68DD144FD977}" dt="2022-12-16T18:01:38.484" v="12462"/>
        <pc:sldMkLst>
          <pc:docMk/>
          <pc:sldMk cId="77315456" sldId="377"/>
        </pc:sldMkLst>
        <pc:spChg chg="replST">
          <ac:chgData name="Gallant Pierre-Paul" userId="16d6a607-a748-47b2-b406-47c02e4b6c77" providerId="ADAL" clId="{47C00507-8AB9-4D13-ACAB-68DD144FD977}" dt="2022-12-16T18:01:38.484" v="12462"/>
          <ac:spMkLst>
            <pc:docMk/>
            <pc:sldMk cId="77315456" sldId="377"/>
            <ac:spMk id="4" creationId="{40831C4E-FF83-47A2-BF39-183DC040FEDD}"/>
          </ac:spMkLst>
        </pc:spChg>
        <pc:spChg chg="mod replST">
          <ac:chgData name="Gallant Pierre-Paul" userId="16d6a607-a748-47b2-b406-47c02e4b6c77" providerId="ADAL" clId="{47C00507-8AB9-4D13-ACAB-68DD144FD977}" dt="2022-12-16T18:01:38.480" v="12460"/>
          <ac:spMkLst>
            <pc:docMk/>
            <pc:sldMk cId="77315456" sldId="377"/>
            <ac:spMk id="5" creationId="{6CD1F80D-8434-40FD-B78F-79B82FAB457E}"/>
          </ac:spMkLst>
        </pc:spChg>
        <pc:spChg chg="mod replST">
          <ac:chgData name="Gallant Pierre-Paul" userId="16d6a607-a748-47b2-b406-47c02e4b6c77" providerId="ADAL" clId="{47C00507-8AB9-4D13-ACAB-68DD144FD977}" dt="2022-12-16T18:01:38.482" v="12461"/>
          <ac:spMkLst>
            <pc:docMk/>
            <pc:sldMk cId="77315456" sldId="377"/>
            <ac:spMk id="6" creationId="{8CC81CBD-DE34-473B-A9E8-524A56B354CD}"/>
          </ac:spMkLst>
        </pc:spChg>
      </pc:sldChg>
      <pc:sldChg chg="modSp add mod">
        <pc:chgData name="Gallant Pierre-Paul" userId="16d6a607-a748-47b2-b406-47c02e4b6c77" providerId="ADAL" clId="{47C00507-8AB9-4D13-ACAB-68DD144FD977}" dt="2022-12-16T18:01:38.618" v="12508"/>
        <pc:sldMkLst>
          <pc:docMk/>
          <pc:sldMk cId="1946542979" sldId="378"/>
        </pc:sldMkLst>
        <pc:spChg chg="replST">
          <ac:chgData name="Gallant Pierre-Paul" userId="16d6a607-a748-47b2-b406-47c02e4b6c77" providerId="ADAL" clId="{47C00507-8AB9-4D13-ACAB-68DD144FD977}" dt="2022-12-16T18:01:38.618" v="12508"/>
          <ac:spMkLst>
            <pc:docMk/>
            <pc:sldMk cId="1946542979" sldId="378"/>
            <ac:spMk id="4" creationId="{40831C4E-FF83-47A2-BF39-183DC040FEDD}"/>
          </ac:spMkLst>
        </pc:spChg>
        <pc:spChg chg="mod replST">
          <ac:chgData name="Gallant Pierre-Paul" userId="16d6a607-a748-47b2-b406-47c02e4b6c77" providerId="ADAL" clId="{47C00507-8AB9-4D13-ACAB-68DD144FD977}" dt="2022-12-16T18:01:38.613" v="12506"/>
          <ac:spMkLst>
            <pc:docMk/>
            <pc:sldMk cId="1946542979" sldId="378"/>
            <ac:spMk id="5" creationId="{6CD1F80D-8434-40FD-B78F-79B82FAB457E}"/>
          </ac:spMkLst>
        </pc:spChg>
        <pc:spChg chg="replST">
          <ac:chgData name="Gallant Pierre-Paul" userId="16d6a607-a748-47b2-b406-47c02e4b6c77" providerId="ADAL" clId="{47C00507-8AB9-4D13-ACAB-68DD144FD977}" dt="2022-12-16T18:01:38.616" v="12507"/>
          <ac:spMkLst>
            <pc:docMk/>
            <pc:sldMk cId="1946542979" sldId="378"/>
            <ac:spMk id="6" creationId="{8CC81CBD-DE34-473B-A9E8-524A56B354CD}"/>
          </ac:spMkLst>
        </pc:spChg>
      </pc:sldChg>
      <pc:sldChg chg="modSp add mod">
        <pc:chgData name="Gallant Pierre-Paul" userId="16d6a607-a748-47b2-b406-47c02e4b6c77" providerId="ADAL" clId="{47C00507-8AB9-4D13-ACAB-68DD144FD977}" dt="2022-12-16T18:01:38.571" v="12491"/>
        <pc:sldMkLst>
          <pc:docMk/>
          <pc:sldMk cId="2878608365" sldId="379"/>
        </pc:sldMkLst>
        <pc:spChg chg="replST">
          <ac:chgData name="Gallant Pierre-Paul" userId="16d6a607-a748-47b2-b406-47c02e4b6c77" providerId="ADAL" clId="{47C00507-8AB9-4D13-ACAB-68DD144FD977}" dt="2022-12-16T18:01:38.571" v="12491"/>
          <ac:spMkLst>
            <pc:docMk/>
            <pc:sldMk cId="2878608365" sldId="379"/>
            <ac:spMk id="4" creationId="{40831C4E-FF83-47A2-BF39-183DC040FEDD}"/>
          </ac:spMkLst>
        </pc:spChg>
        <pc:spChg chg="replST">
          <ac:chgData name="Gallant Pierre-Paul" userId="16d6a607-a748-47b2-b406-47c02e4b6c77" providerId="ADAL" clId="{47C00507-8AB9-4D13-ACAB-68DD144FD977}" dt="2022-12-16T18:01:38.565" v="12489"/>
          <ac:spMkLst>
            <pc:docMk/>
            <pc:sldMk cId="2878608365" sldId="379"/>
            <ac:spMk id="5" creationId="{6CD1F80D-8434-40FD-B78F-79B82FAB457E}"/>
          </ac:spMkLst>
        </pc:spChg>
        <pc:spChg chg="replST">
          <ac:chgData name="Gallant Pierre-Paul" userId="16d6a607-a748-47b2-b406-47c02e4b6c77" providerId="ADAL" clId="{47C00507-8AB9-4D13-ACAB-68DD144FD977}" dt="2022-12-16T18:01:38.568" v="12490"/>
          <ac:spMkLst>
            <pc:docMk/>
            <pc:sldMk cId="2878608365" sldId="379"/>
            <ac:spMk id="6" creationId="{8CC81CBD-DE34-473B-A9E8-524A56B354CD}"/>
          </ac:spMkLst>
        </pc:spChg>
      </pc:sldChg>
      <pc:sldChg chg="addSp delSp modSp add mod">
        <pc:chgData name="Gallant Pierre-Paul" userId="16d6a607-a748-47b2-b406-47c02e4b6c77" providerId="ADAL" clId="{47C00507-8AB9-4D13-ACAB-68DD144FD977}" dt="2022-12-16T18:01:38.579" v="12494"/>
        <pc:sldMkLst>
          <pc:docMk/>
          <pc:sldMk cId="3330280045" sldId="380"/>
        </pc:sldMkLst>
        <pc:spChg chg="replST">
          <ac:chgData name="Gallant Pierre-Paul" userId="16d6a607-a748-47b2-b406-47c02e4b6c77" providerId="ADAL" clId="{47C00507-8AB9-4D13-ACAB-68DD144FD977}" dt="2022-12-16T18:01:38.574" v="12492"/>
          <ac:spMkLst>
            <pc:docMk/>
            <pc:sldMk cId="3330280045" sldId="380"/>
            <ac:spMk id="2" creationId="{4199BE5C-7D2C-4979-9588-4005387DD913}"/>
          </ac:spMkLst>
        </pc:spChg>
        <pc:spChg chg="replST">
          <ac:chgData name="Gallant Pierre-Paul" userId="16d6a607-a748-47b2-b406-47c02e4b6c77" providerId="ADAL" clId="{47C00507-8AB9-4D13-ACAB-68DD144FD977}" dt="2022-12-16T18:01:38.579" v="12494"/>
          <ac:spMkLst>
            <pc:docMk/>
            <pc:sldMk cId="3330280045" sldId="380"/>
            <ac:spMk id="4" creationId="{3ABB8505-2FCB-477A-83FF-D185F0787C31}"/>
          </ac:spMkLst>
        </pc:spChg>
        <pc:spChg chg="add del mod replST">
          <ac:chgData name="Gallant Pierre-Paul" userId="16d6a607-a748-47b2-b406-47c02e4b6c77" providerId="ADAL" clId="{47C00507-8AB9-4D13-ACAB-68DD144FD977}" dt="2022-12-15T18:59:56.440" v="7816" actId="478"/>
          <ac:spMkLst>
            <pc:docMk/>
            <pc:sldMk cId="3330280045" sldId="380"/>
            <ac:spMk id="5" creationId="{B6B6C75C-BBD3-48BF-91FB-31C7FF80529F}"/>
          </ac:spMkLst>
        </pc:spChg>
        <pc:spChg chg="replST">
          <ac:chgData name="Gallant Pierre-Paul" userId="16d6a607-a748-47b2-b406-47c02e4b6c77" providerId="ADAL" clId="{47C00507-8AB9-4D13-ACAB-68DD144FD977}" dt="2022-12-16T18:01:38.577" v="12493"/>
          <ac:spMkLst>
            <pc:docMk/>
            <pc:sldMk cId="3330280045" sldId="380"/>
            <ac:spMk id="17" creationId="{2C05D53F-94CE-419F-AC92-FFEC3A1DD3FB}"/>
          </ac:spMkLst>
        </pc:spChg>
      </pc:sldChg>
      <pc:sldChg chg="addSp delSp modSp add mod">
        <pc:chgData name="Gallant Pierre-Paul" userId="16d6a607-a748-47b2-b406-47c02e4b6c77" providerId="ADAL" clId="{47C00507-8AB9-4D13-ACAB-68DD144FD977}" dt="2022-12-16T18:01:38.586" v="12496"/>
        <pc:sldMkLst>
          <pc:docMk/>
          <pc:sldMk cId="3559121764" sldId="381"/>
        </pc:sldMkLst>
        <pc:spChg chg="replST">
          <ac:chgData name="Gallant Pierre-Paul" userId="16d6a607-a748-47b2-b406-47c02e4b6c77" providerId="ADAL" clId="{47C00507-8AB9-4D13-ACAB-68DD144FD977}" dt="2022-12-16T18:01:38.582" v="12495"/>
          <ac:spMkLst>
            <pc:docMk/>
            <pc:sldMk cId="3559121764" sldId="381"/>
            <ac:spMk id="4" creationId="{443B8F25-6932-479E-9A40-AD426D80D4D4}"/>
          </ac:spMkLst>
        </pc:spChg>
        <pc:spChg chg="replST">
          <ac:chgData name="Gallant Pierre-Paul" userId="16d6a607-a748-47b2-b406-47c02e4b6c77" providerId="ADAL" clId="{47C00507-8AB9-4D13-ACAB-68DD144FD977}" dt="2022-12-16T18:01:38.586" v="12496"/>
          <ac:spMkLst>
            <pc:docMk/>
            <pc:sldMk cId="3559121764" sldId="381"/>
            <ac:spMk id="5" creationId="{5BF1FA6B-969E-4F32-9BAC-E2BEF202F2D7}"/>
          </ac:spMkLst>
        </pc:spChg>
        <pc:spChg chg="add del mod replST">
          <ac:chgData name="Gallant Pierre-Paul" userId="16d6a607-a748-47b2-b406-47c02e4b6c77" providerId="ADAL" clId="{47C00507-8AB9-4D13-ACAB-68DD144FD977}" dt="2022-12-15T19:37:27.345" v="8797" actId="478"/>
          <ac:spMkLst>
            <pc:docMk/>
            <pc:sldMk cId="3559121764" sldId="381"/>
            <ac:spMk id="6" creationId="{68D6BFC9-A0C3-4D4E-8CD9-E6BAEC53F708}"/>
          </ac:spMkLst>
        </pc:spChg>
      </pc:sldChg>
      <pc:sldChg chg="addSp delSp modSp add mod">
        <pc:chgData name="Gallant Pierre-Paul" userId="16d6a607-a748-47b2-b406-47c02e4b6c77" providerId="ADAL" clId="{47C00507-8AB9-4D13-ACAB-68DD144FD977}" dt="2022-12-16T18:01:38.609" v="12505"/>
        <pc:sldMkLst>
          <pc:docMk/>
          <pc:sldMk cId="215093768" sldId="382"/>
        </pc:sldMkLst>
        <pc:spChg chg="replST">
          <ac:chgData name="Gallant Pierre-Paul" userId="16d6a607-a748-47b2-b406-47c02e4b6c77" providerId="ADAL" clId="{47C00507-8AB9-4D13-ACAB-68DD144FD977}" dt="2022-12-16T18:01:38.605" v="12503"/>
          <ac:spMkLst>
            <pc:docMk/>
            <pc:sldMk cId="215093768" sldId="382"/>
            <ac:spMk id="2" creationId="{D76F3F7C-F229-47A8-AB76-B8621381FA2F}"/>
          </ac:spMkLst>
        </pc:spChg>
        <pc:spChg chg="replST">
          <ac:chgData name="Gallant Pierre-Paul" userId="16d6a607-a748-47b2-b406-47c02e4b6c77" providerId="ADAL" clId="{47C00507-8AB9-4D13-ACAB-68DD144FD977}" dt="2022-12-16T18:01:38.607" v="12504"/>
          <ac:spMkLst>
            <pc:docMk/>
            <pc:sldMk cId="215093768" sldId="382"/>
            <ac:spMk id="3" creationId="{BD63B2BD-B371-4423-895D-2358C181914C}"/>
          </ac:spMkLst>
        </pc:spChg>
        <pc:spChg chg="replST">
          <ac:chgData name="Gallant Pierre-Paul" userId="16d6a607-a748-47b2-b406-47c02e4b6c77" providerId="ADAL" clId="{47C00507-8AB9-4D13-ACAB-68DD144FD977}" dt="2022-12-16T18:01:38.609" v="12505"/>
          <ac:spMkLst>
            <pc:docMk/>
            <pc:sldMk cId="215093768" sldId="382"/>
            <ac:spMk id="4" creationId="{95EBB073-0623-4D01-B736-A642B1D83639}"/>
          </ac:spMkLst>
        </pc:spChg>
        <pc:spChg chg="add del mod replST">
          <ac:chgData name="Gallant Pierre-Paul" userId="16d6a607-a748-47b2-b406-47c02e4b6c77" providerId="ADAL" clId="{47C00507-8AB9-4D13-ACAB-68DD144FD977}" dt="2022-12-15T19:37:30.088" v="8799" actId="478"/>
          <ac:spMkLst>
            <pc:docMk/>
            <pc:sldMk cId="215093768" sldId="382"/>
            <ac:spMk id="5" creationId="{A523BCC7-7559-4A36-995A-2B42A6DC4FA8}"/>
          </ac:spMkLst>
        </pc:spChg>
      </pc:sldChg>
      <pc:sldChg chg="addSp modSp add del mod ord">
        <pc:chgData name="Gallant Pierre-Paul" userId="16d6a607-a748-47b2-b406-47c02e4b6c77" providerId="ADAL" clId="{47C00507-8AB9-4D13-ACAB-68DD144FD977}" dt="2022-12-16T17:18:42.898" v="11570" actId="47"/>
        <pc:sldMkLst>
          <pc:docMk/>
          <pc:sldMk cId="1706566152" sldId="383"/>
        </pc:sldMkLst>
        <pc:spChg chg="replST">
          <ac:chgData name="Gallant Pierre-Paul" userId="16d6a607-a748-47b2-b406-47c02e4b6c77" providerId="ADAL" clId="{47C00507-8AB9-4D13-ACAB-68DD144FD977}" dt="2022-12-15T18:10:34.666" v="5134"/>
          <ac:spMkLst>
            <pc:docMk/>
            <pc:sldMk cId="1706566152" sldId="383"/>
            <ac:spMk id="2" creationId="{531ADB6B-FC14-406D-BAAA-4A4F78B30707}"/>
          </ac:spMkLst>
        </pc:spChg>
        <pc:spChg chg="replST">
          <ac:chgData name="Gallant Pierre-Paul" userId="16d6a607-a748-47b2-b406-47c02e4b6c77" providerId="ADAL" clId="{47C00507-8AB9-4D13-ACAB-68DD144FD977}" dt="2022-12-15T18:10:34.670" v="5135"/>
          <ac:spMkLst>
            <pc:docMk/>
            <pc:sldMk cId="1706566152" sldId="383"/>
            <ac:spMk id="3" creationId="{2E4FB92C-86DD-4599-8052-D94C3254283B}"/>
          </ac:spMkLst>
        </pc:spChg>
        <pc:spChg chg="replST">
          <ac:chgData name="Gallant Pierre-Paul" userId="16d6a607-a748-47b2-b406-47c02e4b6c77" providerId="ADAL" clId="{47C00507-8AB9-4D13-ACAB-68DD144FD977}" dt="2022-12-15T18:10:34.673" v="5136"/>
          <ac:spMkLst>
            <pc:docMk/>
            <pc:sldMk cId="1706566152" sldId="383"/>
            <ac:spMk id="4" creationId="{6E8EAF82-E568-4B12-871F-DCE1E0421DF9}"/>
          </ac:spMkLst>
        </pc:spChg>
        <pc:spChg chg="add mod replST">
          <ac:chgData name="Gallant Pierre-Paul" userId="16d6a607-a748-47b2-b406-47c02e4b6c77" providerId="ADAL" clId="{47C00507-8AB9-4D13-ACAB-68DD144FD977}" dt="2022-12-16T17:18:11.097" v="11557" actId="1076"/>
          <ac:spMkLst>
            <pc:docMk/>
            <pc:sldMk cId="1706566152" sldId="383"/>
            <ac:spMk id="5" creationId="{D1FD66FC-46F9-4CA7-B0F8-721016C9B5E9}"/>
          </ac:spMkLst>
        </pc:spChg>
      </pc:sldChg>
      <pc:sldChg chg="new del">
        <pc:chgData name="Gallant Pierre-Paul" userId="16d6a607-a748-47b2-b406-47c02e4b6c77" providerId="ADAL" clId="{47C00507-8AB9-4D13-ACAB-68DD144FD977}" dt="2022-12-13T00:24:15.809" v="4680" actId="47"/>
        <pc:sldMkLst>
          <pc:docMk/>
          <pc:sldMk cId="489717495" sldId="384"/>
        </pc:sldMkLst>
      </pc:sldChg>
      <pc:sldChg chg="addSp delSp modSp add del mod">
        <pc:chgData name="Gallant Pierre-Paul" userId="16d6a607-a748-47b2-b406-47c02e4b6c77" providerId="ADAL" clId="{47C00507-8AB9-4D13-ACAB-68DD144FD977}" dt="2022-12-13T00:30:01.342" v="4769" actId="47"/>
        <pc:sldMkLst>
          <pc:docMk/>
          <pc:sldMk cId="3316710028" sldId="385"/>
        </pc:sldMkLst>
        <pc:spChg chg="mod">
          <ac:chgData name="Gallant Pierre-Paul" userId="16d6a607-a748-47b2-b406-47c02e4b6c77" providerId="ADAL" clId="{47C00507-8AB9-4D13-ACAB-68DD144FD977}" dt="2022-12-13T00:24:25.074" v="4691" actId="20577"/>
          <ac:spMkLst>
            <pc:docMk/>
            <pc:sldMk cId="3316710028" sldId="385"/>
            <ac:spMk id="2" creationId="{109A1C8B-1CDF-47D2-BDFC-4EF560F0CFEB}"/>
          </ac:spMkLst>
        </pc:spChg>
        <pc:spChg chg="add del mod">
          <ac:chgData name="Gallant Pierre-Paul" userId="16d6a607-a748-47b2-b406-47c02e4b6c77" providerId="ADAL" clId="{47C00507-8AB9-4D13-ACAB-68DD144FD977}" dt="2022-12-13T00:24:29.754" v="4695"/>
          <ac:spMkLst>
            <pc:docMk/>
            <pc:sldMk cId="3316710028" sldId="385"/>
            <ac:spMk id="3" creationId="{1945BEE3-3C79-494A-8646-2D8B7E01DF76}"/>
          </ac:spMkLst>
        </pc:spChg>
        <pc:spChg chg="add mod">
          <ac:chgData name="Gallant Pierre-Paul" userId="16d6a607-a748-47b2-b406-47c02e4b6c77" providerId="ADAL" clId="{47C00507-8AB9-4D13-ACAB-68DD144FD977}" dt="2022-12-13T00:27:43.496" v="4734"/>
          <ac:spMkLst>
            <pc:docMk/>
            <pc:sldMk cId="3316710028" sldId="385"/>
            <ac:spMk id="6" creationId="{8FB1F803-C3E2-4D94-8176-C10BF7ED50F1}"/>
          </ac:spMkLst>
        </pc:spChg>
        <pc:graphicFrameChg chg="add del mod">
          <ac:chgData name="Gallant Pierre-Paul" userId="16d6a607-a748-47b2-b406-47c02e4b6c77" providerId="ADAL" clId="{47C00507-8AB9-4D13-ACAB-68DD144FD977}" dt="2022-12-13T00:24:27.965" v="4693"/>
          <ac:graphicFrameMkLst>
            <pc:docMk/>
            <pc:sldMk cId="3316710028" sldId="385"/>
            <ac:graphicFrameMk id="5" creationId="{8874B6A0-0549-413E-93E1-DE8481724ECA}"/>
          </ac:graphicFrameMkLst>
        </pc:graphicFrameChg>
      </pc:sldChg>
      <pc:sldChg chg="addSp delSp modSp add mod modClrScheme chgLayout modNotesTx">
        <pc:chgData name="Gallant Pierre-Paul" userId="16d6a607-a748-47b2-b406-47c02e4b6c77" providerId="ADAL" clId="{47C00507-8AB9-4D13-ACAB-68DD144FD977}" dt="2022-12-16T18:03:52.067" v="12637" actId="20577"/>
        <pc:sldMkLst>
          <pc:docMk/>
          <pc:sldMk cId="952729376" sldId="386"/>
        </pc:sldMkLst>
        <pc:spChg chg="mod replST">
          <ac:chgData name="Gallant Pierre-Paul" userId="16d6a607-a748-47b2-b406-47c02e4b6c77" providerId="ADAL" clId="{47C00507-8AB9-4D13-ACAB-68DD144FD977}" dt="2022-12-16T18:01:38.552" v="12484"/>
          <ac:spMkLst>
            <pc:docMk/>
            <pc:sldMk cId="952729376" sldId="386"/>
            <ac:spMk id="2" creationId="{109A1C8B-1CDF-47D2-BDFC-4EF560F0CFEB}"/>
          </ac:spMkLst>
        </pc:spChg>
        <pc:spChg chg="mod replST">
          <ac:chgData name="Gallant Pierre-Paul" userId="16d6a607-a748-47b2-b406-47c02e4b6c77" providerId="ADAL" clId="{47C00507-8AB9-4D13-ACAB-68DD144FD977}" dt="2022-12-16T18:03:52.067" v="12637" actId="20577"/>
          <ac:spMkLst>
            <pc:docMk/>
            <pc:sldMk cId="952729376" sldId="386"/>
            <ac:spMk id="3" creationId="{1945BEE3-3C79-494A-8646-2D8B7E01DF76}"/>
          </ac:spMkLst>
        </pc:spChg>
        <pc:spChg chg="mod ord replST">
          <ac:chgData name="Gallant Pierre-Paul" userId="16d6a607-a748-47b2-b406-47c02e4b6c77" providerId="ADAL" clId="{47C00507-8AB9-4D13-ACAB-68DD144FD977}" dt="2022-12-16T18:01:38.557" v="12486"/>
          <ac:spMkLst>
            <pc:docMk/>
            <pc:sldMk cId="952729376" sldId="386"/>
            <ac:spMk id="4" creationId="{41FBC87A-5B17-47A6-AECC-EB4712642D92}"/>
          </ac:spMkLst>
        </pc:spChg>
        <pc:spChg chg="add mod replST">
          <ac:chgData name="Gallant Pierre-Paul" userId="16d6a607-a748-47b2-b406-47c02e4b6c77" providerId="ADAL" clId="{47C00507-8AB9-4D13-ACAB-68DD144FD977}" dt="2022-12-16T18:01:38.562" v="12488"/>
          <ac:spMkLst>
            <pc:docMk/>
            <pc:sldMk cId="952729376" sldId="386"/>
            <ac:spMk id="7" creationId="{05028719-1180-4DAA-B92A-29AAE3A75968}"/>
          </ac:spMkLst>
        </pc:spChg>
        <pc:spChg chg="add del mod replST">
          <ac:chgData name="Gallant Pierre-Paul" userId="16d6a607-a748-47b2-b406-47c02e4b6c77" providerId="ADAL" clId="{47C00507-8AB9-4D13-ACAB-68DD144FD977}" dt="2022-12-15T18:29:49.491" v="6336" actId="478"/>
          <ac:spMkLst>
            <pc:docMk/>
            <pc:sldMk cId="952729376" sldId="386"/>
            <ac:spMk id="9" creationId="{D558BD84-5CCE-495E-AB48-34BACB5ED81E}"/>
          </ac:spMkLst>
        </pc:spChg>
        <pc:picChg chg="add del mod modCrop">
          <ac:chgData name="Gallant Pierre-Paul" userId="16d6a607-a748-47b2-b406-47c02e4b6c77" providerId="ADAL" clId="{47C00507-8AB9-4D13-ACAB-68DD144FD977}" dt="2022-12-13T00:26:41.692" v="4723" actId="478"/>
          <ac:picMkLst>
            <pc:docMk/>
            <pc:sldMk cId="952729376" sldId="386"/>
            <ac:picMk id="6" creationId="{9BD0783F-AC5C-47E9-A6A3-4F5FD2F2E945}"/>
          </ac:picMkLst>
        </pc:picChg>
        <pc:picChg chg="add mod replST">
          <ac:chgData name="Gallant Pierre-Paul" userId="16d6a607-a748-47b2-b406-47c02e4b6c77" providerId="ADAL" clId="{47C00507-8AB9-4D13-ACAB-68DD144FD977}" dt="2022-12-16T18:01:38.560" v="12487"/>
          <ac:picMkLst>
            <pc:docMk/>
            <pc:sldMk cId="952729376" sldId="386"/>
            <ac:picMk id="8" creationId="{643B6002-2524-495A-9689-5FDBE18E54F2}"/>
          </ac:picMkLst>
        </pc:picChg>
      </pc:sldChg>
      <pc:sldChg chg="addSp delSp modSp add mod ord">
        <pc:chgData name="Gallant Pierre-Paul" userId="16d6a607-a748-47b2-b406-47c02e4b6c77" providerId="ADAL" clId="{47C00507-8AB9-4D13-ACAB-68DD144FD977}" dt="2022-12-16T18:01:38.549" v="12483"/>
        <pc:sldMkLst>
          <pc:docMk/>
          <pc:sldMk cId="2622148561" sldId="387"/>
        </pc:sldMkLst>
        <pc:spChg chg="mod replST">
          <ac:chgData name="Gallant Pierre-Paul" userId="16d6a607-a748-47b2-b406-47c02e4b6c77" providerId="ADAL" clId="{47C00507-8AB9-4D13-ACAB-68DD144FD977}" dt="2022-12-16T18:01:38.540" v="12479"/>
          <ac:spMkLst>
            <pc:docMk/>
            <pc:sldMk cId="2622148561" sldId="387"/>
            <ac:spMk id="2" creationId="{109A1C8B-1CDF-47D2-BDFC-4EF560F0CFEB}"/>
          </ac:spMkLst>
        </pc:spChg>
        <pc:spChg chg="mod replST">
          <ac:chgData name="Gallant Pierre-Paul" userId="16d6a607-a748-47b2-b406-47c02e4b6c77" providerId="ADAL" clId="{47C00507-8AB9-4D13-ACAB-68DD144FD977}" dt="2022-12-16T18:01:38.542" v="12480"/>
          <ac:spMkLst>
            <pc:docMk/>
            <pc:sldMk cId="2622148561" sldId="387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544" v="12481"/>
          <ac:spMkLst>
            <pc:docMk/>
            <pc:sldMk cId="2622148561" sldId="387"/>
            <ac:spMk id="4" creationId="{41FBC87A-5B17-47A6-AECC-EB4712642D92}"/>
          </ac:spMkLst>
        </pc:spChg>
        <pc:spChg chg="del replST">
          <ac:chgData name="Gallant Pierre-Paul" userId="16d6a607-a748-47b2-b406-47c02e4b6c77" providerId="ADAL" clId="{47C00507-8AB9-4D13-ACAB-68DD144FD977}" dt="2022-12-15T18:23:39.395" v="5905" actId="478"/>
          <ac:spMkLst>
            <pc:docMk/>
            <pc:sldMk cId="2622148561" sldId="387"/>
            <ac:spMk id="6" creationId="{8FB1F803-C3E2-4D94-8176-C10BF7ED50F1}"/>
          </ac:spMkLst>
        </pc:spChg>
        <pc:spChg chg="add mod replST">
          <ac:chgData name="Gallant Pierre-Paul" userId="16d6a607-a748-47b2-b406-47c02e4b6c77" providerId="ADAL" clId="{47C00507-8AB9-4D13-ACAB-68DD144FD977}" dt="2022-12-16T18:01:38.549" v="12483"/>
          <ac:spMkLst>
            <pc:docMk/>
            <pc:sldMk cId="2622148561" sldId="387"/>
            <ac:spMk id="8" creationId="{1BB7D71D-541D-4AEF-8B01-B234469466A0}"/>
          </ac:spMkLst>
        </pc:spChg>
        <pc:picChg chg="add mod replST">
          <ac:chgData name="Gallant Pierre-Paul" userId="16d6a607-a748-47b2-b406-47c02e4b6c77" providerId="ADAL" clId="{47C00507-8AB9-4D13-ACAB-68DD144FD977}" dt="2022-12-16T18:01:38.547" v="12482"/>
          <ac:picMkLst>
            <pc:docMk/>
            <pc:sldMk cId="2622148561" sldId="387"/>
            <ac:picMk id="7" creationId="{DBA55E2D-6A91-4273-BB5F-B50D6CA685A2}"/>
          </ac:picMkLst>
        </pc:picChg>
      </pc:sldChg>
      <pc:sldChg chg="modSp add mod">
        <pc:chgData name="Gallant Pierre-Paul" userId="16d6a607-a748-47b2-b406-47c02e4b6c77" providerId="ADAL" clId="{47C00507-8AB9-4D13-ACAB-68DD144FD977}" dt="2022-12-16T18:01:38.884" v="12603"/>
        <pc:sldMkLst>
          <pc:docMk/>
          <pc:sldMk cId="193621902" sldId="388"/>
        </pc:sldMkLst>
        <pc:spChg chg="replST">
          <ac:chgData name="Gallant Pierre-Paul" userId="16d6a607-a748-47b2-b406-47c02e4b6c77" providerId="ADAL" clId="{47C00507-8AB9-4D13-ACAB-68DD144FD977}" dt="2022-12-16T18:01:38.884" v="12603"/>
          <ac:spMkLst>
            <pc:docMk/>
            <pc:sldMk cId="193621902" sldId="388"/>
            <ac:spMk id="4" creationId="{40831C4E-FF83-47A2-BF39-183DC040FEDD}"/>
          </ac:spMkLst>
        </pc:spChg>
        <pc:spChg chg="mod replST">
          <ac:chgData name="Gallant Pierre-Paul" userId="16d6a607-a748-47b2-b406-47c02e4b6c77" providerId="ADAL" clId="{47C00507-8AB9-4D13-ACAB-68DD144FD977}" dt="2022-12-16T18:01:38.879" v="12601"/>
          <ac:spMkLst>
            <pc:docMk/>
            <pc:sldMk cId="193621902" sldId="388"/>
            <ac:spMk id="5" creationId="{6CD1F80D-8434-40FD-B78F-79B82FAB457E}"/>
          </ac:spMkLst>
        </pc:spChg>
        <pc:spChg chg="replST">
          <ac:chgData name="Gallant Pierre-Paul" userId="16d6a607-a748-47b2-b406-47c02e4b6c77" providerId="ADAL" clId="{47C00507-8AB9-4D13-ACAB-68DD144FD977}" dt="2022-12-16T18:01:38.882" v="12602"/>
          <ac:spMkLst>
            <pc:docMk/>
            <pc:sldMk cId="193621902" sldId="388"/>
            <ac:spMk id="6" creationId="{8CC81CBD-DE34-473B-A9E8-524A56B354CD}"/>
          </ac:spMkLst>
        </pc:spChg>
      </pc:sldChg>
      <pc:sldChg chg="modSp add mod modShow">
        <pc:chgData name="Gallant Pierre-Paul" userId="16d6a607-a748-47b2-b406-47c02e4b6c77" providerId="ADAL" clId="{47C00507-8AB9-4D13-ACAB-68DD144FD977}" dt="2022-12-16T18:01:38.527" v="12475"/>
        <pc:sldMkLst>
          <pc:docMk/>
          <pc:sldMk cId="2511526792" sldId="389"/>
        </pc:sldMkLst>
        <pc:spChg chg="replST">
          <ac:chgData name="Gallant Pierre-Paul" userId="16d6a607-a748-47b2-b406-47c02e4b6c77" providerId="ADAL" clId="{47C00507-8AB9-4D13-ACAB-68DD144FD977}" dt="2022-12-16T18:01:38.516" v="12471"/>
          <ac:spMkLst>
            <pc:docMk/>
            <pc:sldMk cId="2511526792" sldId="389"/>
            <ac:spMk id="2" creationId="{353C8B3E-EDFB-4F77-A9EA-3B247318D422}"/>
          </ac:spMkLst>
        </pc:spChg>
        <pc:spChg chg="replST">
          <ac:chgData name="Gallant Pierre-Paul" userId="16d6a607-a748-47b2-b406-47c02e4b6c77" providerId="ADAL" clId="{47C00507-8AB9-4D13-ACAB-68DD144FD977}" dt="2022-12-16T18:01:38.522" v="12473"/>
          <ac:spMkLst>
            <pc:docMk/>
            <pc:sldMk cId="2511526792" sldId="389"/>
            <ac:spMk id="4" creationId="{9C2F0E9F-07F2-44DB-804D-C52034F56877}"/>
          </ac:spMkLst>
        </pc:spChg>
        <pc:spChg chg="replST">
          <ac:chgData name="Gallant Pierre-Paul" userId="16d6a607-a748-47b2-b406-47c02e4b6c77" providerId="ADAL" clId="{47C00507-8AB9-4D13-ACAB-68DD144FD977}" dt="2022-12-16T18:01:38.525" v="12474"/>
          <ac:spMkLst>
            <pc:docMk/>
            <pc:sldMk cId="2511526792" sldId="389"/>
            <ac:spMk id="8" creationId="{A20FB724-6163-4618-90D3-C36B2CFE49EB}"/>
          </ac:spMkLst>
        </pc:spChg>
        <pc:spChg chg="replST">
          <ac:chgData name="Gallant Pierre-Paul" userId="16d6a607-a748-47b2-b406-47c02e4b6c77" providerId="ADAL" clId="{47C00507-8AB9-4D13-ACAB-68DD144FD977}" dt="2022-12-16T18:01:38.527" v="12475"/>
          <ac:spMkLst>
            <pc:docMk/>
            <pc:sldMk cId="2511526792" sldId="389"/>
            <ac:spMk id="9" creationId="{DC624E4F-621B-427A-BC6C-AA340809178F}"/>
          </ac:spMkLst>
        </pc:spChg>
        <pc:graphicFrameChg chg="replST">
          <ac:chgData name="Gallant Pierre-Paul" userId="16d6a607-a748-47b2-b406-47c02e4b6c77" providerId="ADAL" clId="{47C00507-8AB9-4D13-ACAB-68DD144FD977}" dt="2022-12-16T18:01:38.519" v="12472"/>
          <ac:graphicFrameMkLst>
            <pc:docMk/>
            <pc:sldMk cId="2511526792" sldId="389"/>
            <ac:graphicFrameMk id="6" creationId="{C2AB1A86-6676-4E39-B864-ECC1D54E1808}"/>
          </ac:graphicFrameMkLst>
        </pc:graphicFrameChg>
      </pc:sldChg>
      <pc:sldChg chg="addSp delSp modSp add mod ord modAnim">
        <pc:chgData name="Gallant Pierre-Paul" userId="16d6a607-a748-47b2-b406-47c02e4b6c77" providerId="ADAL" clId="{47C00507-8AB9-4D13-ACAB-68DD144FD977}" dt="2022-12-16T18:01:38.841" v="12587"/>
        <pc:sldMkLst>
          <pc:docMk/>
          <pc:sldMk cId="3031297052" sldId="390"/>
        </pc:sldMkLst>
        <pc:spChg chg="mod replST">
          <ac:chgData name="Gallant Pierre-Paul" userId="16d6a607-a748-47b2-b406-47c02e4b6c77" providerId="ADAL" clId="{47C00507-8AB9-4D13-ACAB-68DD144FD977}" dt="2022-12-16T18:01:38.821" v="12579"/>
          <ac:spMkLst>
            <pc:docMk/>
            <pc:sldMk cId="3031297052" sldId="390"/>
            <ac:spMk id="2" creationId="{109A1C8B-1CDF-47D2-BDFC-4EF560F0CFEB}"/>
          </ac:spMkLst>
        </pc:spChg>
        <pc:spChg chg="del mod replST">
          <ac:chgData name="Gallant Pierre-Paul" userId="16d6a607-a748-47b2-b406-47c02e4b6c77" providerId="ADAL" clId="{47C00507-8AB9-4D13-ACAB-68DD144FD977}" dt="2022-12-16T17:18:58.687" v="11573" actId="478"/>
          <ac:spMkLst>
            <pc:docMk/>
            <pc:sldMk cId="3031297052" sldId="390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824" v="12580"/>
          <ac:spMkLst>
            <pc:docMk/>
            <pc:sldMk cId="3031297052" sldId="390"/>
            <ac:spMk id="4" creationId="{41FBC87A-5B17-47A6-AECC-EB4712642D92}"/>
          </ac:spMkLst>
        </pc:spChg>
        <pc:spChg chg="add mod replST">
          <ac:chgData name="Gallant Pierre-Paul" userId="16d6a607-a748-47b2-b406-47c02e4b6c77" providerId="ADAL" clId="{47C00507-8AB9-4D13-ACAB-68DD144FD977}" dt="2022-12-16T18:01:38.826" v="12581"/>
          <ac:spMkLst>
            <pc:docMk/>
            <pc:sldMk cId="3031297052" sldId="390"/>
            <ac:spMk id="6" creationId="{CB784F5C-86F5-4109-898F-F87ACE8F319D}"/>
          </ac:spMkLst>
        </pc:spChg>
        <pc:spChg chg="add del mod">
          <ac:chgData name="Gallant Pierre-Paul" userId="16d6a607-a748-47b2-b406-47c02e4b6c77" providerId="ADAL" clId="{47C00507-8AB9-4D13-ACAB-68DD144FD977}" dt="2022-12-16T17:29:15.128" v="11576" actId="478"/>
          <ac:spMkLst>
            <pc:docMk/>
            <pc:sldMk cId="3031297052" sldId="390"/>
            <ac:spMk id="8" creationId="{51102EE2-24DC-4753-9619-C0A7BCDC6F60}"/>
          </ac:spMkLst>
        </pc:spChg>
        <pc:spChg chg="del mod replST">
          <ac:chgData name="Gallant Pierre-Paul" userId="16d6a607-a748-47b2-b406-47c02e4b6c77" providerId="ADAL" clId="{47C00507-8AB9-4D13-ACAB-68DD144FD977}" dt="2022-12-16T17:49:55.110" v="11960" actId="478"/>
          <ac:spMkLst>
            <pc:docMk/>
            <pc:sldMk cId="3031297052" sldId="390"/>
            <ac:spMk id="9" creationId="{D558BD84-5CCE-495E-AB48-34BACB5ED81E}"/>
          </ac:spMkLst>
        </pc:spChg>
        <pc:spChg chg="add mod replST">
          <ac:chgData name="Gallant Pierre-Paul" userId="16d6a607-a748-47b2-b406-47c02e4b6c77" providerId="ADAL" clId="{47C00507-8AB9-4D13-ACAB-68DD144FD977}" dt="2022-12-16T18:01:38.828" v="12582"/>
          <ac:spMkLst>
            <pc:docMk/>
            <pc:sldMk cId="3031297052" sldId="390"/>
            <ac:spMk id="10" creationId="{8F78CE67-F045-48FE-9B50-8758A0CDF220}"/>
          </ac:spMkLst>
        </pc:spChg>
        <pc:spChg chg="add mod replST">
          <ac:chgData name="Gallant Pierre-Paul" userId="16d6a607-a748-47b2-b406-47c02e4b6c77" providerId="ADAL" clId="{47C00507-8AB9-4D13-ACAB-68DD144FD977}" dt="2022-12-16T18:01:38.830" v="12583"/>
          <ac:spMkLst>
            <pc:docMk/>
            <pc:sldMk cId="3031297052" sldId="390"/>
            <ac:spMk id="11" creationId="{B02E90F7-0FAF-43F4-A26C-7E1EC17A04E2}"/>
          </ac:spMkLst>
        </pc:spChg>
        <pc:spChg chg="add mod replST">
          <ac:chgData name="Gallant Pierre-Paul" userId="16d6a607-a748-47b2-b406-47c02e4b6c77" providerId="ADAL" clId="{47C00507-8AB9-4D13-ACAB-68DD144FD977}" dt="2022-12-16T18:01:38.833" v="12584"/>
          <ac:spMkLst>
            <pc:docMk/>
            <pc:sldMk cId="3031297052" sldId="390"/>
            <ac:spMk id="12" creationId="{349684C4-D6E1-43F5-ACBD-97CCD346B2AA}"/>
          </ac:spMkLst>
        </pc:spChg>
        <pc:spChg chg="add replST">
          <ac:chgData name="Gallant Pierre-Paul" userId="16d6a607-a748-47b2-b406-47c02e4b6c77" providerId="ADAL" clId="{47C00507-8AB9-4D13-ACAB-68DD144FD977}" dt="2022-12-16T18:01:38.838" v="12586"/>
          <ac:spMkLst>
            <pc:docMk/>
            <pc:sldMk cId="3031297052" sldId="390"/>
            <ac:spMk id="15" creationId="{50F005BE-F164-472E-B890-ADAFB1D64125}"/>
          </ac:spMkLst>
        </pc:spChg>
        <pc:spChg chg="add mod replST">
          <ac:chgData name="Gallant Pierre-Paul" userId="16d6a607-a748-47b2-b406-47c02e4b6c77" providerId="ADAL" clId="{47C00507-8AB9-4D13-ACAB-68DD144FD977}" dt="2022-12-16T18:01:38.841" v="12587"/>
          <ac:spMkLst>
            <pc:docMk/>
            <pc:sldMk cId="3031297052" sldId="390"/>
            <ac:spMk id="21" creationId="{A89956D4-C497-452A-B677-77BDEE98344E}"/>
          </ac:spMkLst>
        </pc:spChg>
        <pc:picChg chg="add del mod">
          <ac:chgData name="Gallant Pierre-Paul" userId="16d6a607-a748-47b2-b406-47c02e4b6c77" providerId="ADAL" clId="{47C00507-8AB9-4D13-ACAB-68DD144FD977}" dt="2022-12-16T17:16:25.098" v="11546" actId="478"/>
          <ac:picMkLst>
            <pc:docMk/>
            <pc:sldMk cId="3031297052" sldId="390"/>
            <ac:picMk id="7" creationId="{69F9F835-87C2-4C71-A534-5C0AEFD1A5FE}"/>
          </ac:picMkLst>
        </pc:picChg>
        <pc:picChg chg="del">
          <ac:chgData name="Gallant Pierre-Paul" userId="16d6a607-a748-47b2-b406-47c02e4b6c77" providerId="ADAL" clId="{47C00507-8AB9-4D13-ACAB-68DD144FD977}" dt="2022-12-13T00:31:39.996" v="4798" actId="478"/>
          <ac:picMkLst>
            <pc:docMk/>
            <pc:sldMk cId="3031297052" sldId="390"/>
            <ac:picMk id="8" creationId="{643B6002-2524-495A-9689-5FDBE18E54F2}"/>
          </ac:picMkLst>
        </pc:picChg>
        <pc:picChg chg="add mod replST">
          <ac:chgData name="Gallant Pierre-Paul" userId="16d6a607-a748-47b2-b406-47c02e4b6c77" providerId="ADAL" clId="{47C00507-8AB9-4D13-ACAB-68DD144FD977}" dt="2022-12-16T18:01:38.835" v="12585"/>
          <ac:picMkLst>
            <pc:docMk/>
            <pc:sldMk cId="3031297052" sldId="390"/>
            <ac:picMk id="14" creationId="{90EA19A0-F4E1-49D0-8770-1AE6CD28F9A7}"/>
          </ac:picMkLst>
        </pc:picChg>
        <pc:cxnChg chg="add del mod">
          <ac:chgData name="Gallant Pierre-Paul" userId="16d6a607-a748-47b2-b406-47c02e4b6c77" providerId="ADAL" clId="{47C00507-8AB9-4D13-ACAB-68DD144FD977}" dt="2022-12-16T17:52:15.632" v="12089" actId="478"/>
          <ac:cxnSpMkLst>
            <pc:docMk/>
            <pc:sldMk cId="3031297052" sldId="390"/>
            <ac:cxnSpMk id="17" creationId="{E1BCEB19-8EA2-4225-A40D-65ABF584F71B}"/>
          </ac:cxnSpMkLst>
        </pc:cxnChg>
      </pc:sldChg>
      <pc:sldChg chg="addSp delSp modSp add mod ord">
        <pc:chgData name="Gallant Pierre-Paul" userId="16d6a607-a748-47b2-b406-47c02e4b6c77" providerId="ADAL" clId="{47C00507-8AB9-4D13-ACAB-68DD144FD977}" dt="2022-12-16T18:05:08.328" v="12642" actId="20577"/>
        <pc:sldMkLst>
          <pc:docMk/>
          <pc:sldMk cId="4238133411" sldId="391"/>
        </pc:sldMkLst>
        <pc:spChg chg="mod replST">
          <ac:chgData name="Gallant Pierre-Paul" userId="16d6a607-a748-47b2-b406-47c02e4b6c77" providerId="ADAL" clId="{47C00507-8AB9-4D13-ACAB-68DD144FD977}" dt="2022-12-16T18:05:08.328" v="12642" actId="20577"/>
          <ac:spMkLst>
            <pc:docMk/>
            <pc:sldMk cId="4238133411" sldId="391"/>
            <ac:spMk id="2" creationId="{109A1C8B-1CDF-47D2-BDFC-4EF560F0CFEB}"/>
          </ac:spMkLst>
        </pc:spChg>
        <pc:spChg chg="add del mod replST">
          <ac:chgData name="Gallant Pierre-Paul" userId="16d6a607-a748-47b2-b406-47c02e4b6c77" providerId="ADAL" clId="{47C00507-8AB9-4D13-ACAB-68DD144FD977}" dt="2022-12-15T19:37:06.901" v="8795" actId="478"/>
          <ac:spMkLst>
            <pc:docMk/>
            <pc:sldMk cId="4238133411" sldId="391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716" v="12543"/>
          <ac:spMkLst>
            <pc:docMk/>
            <pc:sldMk cId="4238133411" sldId="391"/>
            <ac:spMk id="4" creationId="{41FBC87A-5B17-47A6-AECC-EB4712642D92}"/>
          </ac:spMkLst>
        </pc:spChg>
        <pc:spChg chg="add del mod">
          <ac:chgData name="Gallant Pierre-Paul" userId="16d6a607-a748-47b2-b406-47c02e4b6c77" providerId="ADAL" clId="{47C00507-8AB9-4D13-ACAB-68DD144FD977}" dt="2022-12-15T19:37:11.910" v="8796" actId="478"/>
          <ac:spMkLst>
            <pc:docMk/>
            <pc:sldMk cId="4238133411" sldId="391"/>
            <ac:spMk id="6" creationId="{2C889C3B-CC1E-43E3-84E8-92D2C0632D75}"/>
          </ac:spMkLst>
        </pc:spChg>
        <pc:spChg chg="add del mod">
          <ac:chgData name="Gallant Pierre-Paul" userId="16d6a607-a748-47b2-b406-47c02e4b6c77" providerId="ADAL" clId="{47C00507-8AB9-4D13-ACAB-68DD144FD977}" dt="2022-12-13T00:34:54.895" v="4918" actId="478"/>
          <ac:spMkLst>
            <pc:docMk/>
            <pc:sldMk cId="4238133411" sldId="391"/>
            <ac:spMk id="6" creationId="{3A99C98B-A878-42E9-A851-088695B86BF8}"/>
          </ac:spMkLst>
        </pc:spChg>
        <pc:spChg chg="del replST">
          <ac:chgData name="Gallant Pierre-Paul" userId="16d6a607-a748-47b2-b406-47c02e4b6c77" providerId="ADAL" clId="{47C00507-8AB9-4D13-ACAB-68DD144FD977}" dt="2022-12-15T19:35:43.713" v="8740" actId="478"/>
          <ac:spMkLst>
            <pc:docMk/>
            <pc:sldMk cId="4238133411" sldId="391"/>
            <ac:spMk id="9" creationId="{D558BD84-5CCE-495E-AB48-34BACB5ED81E}"/>
          </ac:spMkLst>
        </pc:spChg>
        <pc:graphicFrameChg chg="add del mod replST modGraphic">
          <ac:chgData name="Gallant Pierre-Paul" userId="16d6a607-a748-47b2-b406-47c02e4b6c77" providerId="ADAL" clId="{47C00507-8AB9-4D13-ACAB-68DD144FD977}" dt="2022-12-15T19:36:34.083" v="8790" actId="478"/>
          <ac:graphicFrameMkLst>
            <pc:docMk/>
            <pc:sldMk cId="4238133411" sldId="391"/>
            <ac:graphicFrameMk id="7" creationId="{959ABFF8-6792-488C-9267-3CD0D90D11A8}"/>
          </ac:graphicFrameMkLst>
        </pc:graphicFrameChg>
        <pc:graphicFrameChg chg="add mod replST modGraphic">
          <ac:chgData name="Gallant Pierre-Paul" userId="16d6a607-a748-47b2-b406-47c02e4b6c77" providerId="ADAL" clId="{47C00507-8AB9-4D13-ACAB-68DD144FD977}" dt="2022-12-16T18:01:38.718" v="12544"/>
          <ac:graphicFrameMkLst>
            <pc:docMk/>
            <pc:sldMk cId="4238133411" sldId="391"/>
            <ac:graphicFrameMk id="8" creationId="{721EEDED-74CB-4124-86DC-92052685DA22}"/>
          </ac:graphicFrameMkLst>
        </pc:graphicFrameChg>
      </pc:sldChg>
      <pc:sldChg chg="addSp delSp modSp add del mod">
        <pc:chgData name="Gallant Pierre-Paul" userId="16d6a607-a748-47b2-b406-47c02e4b6c77" providerId="ADAL" clId="{47C00507-8AB9-4D13-ACAB-68DD144FD977}" dt="2022-12-15T19:35:35.602" v="8737" actId="47"/>
        <pc:sldMkLst>
          <pc:docMk/>
          <pc:sldMk cId="377330178" sldId="392"/>
        </pc:sldMkLst>
        <pc:spChg chg="mod replST">
          <ac:chgData name="Gallant Pierre-Paul" userId="16d6a607-a748-47b2-b406-47c02e4b6c77" providerId="ADAL" clId="{47C00507-8AB9-4D13-ACAB-68DD144FD977}" dt="2022-12-15T18:10:34.817" v="5173"/>
          <ac:spMkLst>
            <pc:docMk/>
            <pc:sldMk cId="377330178" sldId="392"/>
            <ac:spMk id="2" creationId="{109A1C8B-1CDF-47D2-BDFC-4EF560F0CFEB}"/>
          </ac:spMkLst>
        </pc:spChg>
        <pc:spChg chg="mod replST">
          <ac:chgData name="Gallant Pierre-Paul" userId="16d6a607-a748-47b2-b406-47c02e4b6c77" providerId="ADAL" clId="{47C00507-8AB9-4D13-ACAB-68DD144FD977}" dt="2022-12-15T18:10:34.820" v="5174"/>
          <ac:spMkLst>
            <pc:docMk/>
            <pc:sldMk cId="377330178" sldId="392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5T18:10:34.824" v="5175"/>
          <ac:spMkLst>
            <pc:docMk/>
            <pc:sldMk cId="377330178" sldId="392"/>
            <ac:spMk id="4" creationId="{41FBC87A-5B17-47A6-AECC-EB4712642D92}"/>
          </ac:spMkLst>
        </pc:spChg>
        <pc:spChg chg="replST">
          <ac:chgData name="Gallant Pierre-Paul" userId="16d6a607-a748-47b2-b406-47c02e4b6c77" providerId="ADAL" clId="{47C00507-8AB9-4D13-ACAB-68DD144FD977}" dt="2022-12-15T18:10:34.828" v="5176"/>
          <ac:spMkLst>
            <pc:docMk/>
            <pc:sldMk cId="377330178" sldId="392"/>
            <ac:spMk id="9" creationId="{D558BD84-5CCE-495E-AB48-34BACB5ED81E}"/>
          </ac:spMkLst>
        </pc:spChg>
        <pc:graphicFrameChg chg="add del mod">
          <ac:chgData name="Gallant Pierre-Paul" userId="16d6a607-a748-47b2-b406-47c02e4b6c77" providerId="ADAL" clId="{47C00507-8AB9-4D13-ACAB-68DD144FD977}" dt="2022-12-13T00:34:28.188" v="4913"/>
          <ac:graphicFrameMkLst>
            <pc:docMk/>
            <pc:sldMk cId="377330178" sldId="392"/>
            <ac:graphicFrameMk id="5" creationId="{B52F1EFB-D4F4-4749-9E70-0AA05FF62B3C}"/>
          </ac:graphicFrameMkLst>
        </pc:graphicFrameChg>
        <pc:graphicFrameChg chg="add del mod">
          <ac:chgData name="Gallant Pierre-Paul" userId="16d6a607-a748-47b2-b406-47c02e4b6c77" providerId="ADAL" clId="{47C00507-8AB9-4D13-ACAB-68DD144FD977}" dt="2022-12-13T00:34:28.188" v="4913"/>
          <ac:graphicFrameMkLst>
            <pc:docMk/>
            <pc:sldMk cId="377330178" sldId="392"/>
            <ac:graphicFrameMk id="6" creationId="{B99A47AF-B83C-47B7-8C59-4D34459F76CF}"/>
          </ac:graphicFrameMkLst>
        </pc:graphicFrameChg>
        <pc:graphicFrameChg chg="add del mod replST modGraphic">
          <ac:chgData name="Gallant Pierre-Paul" userId="16d6a607-a748-47b2-b406-47c02e4b6c77" providerId="ADAL" clId="{47C00507-8AB9-4D13-ACAB-68DD144FD977}" dt="2022-12-15T19:26:05.684" v="8425" actId="478"/>
          <ac:graphicFrameMkLst>
            <pc:docMk/>
            <pc:sldMk cId="377330178" sldId="392"/>
            <ac:graphicFrameMk id="7" creationId="{436FBEEF-D5D4-496A-B553-EA950788FB7E}"/>
          </ac:graphicFrameMkLst>
        </pc:graphicFrameChg>
        <pc:graphicFrameChg chg="add mod replST modGraphic">
          <ac:chgData name="Gallant Pierre-Paul" userId="16d6a607-a748-47b2-b406-47c02e4b6c77" providerId="ADAL" clId="{47C00507-8AB9-4D13-ACAB-68DD144FD977}" dt="2022-12-15T18:10:34.834" v="5178"/>
          <ac:graphicFrameMkLst>
            <pc:docMk/>
            <pc:sldMk cId="377330178" sldId="392"/>
            <ac:graphicFrameMk id="8" creationId="{A48AA13B-72BA-4BD4-8EBF-664AC44F8106}"/>
          </ac:graphicFrameMkLst>
        </pc:graphicFrameChg>
      </pc:sldChg>
      <pc:sldChg chg="addSp delSp modSp mod">
        <pc:chgData name="Gallant Pierre-Paul" userId="16d6a607-a748-47b2-b406-47c02e4b6c77" providerId="ADAL" clId="{47C00507-8AB9-4D13-ACAB-68DD144FD977}" dt="2022-12-16T18:01:44.897" v="12620" actId="20577"/>
        <pc:sldMkLst>
          <pc:docMk/>
          <pc:sldMk cId="2478682900" sldId="393"/>
        </pc:sldMkLst>
        <pc:spChg chg="replST">
          <ac:chgData name="Gallant Pierre-Paul" userId="16d6a607-a748-47b2-b406-47c02e4b6c77" providerId="ADAL" clId="{47C00507-8AB9-4D13-ACAB-68DD144FD977}" dt="2022-12-16T18:01:38.268" v="12381"/>
          <ac:spMkLst>
            <pc:docMk/>
            <pc:sldMk cId="2478682900" sldId="393"/>
            <ac:spMk id="2" creationId="{109A1C8B-1CDF-47D2-BDFC-4EF560F0CFEB}"/>
          </ac:spMkLst>
        </pc:spChg>
        <pc:spChg chg="mod replST">
          <ac:chgData name="Gallant Pierre-Paul" userId="16d6a607-a748-47b2-b406-47c02e4b6c77" providerId="ADAL" clId="{47C00507-8AB9-4D13-ACAB-68DD144FD977}" dt="2022-12-16T18:01:44.897" v="12620" actId="20577"/>
          <ac:spMkLst>
            <pc:docMk/>
            <pc:sldMk cId="2478682900" sldId="393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273" v="12383"/>
          <ac:spMkLst>
            <pc:docMk/>
            <pc:sldMk cId="2478682900" sldId="393"/>
            <ac:spMk id="4" creationId="{41FBC87A-5B17-47A6-AECC-EB4712642D92}"/>
          </ac:spMkLst>
        </pc:spChg>
        <pc:spChg chg="mod">
          <ac:chgData name="Gallant Pierre-Paul" userId="16d6a607-a748-47b2-b406-47c02e4b6c77" providerId="ADAL" clId="{47C00507-8AB9-4D13-ACAB-68DD144FD977}" dt="2022-12-16T17:58:04.008" v="12357"/>
          <ac:spMkLst>
            <pc:docMk/>
            <pc:sldMk cId="2478682900" sldId="393"/>
            <ac:spMk id="7" creationId="{E3B107CB-3659-4B61-B5D6-013806CE6B36}"/>
          </ac:spMkLst>
        </pc:spChg>
        <pc:spChg chg="mod">
          <ac:chgData name="Gallant Pierre-Paul" userId="16d6a607-a748-47b2-b406-47c02e4b6c77" providerId="ADAL" clId="{47C00507-8AB9-4D13-ACAB-68DD144FD977}" dt="2022-12-16T17:58:04.008" v="12357"/>
          <ac:spMkLst>
            <pc:docMk/>
            <pc:sldMk cId="2478682900" sldId="393"/>
            <ac:spMk id="8" creationId="{DD93F8BE-2B09-4DA2-B28B-BBFF986FAAFD}"/>
          </ac:spMkLst>
        </pc:spChg>
        <pc:spChg chg="del replST">
          <ac:chgData name="Gallant Pierre-Paul" userId="16d6a607-a748-47b2-b406-47c02e4b6c77" providerId="ADAL" clId="{47C00507-8AB9-4D13-ACAB-68DD144FD977}" dt="2022-12-16T17:56:01.342" v="12122" actId="478"/>
          <ac:spMkLst>
            <pc:docMk/>
            <pc:sldMk cId="2478682900" sldId="393"/>
            <ac:spMk id="9" creationId="{D558BD84-5CCE-495E-AB48-34BACB5ED81E}"/>
          </ac:spMkLst>
        </pc:spChg>
        <pc:grpChg chg="add mod replST">
          <ac:chgData name="Gallant Pierre-Paul" userId="16d6a607-a748-47b2-b406-47c02e4b6c77" providerId="ADAL" clId="{47C00507-8AB9-4D13-ACAB-68DD144FD977}" dt="2022-12-16T18:01:38.276" v="12384"/>
          <ac:grpSpMkLst>
            <pc:docMk/>
            <pc:sldMk cId="2478682900" sldId="393"/>
            <ac:grpSpMk id="6" creationId="{55767400-B191-4CA2-83F8-55BE125941B5}"/>
          </ac:grpSpMkLst>
        </pc:grpChg>
      </pc:sldChg>
      <pc:sldChg chg="addSp delSp modSp add mod modNotesTx">
        <pc:chgData name="Gallant Pierre-Paul" userId="16d6a607-a748-47b2-b406-47c02e4b6c77" providerId="ADAL" clId="{47C00507-8AB9-4D13-ACAB-68DD144FD977}" dt="2022-12-16T18:01:38.536" v="12478"/>
        <pc:sldMkLst>
          <pc:docMk/>
          <pc:sldMk cId="165469949" sldId="394"/>
        </pc:sldMkLst>
        <pc:spChg chg="mod replST">
          <ac:chgData name="Gallant Pierre-Paul" userId="16d6a607-a748-47b2-b406-47c02e4b6c77" providerId="ADAL" clId="{47C00507-8AB9-4D13-ACAB-68DD144FD977}" dt="2022-12-16T18:01:38.530" v="12476"/>
          <ac:spMkLst>
            <pc:docMk/>
            <pc:sldMk cId="165469949" sldId="394"/>
            <ac:spMk id="2" creationId="{109A1C8B-1CDF-47D2-BDFC-4EF560F0CFEB}"/>
          </ac:spMkLst>
        </pc:spChg>
        <pc:spChg chg="mod replST">
          <ac:chgData name="Gallant Pierre-Paul" userId="16d6a607-a748-47b2-b406-47c02e4b6c77" providerId="ADAL" clId="{47C00507-8AB9-4D13-ACAB-68DD144FD977}" dt="2022-12-16T18:01:38.533" v="12477"/>
          <ac:spMkLst>
            <pc:docMk/>
            <pc:sldMk cId="165469949" sldId="394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536" v="12478"/>
          <ac:spMkLst>
            <pc:docMk/>
            <pc:sldMk cId="165469949" sldId="394"/>
            <ac:spMk id="4" creationId="{41FBC87A-5B17-47A6-AECC-EB4712642D92}"/>
          </ac:spMkLst>
        </pc:spChg>
        <pc:spChg chg="del">
          <ac:chgData name="Gallant Pierre-Paul" userId="16d6a607-a748-47b2-b406-47c02e4b6c77" providerId="ADAL" clId="{47C00507-8AB9-4D13-ACAB-68DD144FD977}" dt="2022-12-15T18:54:07.094" v="7505" actId="478"/>
          <ac:spMkLst>
            <pc:docMk/>
            <pc:sldMk cId="165469949" sldId="394"/>
            <ac:spMk id="7" creationId="{05028719-1180-4DAA-B92A-29AAE3A75968}"/>
          </ac:spMkLst>
        </pc:spChg>
        <pc:graphicFrameChg chg="add del mod">
          <ac:chgData name="Gallant Pierre-Paul" userId="16d6a607-a748-47b2-b406-47c02e4b6c77" providerId="ADAL" clId="{47C00507-8AB9-4D13-ACAB-68DD144FD977}" dt="2022-12-15T18:54:24.062" v="7509"/>
          <ac:graphicFrameMkLst>
            <pc:docMk/>
            <pc:sldMk cId="165469949" sldId="394"/>
            <ac:graphicFrameMk id="5" creationId="{3995843B-CA25-4246-8D5C-3FC6AA45D94B}"/>
          </ac:graphicFrameMkLst>
        </pc:graphicFrameChg>
        <pc:picChg chg="del">
          <ac:chgData name="Gallant Pierre-Paul" userId="16d6a607-a748-47b2-b406-47c02e4b6c77" providerId="ADAL" clId="{47C00507-8AB9-4D13-ACAB-68DD144FD977}" dt="2022-12-15T18:55:05.839" v="7532" actId="478"/>
          <ac:picMkLst>
            <pc:docMk/>
            <pc:sldMk cId="165469949" sldId="394"/>
            <ac:picMk id="8" creationId="{643B6002-2524-495A-9689-5FDBE18E54F2}"/>
          </ac:picMkLst>
        </pc:picChg>
      </pc:sldChg>
      <pc:sldChg chg="add del">
        <pc:chgData name="Gallant Pierre-Paul" userId="16d6a607-a748-47b2-b406-47c02e4b6c77" providerId="ADAL" clId="{47C00507-8AB9-4D13-ACAB-68DD144FD977}" dt="2022-12-15T18:54:01.898" v="7503"/>
        <pc:sldMkLst>
          <pc:docMk/>
          <pc:sldMk cId="3949010686" sldId="394"/>
        </pc:sldMkLst>
      </pc:sldChg>
      <pc:sldChg chg="add del">
        <pc:chgData name="Gallant Pierre-Paul" userId="16d6a607-a748-47b2-b406-47c02e4b6c77" providerId="ADAL" clId="{47C00507-8AB9-4D13-ACAB-68DD144FD977}" dt="2022-12-15T18:54:10.042" v="7507"/>
        <pc:sldMkLst>
          <pc:docMk/>
          <pc:sldMk cId="1476375914" sldId="395"/>
        </pc:sldMkLst>
      </pc:sldChg>
      <pc:sldChg chg="addSp delSp modSp add mod modAnim">
        <pc:chgData name="Gallant Pierre-Paul" userId="16d6a607-a748-47b2-b406-47c02e4b6c77" providerId="ADAL" clId="{47C00507-8AB9-4D13-ACAB-68DD144FD977}" dt="2022-12-16T18:03:34.918" v="12635" actId="20577"/>
        <pc:sldMkLst>
          <pc:docMk/>
          <pc:sldMk cId="2111209659" sldId="395"/>
        </pc:sldMkLst>
        <pc:spChg chg="mod replST">
          <ac:chgData name="Gallant Pierre-Paul" userId="16d6a607-a748-47b2-b406-47c02e4b6c77" providerId="ADAL" clId="{47C00507-8AB9-4D13-ACAB-68DD144FD977}" dt="2022-12-16T18:03:32.002" v="12634" actId="20577"/>
          <ac:spMkLst>
            <pc:docMk/>
            <pc:sldMk cId="2111209659" sldId="395"/>
            <ac:spMk id="2" creationId="{109A1C8B-1CDF-47D2-BDFC-4EF560F0CFEB}"/>
          </ac:spMkLst>
        </pc:spChg>
        <pc:spChg chg="add del mod replST">
          <ac:chgData name="Gallant Pierre-Paul" userId="16d6a607-a748-47b2-b406-47c02e4b6c77" providerId="ADAL" clId="{47C00507-8AB9-4D13-ACAB-68DD144FD977}" dt="2022-12-16T18:01:38.491" v="12464"/>
          <ac:spMkLst>
            <pc:docMk/>
            <pc:sldMk cId="2111209659" sldId="395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494" v="12465"/>
          <ac:spMkLst>
            <pc:docMk/>
            <pc:sldMk cId="2111209659" sldId="395"/>
            <ac:spMk id="4" creationId="{41FBC87A-5B17-47A6-AECC-EB4712642D92}"/>
          </ac:spMkLst>
        </pc:spChg>
        <pc:spChg chg="add del mod">
          <ac:chgData name="Gallant Pierre-Paul" userId="16d6a607-a748-47b2-b406-47c02e4b6c77" providerId="ADAL" clId="{47C00507-8AB9-4D13-ACAB-68DD144FD977}" dt="2022-12-15T19:11:12.367" v="8329" actId="21"/>
          <ac:spMkLst>
            <pc:docMk/>
            <pc:sldMk cId="2111209659" sldId="395"/>
            <ac:spMk id="6" creationId="{BA7D4722-3759-4228-99F7-919879F3614D}"/>
          </ac:spMkLst>
        </pc:spChg>
        <pc:spChg chg="add mod replST">
          <ac:chgData name="Gallant Pierre-Paul" userId="16d6a607-a748-47b2-b406-47c02e4b6c77" providerId="ADAL" clId="{47C00507-8AB9-4D13-ACAB-68DD144FD977}" dt="2022-12-16T18:01:38.502" v="12469"/>
          <ac:spMkLst>
            <pc:docMk/>
            <pc:sldMk cId="2111209659" sldId="395"/>
            <ac:spMk id="7" creationId="{17F4A1C1-E9DD-44B8-A387-092E00960813}"/>
          </ac:spMkLst>
        </pc:spChg>
        <pc:spChg chg="add del mod replST">
          <ac:chgData name="Gallant Pierre-Paul" userId="16d6a607-a748-47b2-b406-47c02e4b6c77" providerId="ADAL" clId="{47C00507-8AB9-4D13-ACAB-68DD144FD977}" dt="2022-12-16T18:03:34.918" v="12635" actId="20577"/>
          <ac:spMkLst>
            <pc:docMk/>
            <pc:sldMk cId="2111209659" sldId="395"/>
            <ac:spMk id="8" creationId="{6D5D06DE-9C6B-4BE8-B3C1-190C220D3294}"/>
          </ac:spMkLst>
        </pc:spChg>
        <pc:spChg chg="del">
          <ac:chgData name="Gallant Pierre-Paul" userId="16d6a607-a748-47b2-b406-47c02e4b6c77" providerId="ADAL" clId="{47C00507-8AB9-4D13-ACAB-68DD144FD977}" dt="2022-12-15T19:01:43.462" v="7844" actId="478"/>
          <ac:spMkLst>
            <pc:docMk/>
            <pc:sldMk cId="2111209659" sldId="395"/>
            <ac:spMk id="9" creationId="{D558BD84-5CCE-495E-AB48-34BACB5ED81E}"/>
          </ac:spMkLst>
        </pc:spChg>
        <pc:spChg chg="add mod replST">
          <ac:chgData name="Gallant Pierre-Paul" userId="16d6a607-a748-47b2-b406-47c02e4b6c77" providerId="ADAL" clId="{47C00507-8AB9-4D13-ACAB-68DD144FD977}" dt="2022-12-16T18:01:38.498" v="12467"/>
          <ac:spMkLst>
            <pc:docMk/>
            <pc:sldMk cId="2111209659" sldId="395"/>
            <ac:spMk id="10" creationId="{7C619DD6-E4EF-40E5-88FB-F76CF6F5094A}"/>
          </ac:spMkLst>
        </pc:spChg>
        <pc:spChg chg="add mod replST">
          <ac:chgData name="Gallant Pierre-Paul" userId="16d6a607-a748-47b2-b406-47c02e4b6c77" providerId="ADAL" clId="{47C00507-8AB9-4D13-ACAB-68DD144FD977}" dt="2022-12-16T18:01:38.500" v="12468"/>
          <ac:spMkLst>
            <pc:docMk/>
            <pc:sldMk cId="2111209659" sldId="395"/>
            <ac:spMk id="11" creationId="{51855BAA-57B1-4EDD-9D5A-62BAC7A86EB4}"/>
          </ac:spMkLst>
        </pc:spChg>
        <pc:picChg chg="add mod replST">
          <ac:chgData name="Gallant Pierre-Paul" userId="16d6a607-a748-47b2-b406-47c02e4b6c77" providerId="ADAL" clId="{47C00507-8AB9-4D13-ACAB-68DD144FD977}" dt="2022-12-16T18:01:38.513" v="12470"/>
          <ac:picMkLst>
            <pc:docMk/>
            <pc:sldMk cId="2111209659" sldId="395"/>
            <ac:picMk id="13" creationId="{F321AD93-4142-48D3-ACAC-D585DB4FA52D}"/>
          </ac:picMkLst>
        </pc:picChg>
      </pc:sldChg>
      <pc:sldChg chg="delSp modSp add mod">
        <pc:chgData name="Gallant Pierre-Paul" userId="16d6a607-a748-47b2-b406-47c02e4b6c77" providerId="ADAL" clId="{47C00507-8AB9-4D13-ACAB-68DD144FD977}" dt="2022-12-16T18:04:35.920" v="12641" actId="20577"/>
        <pc:sldMkLst>
          <pc:docMk/>
          <pc:sldMk cId="2368297903" sldId="396"/>
        </pc:sldMkLst>
        <pc:spChg chg="mod replST">
          <ac:chgData name="Gallant Pierre-Paul" userId="16d6a607-a748-47b2-b406-47c02e4b6c77" providerId="ADAL" clId="{47C00507-8AB9-4D13-ACAB-68DD144FD977}" dt="2022-12-16T18:04:35.920" v="12641" actId="20577"/>
          <ac:spMkLst>
            <pc:docMk/>
            <pc:sldMk cId="2368297903" sldId="396"/>
            <ac:spMk id="2" creationId="{109A1C8B-1CDF-47D2-BDFC-4EF560F0CFEB}"/>
          </ac:spMkLst>
        </pc:spChg>
        <pc:spChg chg="replST">
          <ac:chgData name="Gallant Pierre-Paul" userId="16d6a607-a748-47b2-b406-47c02e4b6c77" providerId="ADAL" clId="{47C00507-8AB9-4D13-ACAB-68DD144FD977}" dt="2022-12-16T18:01:38.703" v="12539"/>
          <ac:spMkLst>
            <pc:docMk/>
            <pc:sldMk cId="2368297903" sldId="396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707" v="12540"/>
          <ac:spMkLst>
            <pc:docMk/>
            <pc:sldMk cId="2368297903" sldId="396"/>
            <ac:spMk id="4" creationId="{41FBC87A-5B17-47A6-AECC-EB4712642D92}"/>
          </ac:spMkLst>
        </pc:spChg>
        <pc:spChg chg="del">
          <ac:chgData name="Gallant Pierre-Paul" userId="16d6a607-a748-47b2-b406-47c02e4b6c77" providerId="ADAL" clId="{47C00507-8AB9-4D13-ACAB-68DD144FD977}" dt="2022-12-15T19:27:03.281" v="8460" actId="478"/>
          <ac:spMkLst>
            <pc:docMk/>
            <pc:sldMk cId="2368297903" sldId="396"/>
            <ac:spMk id="9" creationId="{D558BD84-5CCE-495E-AB48-34BACB5ED81E}"/>
          </ac:spMkLst>
        </pc:spChg>
        <pc:graphicFrameChg chg="del">
          <ac:chgData name="Gallant Pierre-Paul" userId="16d6a607-a748-47b2-b406-47c02e4b6c77" providerId="ADAL" clId="{47C00507-8AB9-4D13-ACAB-68DD144FD977}" dt="2022-12-15T19:33:42.780" v="8722" actId="478"/>
          <ac:graphicFrameMkLst>
            <pc:docMk/>
            <pc:sldMk cId="2368297903" sldId="396"/>
            <ac:graphicFrameMk id="7" creationId="{436FBEEF-D5D4-496A-B553-EA950788FB7E}"/>
          </ac:graphicFrameMkLst>
        </pc:graphicFrameChg>
        <pc:graphicFrameChg chg="mod replST modGraphic">
          <ac:chgData name="Gallant Pierre-Paul" userId="16d6a607-a748-47b2-b406-47c02e4b6c77" providerId="ADAL" clId="{47C00507-8AB9-4D13-ACAB-68DD144FD977}" dt="2022-12-16T18:01:38.709" v="12541"/>
          <ac:graphicFrameMkLst>
            <pc:docMk/>
            <pc:sldMk cId="2368297903" sldId="396"/>
            <ac:graphicFrameMk id="8" creationId="{A48AA13B-72BA-4BD4-8EBF-664AC44F8106}"/>
          </ac:graphicFrameMkLst>
        </pc:graphicFrameChg>
      </pc:sldChg>
      <pc:sldChg chg="addSp modSp add mod">
        <pc:chgData name="Gallant Pierre-Paul" userId="16d6a607-a748-47b2-b406-47c02e4b6c77" providerId="ADAL" clId="{47C00507-8AB9-4D13-ACAB-68DD144FD977}" dt="2022-12-16T18:01:38.649" v="12519"/>
        <pc:sldMkLst>
          <pc:docMk/>
          <pc:sldMk cId="4274983360" sldId="397"/>
        </pc:sldMkLst>
        <pc:spChg chg="replST">
          <ac:chgData name="Gallant Pierre-Paul" userId="16d6a607-a748-47b2-b406-47c02e4b6c77" providerId="ADAL" clId="{47C00507-8AB9-4D13-ACAB-68DD144FD977}" dt="2022-12-16T18:01:38.637" v="12514"/>
          <ac:spMkLst>
            <pc:docMk/>
            <pc:sldMk cId="4274983360" sldId="397"/>
            <ac:spMk id="2" creationId="{109A1C8B-1CDF-47D2-BDFC-4EF560F0CFEB}"/>
          </ac:spMkLst>
        </pc:spChg>
        <pc:spChg chg="replST">
          <ac:chgData name="Gallant Pierre-Paul" userId="16d6a607-a748-47b2-b406-47c02e4b6c77" providerId="ADAL" clId="{47C00507-8AB9-4D13-ACAB-68DD144FD977}" dt="2022-12-16T18:01:38.640" v="12515"/>
          <ac:spMkLst>
            <pc:docMk/>
            <pc:sldMk cId="4274983360" sldId="397"/>
            <ac:spMk id="3" creationId="{1945BEE3-3C79-494A-8646-2D8B7E01DF76}"/>
          </ac:spMkLst>
        </pc:spChg>
        <pc:spChg chg="replST">
          <ac:chgData name="Gallant Pierre-Paul" userId="16d6a607-a748-47b2-b406-47c02e4b6c77" providerId="ADAL" clId="{47C00507-8AB9-4D13-ACAB-68DD144FD977}" dt="2022-12-16T18:01:38.642" v="12516"/>
          <ac:spMkLst>
            <pc:docMk/>
            <pc:sldMk cId="4274983360" sldId="397"/>
            <ac:spMk id="4" creationId="{41FBC87A-5B17-47A6-AECC-EB4712642D92}"/>
          </ac:spMkLst>
        </pc:spChg>
        <pc:spChg chg="mod replST">
          <ac:chgData name="Gallant Pierre-Paul" userId="16d6a607-a748-47b2-b406-47c02e4b6c77" providerId="ADAL" clId="{47C00507-8AB9-4D13-ACAB-68DD144FD977}" dt="2022-12-16T18:01:38.647" v="12518"/>
          <ac:spMkLst>
            <pc:docMk/>
            <pc:sldMk cId="4274983360" sldId="397"/>
            <ac:spMk id="6" creationId="{E2E78CAE-F88F-48C0-846F-E48952668028}"/>
          </ac:spMkLst>
        </pc:spChg>
        <pc:picChg chg="replST">
          <ac:chgData name="Gallant Pierre-Paul" userId="16d6a607-a748-47b2-b406-47c02e4b6c77" providerId="ADAL" clId="{47C00507-8AB9-4D13-ACAB-68DD144FD977}" dt="2022-12-16T18:01:38.644" v="12517"/>
          <ac:picMkLst>
            <pc:docMk/>
            <pc:sldMk cId="4274983360" sldId="397"/>
            <ac:picMk id="5" creationId="{7895B953-D949-4865-9EC9-ED79F1FC062A}"/>
          </ac:picMkLst>
        </pc:picChg>
        <pc:picChg chg="add mod replST">
          <ac:chgData name="Gallant Pierre-Paul" userId="16d6a607-a748-47b2-b406-47c02e4b6c77" providerId="ADAL" clId="{47C00507-8AB9-4D13-ACAB-68DD144FD977}" dt="2022-12-16T18:01:38.649" v="12519"/>
          <ac:picMkLst>
            <pc:docMk/>
            <pc:sldMk cId="4274983360" sldId="397"/>
            <ac:picMk id="8" creationId="{C7494AAE-8EBD-4CE9-9DD0-EFB470B06F0E}"/>
          </ac:picMkLst>
        </pc:picChg>
      </pc:sldChg>
      <pc:sldChg chg="modSp add del mod">
        <pc:chgData name="Gallant Pierre-Paul" userId="16d6a607-a748-47b2-b406-47c02e4b6c77" providerId="ADAL" clId="{47C00507-8AB9-4D13-ACAB-68DD144FD977}" dt="2022-12-16T17:25:42.938" v="11575" actId="47"/>
        <pc:sldMkLst>
          <pc:docMk/>
          <pc:sldMk cId="6766019" sldId="398"/>
        </pc:sldMkLst>
        <pc:spChg chg="mod">
          <ac:chgData name="Gallant Pierre-Paul" userId="16d6a607-a748-47b2-b406-47c02e4b6c77" providerId="ADAL" clId="{47C00507-8AB9-4D13-ACAB-68DD144FD977}" dt="2022-12-15T22:20:15.751" v="10213" actId="20577"/>
          <ac:spMkLst>
            <pc:docMk/>
            <pc:sldMk cId="6766019" sldId="398"/>
            <ac:spMk id="6" creationId="{CB784F5C-86F5-4109-898F-F87ACE8F319D}"/>
          </ac:spMkLst>
        </pc:spChg>
        <pc:picChg chg="mod">
          <ac:chgData name="Gallant Pierre-Paul" userId="16d6a607-a748-47b2-b406-47c02e4b6c77" providerId="ADAL" clId="{47C00507-8AB9-4D13-ACAB-68DD144FD977}" dt="2022-12-15T22:20:18.853" v="10214" actId="1076"/>
          <ac:picMkLst>
            <pc:docMk/>
            <pc:sldMk cId="6766019" sldId="398"/>
            <ac:picMk id="7" creationId="{69F9F835-87C2-4C71-A534-5C0AEFD1A5FE}"/>
          </ac:picMkLst>
        </pc:picChg>
      </pc:sldChg>
      <pc:sldChg chg="modSp add del mod">
        <pc:chgData name="Gallant Pierre-Paul" userId="16d6a607-a748-47b2-b406-47c02e4b6c77" providerId="ADAL" clId="{47C00507-8AB9-4D13-ACAB-68DD144FD977}" dt="2022-12-16T17:25:42.938" v="11575" actId="47"/>
        <pc:sldMkLst>
          <pc:docMk/>
          <pc:sldMk cId="1331258406" sldId="399"/>
        </pc:sldMkLst>
        <pc:picChg chg="mod">
          <ac:chgData name="Gallant Pierre-Paul" userId="16d6a607-a748-47b2-b406-47c02e4b6c77" providerId="ADAL" clId="{47C00507-8AB9-4D13-ACAB-68DD144FD977}" dt="2022-12-15T22:27:04.510" v="10416" actId="1076"/>
          <ac:picMkLst>
            <pc:docMk/>
            <pc:sldMk cId="1331258406" sldId="399"/>
            <ac:picMk id="7" creationId="{69F9F835-87C2-4C71-A534-5C0AEFD1A5FE}"/>
          </ac:picMkLst>
        </pc:picChg>
      </pc:sldChg>
      <pc:sldChg chg="addSp delSp modSp add mod modAnim">
        <pc:chgData name="Gallant Pierre-Paul" userId="16d6a607-a748-47b2-b406-47c02e4b6c77" providerId="ADAL" clId="{47C00507-8AB9-4D13-ACAB-68DD144FD977}" dt="2022-12-16T18:05:30.055" v="12644" actId="20577"/>
        <pc:sldMkLst>
          <pc:docMk/>
          <pc:sldMk cId="1734162011" sldId="400"/>
        </pc:sldMkLst>
        <pc:spChg chg="mod replST">
          <ac:chgData name="Gallant Pierre-Paul" userId="16d6a607-a748-47b2-b406-47c02e4b6c77" providerId="ADAL" clId="{47C00507-8AB9-4D13-ACAB-68DD144FD977}" dt="2022-12-16T18:01:38.731" v="12548"/>
          <ac:spMkLst>
            <pc:docMk/>
            <pc:sldMk cId="1734162011" sldId="400"/>
            <ac:spMk id="2" creationId="{1076C98D-4861-4E72-9385-569075A0B3A7}"/>
          </ac:spMkLst>
        </pc:spChg>
        <pc:spChg chg="del">
          <ac:chgData name="Gallant Pierre-Paul" userId="16d6a607-a748-47b2-b406-47c02e4b6c77" providerId="ADAL" clId="{47C00507-8AB9-4D13-ACAB-68DD144FD977}" dt="2022-12-15T22:21:03.405" v="10218" actId="478"/>
          <ac:spMkLst>
            <pc:docMk/>
            <pc:sldMk cId="1734162011" sldId="400"/>
            <ac:spMk id="3" creationId="{8B2C6634-5965-44B3-A6F6-405A5C4F74F3}"/>
          </ac:spMkLst>
        </pc:spChg>
        <pc:spChg chg="replST">
          <ac:chgData name="Gallant Pierre-Paul" userId="16d6a607-a748-47b2-b406-47c02e4b6c77" providerId="ADAL" clId="{47C00507-8AB9-4D13-ACAB-68DD144FD977}" dt="2022-12-16T18:01:38.734" v="12549"/>
          <ac:spMkLst>
            <pc:docMk/>
            <pc:sldMk cId="1734162011" sldId="400"/>
            <ac:spMk id="4" creationId="{023F8184-002B-4121-AD49-2E2048A644E5}"/>
          </ac:spMkLst>
        </pc:spChg>
        <pc:spChg chg="mod replST">
          <ac:chgData name="Gallant Pierre-Paul" userId="16d6a607-a748-47b2-b406-47c02e4b6c77" providerId="ADAL" clId="{47C00507-8AB9-4D13-ACAB-68DD144FD977}" dt="2022-12-16T18:01:38.736" v="12550"/>
          <ac:spMkLst>
            <pc:docMk/>
            <pc:sldMk cId="1734162011" sldId="400"/>
            <ac:spMk id="5" creationId="{A1212BA6-DBE2-4F37-978D-070A5D0AB60C}"/>
          </ac:spMkLst>
        </pc:spChg>
        <pc:spChg chg="replST">
          <ac:chgData name="Gallant Pierre-Paul" userId="16d6a607-a748-47b2-b406-47c02e4b6c77" providerId="ADAL" clId="{47C00507-8AB9-4D13-ACAB-68DD144FD977}" dt="2022-12-16T18:01:38.740" v="12551"/>
          <ac:spMkLst>
            <pc:docMk/>
            <pc:sldMk cId="1734162011" sldId="400"/>
            <ac:spMk id="7" creationId="{76856058-CC8F-4EFA-9651-C5820C130357}"/>
          </ac:spMkLst>
        </pc:spChg>
        <pc:spChg chg="add del mod">
          <ac:chgData name="Gallant Pierre-Paul" userId="16d6a607-a748-47b2-b406-47c02e4b6c77" providerId="ADAL" clId="{47C00507-8AB9-4D13-ACAB-68DD144FD977}" dt="2022-12-15T22:26:42.851" v="10414" actId="478"/>
          <ac:spMkLst>
            <pc:docMk/>
            <pc:sldMk cId="1734162011" sldId="400"/>
            <ac:spMk id="13" creationId="{DD1FCD72-D1F4-4D74-BFB0-0175BE8FF306}"/>
          </ac:spMkLst>
        </pc:spChg>
        <pc:spChg chg="add mod replST">
          <ac:chgData name="Gallant Pierre-Paul" userId="16d6a607-a748-47b2-b406-47c02e4b6c77" providerId="ADAL" clId="{47C00507-8AB9-4D13-ACAB-68DD144FD977}" dt="2022-12-16T18:05:30.055" v="12644" actId="20577"/>
          <ac:spMkLst>
            <pc:docMk/>
            <pc:sldMk cId="1734162011" sldId="400"/>
            <ac:spMk id="14" creationId="{BC01308C-4A5B-4167-BB2D-F9FD09E70D71}"/>
          </ac:spMkLst>
        </pc:spChg>
        <pc:spChg chg="add mod replST">
          <ac:chgData name="Gallant Pierre-Paul" userId="16d6a607-a748-47b2-b406-47c02e4b6c77" providerId="ADAL" clId="{47C00507-8AB9-4D13-ACAB-68DD144FD977}" dt="2022-12-16T18:01:38.751" v="12556"/>
          <ac:spMkLst>
            <pc:docMk/>
            <pc:sldMk cId="1734162011" sldId="400"/>
            <ac:spMk id="18" creationId="{0E644EE8-0A4B-4A89-8A81-356DC85E6117}"/>
          </ac:spMkLst>
        </pc:spChg>
        <pc:picChg chg="add del mod">
          <ac:chgData name="Gallant Pierre-Paul" userId="16d6a607-a748-47b2-b406-47c02e4b6c77" providerId="ADAL" clId="{47C00507-8AB9-4D13-ACAB-68DD144FD977}" dt="2022-12-15T22:26:38.739" v="10412" actId="478"/>
          <ac:picMkLst>
            <pc:docMk/>
            <pc:sldMk cId="1734162011" sldId="400"/>
            <ac:picMk id="16" creationId="{99126E7D-90B9-477F-BD8D-7B60F15A4B91}"/>
          </ac:picMkLst>
        </pc:picChg>
        <pc:cxnChg chg="replST">
          <ac:chgData name="Gallant Pierre-Paul" userId="16d6a607-a748-47b2-b406-47c02e4b6c77" providerId="ADAL" clId="{47C00507-8AB9-4D13-ACAB-68DD144FD977}" dt="2022-12-16T18:01:38.742" v="12552"/>
          <ac:cxnSpMkLst>
            <pc:docMk/>
            <pc:sldMk cId="1734162011" sldId="400"/>
            <ac:cxnSpMk id="8" creationId="{C2ABD0A6-CEC8-4092-ADBD-6BD49D27E216}"/>
          </ac:cxnSpMkLst>
        </pc:cxnChg>
        <pc:cxnChg chg="mod replST">
          <ac:chgData name="Gallant Pierre-Paul" userId="16d6a607-a748-47b2-b406-47c02e4b6c77" providerId="ADAL" clId="{47C00507-8AB9-4D13-ACAB-68DD144FD977}" dt="2022-12-16T18:01:38.745" v="12553"/>
          <ac:cxnSpMkLst>
            <pc:docMk/>
            <pc:sldMk cId="1734162011" sldId="400"/>
            <ac:cxnSpMk id="9" creationId="{CD5F9122-92F3-48B9-833E-FD3AC9A11690}"/>
          </ac:cxnSpMkLst>
        </pc:cxnChg>
        <pc:cxnChg chg="del">
          <ac:chgData name="Gallant Pierre-Paul" userId="16d6a607-a748-47b2-b406-47c02e4b6c77" providerId="ADAL" clId="{47C00507-8AB9-4D13-ACAB-68DD144FD977}" dt="2022-12-15T22:23:21.865" v="10297" actId="478"/>
          <ac:cxnSpMkLst>
            <pc:docMk/>
            <pc:sldMk cId="1734162011" sldId="400"/>
            <ac:cxnSpMk id="10" creationId="{639F2FAC-1134-4117-93E4-ADF198A98E53}"/>
          </ac:cxnSpMkLst>
        </pc:cxnChg>
        <pc:cxnChg chg="mod replST">
          <ac:chgData name="Gallant Pierre-Paul" userId="16d6a607-a748-47b2-b406-47c02e4b6c77" providerId="ADAL" clId="{47C00507-8AB9-4D13-ACAB-68DD144FD977}" dt="2022-12-16T18:01:38.747" v="12554"/>
          <ac:cxnSpMkLst>
            <pc:docMk/>
            <pc:sldMk cId="1734162011" sldId="400"/>
            <ac:cxnSpMk id="11" creationId="{63BCC5F0-3EB2-4B9C-A4EA-50D5360F19A7}"/>
          </ac:cxnSpMkLst>
        </pc:cxnChg>
        <pc:cxnChg chg="del">
          <ac:chgData name="Gallant Pierre-Paul" userId="16d6a607-a748-47b2-b406-47c02e4b6c77" providerId="ADAL" clId="{47C00507-8AB9-4D13-ACAB-68DD144FD977}" dt="2022-12-15T22:23:23.985" v="10298" actId="478"/>
          <ac:cxnSpMkLst>
            <pc:docMk/>
            <pc:sldMk cId="1734162011" sldId="400"/>
            <ac:cxnSpMk id="12" creationId="{7E6D6543-1844-4921-B2CF-48F32DCC428D}"/>
          </ac:cxnSpMkLst>
        </pc:cxnChg>
      </pc:sldChg>
      <pc:sldChg chg="addSp modSp add mod">
        <pc:chgData name="Gallant Pierre-Paul" userId="16d6a607-a748-47b2-b406-47c02e4b6c77" providerId="ADAL" clId="{47C00507-8AB9-4D13-ACAB-68DD144FD977}" dt="2022-12-16T18:01:38.788" v="12567"/>
        <pc:sldMkLst>
          <pc:docMk/>
          <pc:sldMk cId="4192739957" sldId="401"/>
        </pc:sldMkLst>
        <pc:spChg chg="mod replST">
          <ac:chgData name="Gallant Pierre-Paul" userId="16d6a607-a748-47b2-b406-47c02e4b6c77" providerId="ADAL" clId="{47C00507-8AB9-4D13-ACAB-68DD144FD977}" dt="2022-12-16T18:01:38.756" v="12557"/>
          <ac:spMkLst>
            <pc:docMk/>
            <pc:sldMk cId="4192739957" sldId="401"/>
            <ac:spMk id="2" creationId="{1076C98D-4861-4E72-9385-569075A0B3A7}"/>
          </ac:spMkLst>
        </pc:spChg>
        <pc:spChg chg="mod replST">
          <ac:chgData name="Gallant Pierre-Paul" userId="16d6a607-a748-47b2-b406-47c02e4b6c77" providerId="ADAL" clId="{47C00507-8AB9-4D13-ACAB-68DD144FD977}" dt="2022-12-16T18:01:38.758" v="12558"/>
          <ac:spMkLst>
            <pc:docMk/>
            <pc:sldMk cId="4192739957" sldId="401"/>
            <ac:spMk id="3" creationId="{8B2C6634-5965-44B3-A6F6-405A5C4F74F3}"/>
          </ac:spMkLst>
        </pc:spChg>
        <pc:spChg chg="replST">
          <ac:chgData name="Gallant Pierre-Paul" userId="16d6a607-a748-47b2-b406-47c02e4b6c77" providerId="ADAL" clId="{47C00507-8AB9-4D13-ACAB-68DD144FD977}" dt="2022-12-16T18:01:38.761" v="12559"/>
          <ac:spMkLst>
            <pc:docMk/>
            <pc:sldMk cId="4192739957" sldId="401"/>
            <ac:spMk id="4" creationId="{023F8184-002B-4121-AD49-2E2048A644E5}"/>
          </ac:spMkLst>
        </pc:spChg>
        <pc:spChg chg="mod replST">
          <ac:chgData name="Gallant Pierre-Paul" userId="16d6a607-a748-47b2-b406-47c02e4b6c77" providerId="ADAL" clId="{47C00507-8AB9-4D13-ACAB-68DD144FD977}" dt="2022-12-16T18:01:38.763" v="12560"/>
          <ac:spMkLst>
            <pc:docMk/>
            <pc:sldMk cId="4192739957" sldId="401"/>
            <ac:spMk id="5" creationId="{A1212BA6-DBE2-4F37-978D-070A5D0AB60C}"/>
          </ac:spMkLst>
        </pc:spChg>
        <pc:spChg chg="replST">
          <ac:chgData name="Gallant Pierre-Paul" userId="16d6a607-a748-47b2-b406-47c02e4b6c77" providerId="ADAL" clId="{47C00507-8AB9-4D13-ACAB-68DD144FD977}" dt="2022-12-16T18:01:38.765" v="12561"/>
          <ac:spMkLst>
            <pc:docMk/>
            <pc:sldMk cId="4192739957" sldId="401"/>
            <ac:spMk id="7" creationId="{76856058-CC8F-4EFA-9651-C5820C130357}"/>
          </ac:spMkLst>
        </pc:spChg>
        <pc:spChg chg="add mod replST">
          <ac:chgData name="Gallant Pierre-Paul" userId="16d6a607-a748-47b2-b406-47c02e4b6c77" providerId="ADAL" clId="{47C00507-8AB9-4D13-ACAB-68DD144FD977}" dt="2022-12-16T18:01:38.788" v="12567"/>
          <ac:spMkLst>
            <pc:docMk/>
            <pc:sldMk cId="4192739957" sldId="401"/>
            <ac:spMk id="13" creationId="{D8F17A70-0ECA-4355-838B-87BC8F81D32D}"/>
          </ac:spMkLst>
        </pc:spChg>
        <pc:cxnChg chg="replST">
          <ac:chgData name="Gallant Pierre-Paul" userId="16d6a607-a748-47b2-b406-47c02e4b6c77" providerId="ADAL" clId="{47C00507-8AB9-4D13-ACAB-68DD144FD977}" dt="2022-12-16T18:01:38.767" v="12562"/>
          <ac:cxnSpMkLst>
            <pc:docMk/>
            <pc:sldMk cId="4192739957" sldId="401"/>
            <ac:cxnSpMk id="8" creationId="{C2ABD0A6-CEC8-4092-ADBD-6BD49D27E216}"/>
          </ac:cxnSpMkLst>
        </pc:cxnChg>
        <pc:cxnChg chg="replST">
          <ac:chgData name="Gallant Pierre-Paul" userId="16d6a607-a748-47b2-b406-47c02e4b6c77" providerId="ADAL" clId="{47C00507-8AB9-4D13-ACAB-68DD144FD977}" dt="2022-12-16T18:01:38.777" v="12563"/>
          <ac:cxnSpMkLst>
            <pc:docMk/>
            <pc:sldMk cId="4192739957" sldId="401"/>
            <ac:cxnSpMk id="9" creationId="{CD5F9122-92F3-48B9-833E-FD3AC9A11690}"/>
          </ac:cxnSpMkLst>
        </pc:cxnChg>
        <pc:cxnChg chg="replST">
          <ac:chgData name="Gallant Pierre-Paul" userId="16d6a607-a748-47b2-b406-47c02e4b6c77" providerId="ADAL" clId="{47C00507-8AB9-4D13-ACAB-68DD144FD977}" dt="2022-12-16T18:01:38.780" v="12564"/>
          <ac:cxnSpMkLst>
            <pc:docMk/>
            <pc:sldMk cId="4192739957" sldId="401"/>
            <ac:cxnSpMk id="10" creationId="{639F2FAC-1134-4117-93E4-ADF198A98E53}"/>
          </ac:cxnSpMkLst>
        </pc:cxnChg>
        <pc:cxnChg chg="replST">
          <ac:chgData name="Gallant Pierre-Paul" userId="16d6a607-a748-47b2-b406-47c02e4b6c77" providerId="ADAL" clId="{47C00507-8AB9-4D13-ACAB-68DD144FD977}" dt="2022-12-16T18:01:38.782" v="12565"/>
          <ac:cxnSpMkLst>
            <pc:docMk/>
            <pc:sldMk cId="4192739957" sldId="401"/>
            <ac:cxnSpMk id="11" creationId="{63BCC5F0-3EB2-4B9C-A4EA-50D5360F19A7}"/>
          </ac:cxnSpMkLst>
        </pc:cxnChg>
        <pc:cxnChg chg="replST">
          <ac:chgData name="Gallant Pierre-Paul" userId="16d6a607-a748-47b2-b406-47c02e4b6c77" providerId="ADAL" clId="{47C00507-8AB9-4D13-ACAB-68DD144FD977}" dt="2022-12-16T18:01:38.785" v="12566"/>
          <ac:cxnSpMkLst>
            <pc:docMk/>
            <pc:sldMk cId="4192739957" sldId="401"/>
            <ac:cxnSpMk id="12" creationId="{7E6D6543-1844-4921-B2CF-48F32DCC428D}"/>
          </ac:cxnSpMkLst>
        </pc:cxnChg>
      </pc:sldChg>
      <pc:sldChg chg="addSp delSp modSp add mod modAnim">
        <pc:chgData name="Gallant Pierre-Paul" userId="16d6a607-a748-47b2-b406-47c02e4b6c77" providerId="ADAL" clId="{47C00507-8AB9-4D13-ACAB-68DD144FD977}" dt="2022-12-16T18:05:36.447" v="12645"/>
        <pc:sldMkLst>
          <pc:docMk/>
          <pc:sldMk cId="3298707083" sldId="402"/>
        </pc:sldMkLst>
        <pc:spChg chg="mod replST">
          <ac:chgData name="Gallant Pierre-Paul" userId="16d6a607-a748-47b2-b406-47c02e4b6c77" providerId="ADAL" clId="{47C00507-8AB9-4D13-ACAB-68DD144FD977}" dt="2022-12-16T18:01:38.792" v="12568"/>
          <ac:spMkLst>
            <pc:docMk/>
            <pc:sldMk cId="3298707083" sldId="402"/>
            <ac:spMk id="2" creationId="{1076C98D-4861-4E72-9385-569075A0B3A7}"/>
          </ac:spMkLst>
        </pc:spChg>
        <pc:spChg chg="mod replST">
          <ac:chgData name="Gallant Pierre-Paul" userId="16d6a607-a748-47b2-b406-47c02e4b6c77" providerId="ADAL" clId="{47C00507-8AB9-4D13-ACAB-68DD144FD977}" dt="2022-12-16T18:01:38.794" v="12569"/>
          <ac:spMkLst>
            <pc:docMk/>
            <pc:sldMk cId="3298707083" sldId="402"/>
            <ac:spMk id="3" creationId="{8B2C6634-5965-44B3-A6F6-405A5C4F74F3}"/>
          </ac:spMkLst>
        </pc:spChg>
        <pc:spChg chg="replST">
          <ac:chgData name="Gallant Pierre-Paul" userId="16d6a607-a748-47b2-b406-47c02e4b6c77" providerId="ADAL" clId="{47C00507-8AB9-4D13-ACAB-68DD144FD977}" dt="2022-12-16T18:01:38.797" v="12570"/>
          <ac:spMkLst>
            <pc:docMk/>
            <pc:sldMk cId="3298707083" sldId="402"/>
            <ac:spMk id="4" creationId="{023F8184-002B-4121-AD49-2E2048A644E5}"/>
          </ac:spMkLst>
        </pc:spChg>
        <pc:spChg chg="add del mod">
          <ac:chgData name="Gallant Pierre-Paul" userId="16d6a607-a748-47b2-b406-47c02e4b6c77" providerId="ADAL" clId="{47C00507-8AB9-4D13-ACAB-68DD144FD977}" dt="2022-12-16T16:42:30.827" v="10859" actId="478"/>
          <ac:spMkLst>
            <pc:docMk/>
            <pc:sldMk cId="3298707083" sldId="402"/>
            <ac:spMk id="5" creationId="{A1212BA6-DBE2-4F37-978D-070A5D0AB60C}"/>
          </ac:spMkLst>
        </pc:spChg>
        <pc:spChg chg="del">
          <ac:chgData name="Gallant Pierre-Paul" userId="16d6a607-a748-47b2-b406-47c02e4b6c77" providerId="ADAL" clId="{47C00507-8AB9-4D13-ACAB-68DD144FD977}" dt="2022-12-16T16:42:33.170" v="10860" actId="478"/>
          <ac:spMkLst>
            <pc:docMk/>
            <pc:sldMk cId="3298707083" sldId="402"/>
            <ac:spMk id="7" creationId="{76856058-CC8F-4EFA-9651-C5820C130357}"/>
          </ac:spMkLst>
        </pc:spChg>
        <pc:spChg chg="add del mod">
          <ac:chgData name="Gallant Pierre-Paul" userId="16d6a607-a748-47b2-b406-47c02e4b6c77" providerId="ADAL" clId="{47C00507-8AB9-4D13-ACAB-68DD144FD977}" dt="2022-12-16T16:42:24.230" v="10853"/>
          <ac:spMkLst>
            <pc:docMk/>
            <pc:sldMk cId="3298707083" sldId="402"/>
            <ac:spMk id="8" creationId="{A32DC4E6-FF10-4907-83B3-0D2EF22FE7BA}"/>
          </ac:spMkLst>
        </pc:spChg>
        <pc:spChg chg="add del mod">
          <ac:chgData name="Gallant Pierre-Paul" userId="16d6a607-a748-47b2-b406-47c02e4b6c77" providerId="ADAL" clId="{47C00507-8AB9-4D13-ACAB-68DD144FD977}" dt="2022-12-16T16:42:39.407" v="10862"/>
          <ac:spMkLst>
            <pc:docMk/>
            <pc:sldMk cId="3298707083" sldId="402"/>
            <ac:spMk id="9" creationId="{B0F6E0BB-3D11-4292-99E3-7701BACD4736}"/>
          </ac:spMkLst>
        </pc:spChg>
        <pc:spChg chg="del">
          <ac:chgData name="Gallant Pierre-Paul" userId="16d6a607-a748-47b2-b406-47c02e4b6c77" providerId="ADAL" clId="{47C00507-8AB9-4D13-ACAB-68DD144FD977}" dt="2022-12-16T16:49:56.931" v="10972" actId="478"/>
          <ac:spMkLst>
            <pc:docMk/>
            <pc:sldMk cId="3298707083" sldId="402"/>
            <ac:spMk id="13" creationId="{D8F17A70-0ECA-4355-838B-87BC8F81D32D}"/>
          </ac:spMkLst>
        </pc:spChg>
        <pc:spChg chg="add mod replST">
          <ac:chgData name="Gallant Pierre-Paul" userId="16d6a607-a748-47b2-b406-47c02e4b6c77" providerId="ADAL" clId="{47C00507-8AB9-4D13-ACAB-68DD144FD977}" dt="2022-12-16T18:01:38.799" v="12571"/>
          <ac:spMkLst>
            <pc:docMk/>
            <pc:sldMk cId="3298707083" sldId="402"/>
            <ac:spMk id="16" creationId="{64BF95F6-3F9F-4C08-AEFC-E49E7375EC0D}"/>
          </ac:spMkLst>
        </pc:spChg>
        <pc:spChg chg="add mod replST">
          <ac:chgData name="Gallant Pierre-Paul" userId="16d6a607-a748-47b2-b406-47c02e4b6c77" providerId="ADAL" clId="{47C00507-8AB9-4D13-ACAB-68DD144FD977}" dt="2022-12-16T18:01:38.801" v="12572"/>
          <ac:spMkLst>
            <pc:docMk/>
            <pc:sldMk cId="3298707083" sldId="402"/>
            <ac:spMk id="17" creationId="{6C5EE4B5-0651-4F36-90EF-D8517D744FF9}"/>
          </ac:spMkLst>
        </pc:spChg>
        <pc:spChg chg="add del mod">
          <ac:chgData name="Gallant Pierre-Paul" userId="16d6a607-a748-47b2-b406-47c02e4b6c77" providerId="ADAL" clId="{47C00507-8AB9-4D13-ACAB-68DD144FD977}" dt="2022-12-16T16:52:55.675" v="10993" actId="478"/>
          <ac:spMkLst>
            <pc:docMk/>
            <pc:sldMk cId="3298707083" sldId="402"/>
            <ac:spMk id="23" creationId="{31382EBB-836A-4C08-9218-D410DA7F4D02}"/>
          </ac:spMkLst>
        </pc:spChg>
        <pc:spChg chg="add mod">
          <ac:chgData name="Gallant Pierre-Paul" userId="16d6a607-a748-47b2-b406-47c02e4b6c77" providerId="ADAL" clId="{47C00507-8AB9-4D13-ACAB-68DD144FD977}" dt="2022-12-16T17:14:36.388" v="11518" actId="164"/>
          <ac:spMkLst>
            <pc:docMk/>
            <pc:sldMk cId="3298707083" sldId="402"/>
            <ac:spMk id="24" creationId="{AA6A0C01-CAFA-4736-9877-C8E314742A8E}"/>
          </ac:spMkLst>
        </pc:spChg>
        <pc:spChg chg="add mod">
          <ac:chgData name="Gallant Pierre-Paul" userId="16d6a607-a748-47b2-b406-47c02e4b6c77" providerId="ADAL" clId="{47C00507-8AB9-4D13-ACAB-68DD144FD977}" dt="2022-12-16T17:14:36.388" v="11518" actId="164"/>
          <ac:spMkLst>
            <pc:docMk/>
            <pc:sldMk cId="3298707083" sldId="402"/>
            <ac:spMk id="25" creationId="{BB1D70F1-97D5-4A66-8C30-A3B0EC188D01}"/>
          </ac:spMkLst>
        </pc:spChg>
        <pc:spChg chg="add mod">
          <ac:chgData name="Gallant Pierre-Paul" userId="16d6a607-a748-47b2-b406-47c02e4b6c77" providerId="ADAL" clId="{47C00507-8AB9-4D13-ACAB-68DD144FD977}" dt="2022-12-16T17:14:40.614" v="11519" actId="164"/>
          <ac:spMkLst>
            <pc:docMk/>
            <pc:sldMk cId="3298707083" sldId="402"/>
            <ac:spMk id="27" creationId="{C7FA3269-3CBC-4CEC-B88A-95D45AFF4A1F}"/>
          </ac:spMkLst>
        </pc:spChg>
        <pc:spChg chg="add mod">
          <ac:chgData name="Gallant Pierre-Paul" userId="16d6a607-a748-47b2-b406-47c02e4b6c77" providerId="ADAL" clId="{47C00507-8AB9-4D13-ACAB-68DD144FD977}" dt="2022-12-16T17:14:40.614" v="11519" actId="164"/>
          <ac:spMkLst>
            <pc:docMk/>
            <pc:sldMk cId="3298707083" sldId="402"/>
            <ac:spMk id="28" creationId="{6721E007-7225-46C1-8886-7546887A6B99}"/>
          </ac:spMkLst>
        </pc:spChg>
        <pc:spChg chg="add mod replST">
          <ac:chgData name="Gallant Pierre-Paul" userId="16d6a607-a748-47b2-b406-47c02e4b6c77" providerId="ADAL" clId="{47C00507-8AB9-4D13-ACAB-68DD144FD977}" dt="2022-12-16T18:01:38.815" v="12577"/>
          <ac:spMkLst>
            <pc:docMk/>
            <pc:sldMk cId="3298707083" sldId="402"/>
            <ac:spMk id="31" creationId="{7E81C565-45D2-44B2-8108-685761A332C8}"/>
          </ac:spMkLst>
        </pc:spChg>
        <pc:spChg chg="add mod replST">
          <ac:chgData name="Gallant Pierre-Paul" userId="16d6a607-a748-47b2-b406-47c02e4b6c77" providerId="ADAL" clId="{47C00507-8AB9-4D13-ACAB-68DD144FD977}" dt="2022-12-16T18:05:36.447" v="12645"/>
          <ac:spMkLst>
            <pc:docMk/>
            <pc:sldMk cId="3298707083" sldId="402"/>
            <ac:spMk id="32" creationId="{56CC0C18-BA0B-4D27-A596-672F6C576CEC}"/>
          </ac:spMkLst>
        </pc:spChg>
        <pc:grpChg chg="add mod replST">
          <ac:chgData name="Gallant Pierre-Paul" userId="16d6a607-a748-47b2-b406-47c02e4b6c77" providerId="ADAL" clId="{47C00507-8AB9-4D13-ACAB-68DD144FD977}" dt="2022-12-16T18:01:38.804" v="12573"/>
          <ac:grpSpMkLst>
            <pc:docMk/>
            <pc:sldMk cId="3298707083" sldId="402"/>
            <ac:grpSpMk id="33" creationId="{C856318F-921D-4DAA-AEDB-2A678E25681C}"/>
          </ac:grpSpMkLst>
        </pc:grpChg>
        <pc:grpChg chg="add mod replST">
          <ac:chgData name="Gallant Pierre-Paul" userId="16d6a607-a748-47b2-b406-47c02e4b6c77" providerId="ADAL" clId="{47C00507-8AB9-4D13-ACAB-68DD144FD977}" dt="2022-12-16T18:01:38.810" v="12575"/>
          <ac:grpSpMkLst>
            <pc:docMk/>
            <pc:sldMk cId="3298707083" sldId="402"/>
            <ac:grpSpMk id="34" creationId="{F52F3FD0-1437-42BF-BB69-75E5D26CC5B4}"/>
          </ac:grpSpMkLst>
        </pc:grpChg>
        <pc:picChg chg="add mod replST">
          <ac:chgData name="Gallant Pierre-Paul" userId="16d6a607-a748-47b2-b406-47c02e4b6c77" providerId="ADAL" clId="{47C00507-8AB9-4D13-ACAB-68DD144FD977}" dt="2022-12-16T18:01:38.807" v="12574"/>
          <ac:picMkLst>
            <pc:docMk/>
            <pc:sldMk cId="3298707083" sldId="402"/>
            <ac:picMk id="26" creationId="{4776376D-2FDE-458D-B24C-1F10FAE2968D}"/>
          </ac:picMkLst>
        </pc:picChg>
        <pc:picChg chg="add mod replST">
          <ac:chgData name="Gallant Pierre-Paul" userId="16d6a607-a748-47b2-b406-47c02e4b6c77" providerId="ADAL" clId="{47C00507-8AB9-4D13-ACAB-68DD144FD977}" dt="2022-12-16T18:01:38.812" v="12576"/>
          <ac:picMkLst>
            <pc:docMk/>
            <pc:sldMk cId="3298707083" sldId="402"/>
            <ac:picMk id="30" creationId="{4294697B-0176-4E36-8EEB-45B27EA65AB7}"/>
          </ac:picMkLst>
        </pc:picChg>
        <pc:cxnChg chg="del">
          <ac:chgData name="Gallant Pierre-Paul" userId="16d6a607-a748-47b2-b406-47c02e4b6c77" providerId="ADAL" clId="{47C00507-8AB9-4D13-ACAB-68DD144FD977}" dt="2022-12-15T22:50:42.474" v="10790" actId="478"/>
          <ac:cxnSpMkLst>
            <pc:docMk/>
            <pc:sldMk cId="3298707083" sldId="402"/>
            <ac:cxnSpMk id="8" creationId="{C2ABD0A6-CEC8-4092-ADBD-6BD49D27E216}"/>
          </ac:cxnSpMkLst>
        </pc:cxnChg>
        <pc:cxnChg chg="del">
          <ac:chgData name="Gallant Pierre-Paul" userId="16d6a607-a748-47b2-b406-47c02e4b6c77" providerId="ADAL" clId="{47C00507-8AB9-4D13-ACAB-68DD144FD977}" dt="2022-12-15T22:50:42.907" v="10791" actId="478"/>
          <ac:cxnSpMkLst>
            <pc:docMk/>
            <pc:sldMk cId="3298707083" sldId="402"/>
            <ac:cxnSpMk id="9" creationId="{CD5F9122-92F3-48B9-833E-FD3AC9A11690}"/>
          </ac:cxnSpMkLst>
        </pc:cxnChg>
        <pc:cxnChg chg="add del mod">
          <ac:chgData name="Gallant Pierre-Paul" userId="16d6a607-a748-47b2-b406-47c02e4b6c77" providerId="ADAL" clId="{47C00507-8AB9-4D13-ACAB-68DD144FD977}" dt="2022-12-16T16:42:39.407" v="10862"/>
          <ac:cxnSpMkLst>
            <pc:docMk/>
            <pc:sldMk cId="3298707083" sldId="402"/>
            <ac:cxnSpMk id="10" creationId="{3AA1C0EC-9F4A-43BC-A12D-C2906DFC27A8}"/>
          </ac:cxnSpMkLst>
        </pc:cxnChg>
        <pc:cxnChg chg="del">
          <ac:chgData name="Gallant Pierre-Paul" userId="16d6a607-a748-47b2-b406-47c02e4b6c77" providerId="ADAL" clId="{47C00507-8AB9-4D13-ACAB-68DD144FD977}" dt="2022-12-15T22:50:40.407" v="10788" actId="478"/>
          <ac:cxnSpMkLst>
            <pc:docMk/>
            <pc:sldMk cId="3298707083" sldId="402"/>
            <ac:cxnSpMk id="10" creationId="{639F2FAC-1134-4117-93E4-ADF198A98E53}"/>
          </ac:cxnSpMkLst>
        </pc:cxnChg>
        <pc:cxnChg chg="add del mod">
          <ac:chgData name="Gallant Pierre-Paul" userId="16d6a607-a748-47b2-b406-47c02e4b6c77" providerId="ADAL" clId="{47C00507-8AB9-4D13-ACAB-68DD144FD977}" dt="2022-12-16T16:42:39.407" v="10862"/>
          <ac:cxnSpMkLst>
            <pc:docMk/>
            <pc:sldMk cId="3298707083" sldId="402"/>
            <ac:cxnSpMk id="11" creationId="{05185189-DAB4-4671-A015-4D8F57943DA0}"/>
          </ac:cxnSpMkLst>
        </pc:cxnChg>
        <pc:cxnChg chg="del">
          <ac:chgData name="Gallant Pierre-Paul" userId="16d6a607-a748-47b2-b406-47c02e4b6c77" providerId="ADAL" clId="{47C00507-8AB9-4D13-ACAB-68DD144FD977}" dt="2022-12-15T22:50:41.808" v="10789" actId="478"/>
          <ac:cxnSpMkLst>
            <pc:docMk/>
            <pc:sldMk cId="3298707083" sldId="402"/>
            <ac:cxnSpMk id="11" creationId="{63BCC5F0-3EB2-4B9C-A4EA-50D5360F19A7}"/>
          </ac:cxnSpMkLst>
        </pc:cxnChg>
        <pc:cxnChg chg="add del mod">
          <ac:chgData name="Gallant Pierre-Paul" userId="16d6a607-a748-47b2-b406-47c02e4b6c77" providerId="ADAL" clId="{47C00507-8AB9-4D13-ACAB-68DD144FD977}" dt="2022-12-16T16:42:39.407" v="10862"/>
          <ac:cxnSpMkLst>
            <pc:docMk/>
            <pc:sldMk cId="3298707083" sldId="402"/>
            <ac:cxnSpMk id="12" creationId="{11E3807A-06F3-498C-A6FF-787DBB7B6FCD}"/>
          </ac:cxnSpMkLst>
        </pc:cxnChg>
        <pc:cxnChg chg="del">
          <ac:chgData name="Gallant Pierre-Paul" userId="16d6a607-a748-47b2-b406-47c02e4b6c77" providerId="ADAL" clId="{47C00507-8AB9-4D13-ACAB-68DD144FD977}" dt="2022-12-15T22:50:39.685" v="10787" actId="478"/>
          <ac:cxnSpMkLst>
            <pc:docMk/>
            <pc:sldMk cId="3298707083" sldId="402"/>
            <ac:cxnSpMk id="12" creationId="{7E6D6543-1844-4921-B2CF-48F32DCC428D}"/>
          </ac:cxnSpMkLst>
        </pc:cxnChg>
        <pc:cxnChg chg="add del mod">
          <ac:chgData name="Gallant Pierre-Paul" userId="16d6a607-a748-47b2-b406-47c02e4b6c77" providerId="ADAL" clId="{47C00507-8AB9-4D13-ACAB-68DD144FD977}" dt="2022-12-16T16:42:39.407" v="10862"/>
          <ac:cxnSpMkLst>
            <pc:docMk/>
            <pc:sldMk cId="3298707083" sldId="402"/>
            <ac:cxnSpMk id="14" creationId="{5664C83E-18C7-4FEE-A9CB-5EF661864DAB}"/>
          </ac:cxnSpMkLst>
        </pc:cxnChg>
        <pc:cxnChg chg="add del mod">
          <ac:chgData name="Gallant Pierre-Paul" userId="16d6a607-a748-47b2-b406-47c02e4b6c77" providerId="ADAL" clId="{47C00507-8AB9-4D13-ACAB-68DD144FD977}" dt="2022-12-16T16:42:39.407" v="10862"/>
          <ac:cxnSpMkLst>
            <pc:docMk/>
            <pc:sldMk cId="3298707083" sldId="402"/>
            <ac:cxnSpMk id="15" creationId="{F5B23EA7-8EBB-4133-8AB6-16A03EADED78}"/>
          </ac:cxnSpMkLst>
        </pc:cxnChg>
        <pc:cxnChg chg="add del mod">
          <ac:chgData name="Gallant Pierre-Paul" userId="16d6a607-a748-47b2-b406-47c02e4b6c77" providerId="ADAL" clId="{47C00507-8AB9-4D13-ACAB-68DD144FD977}" dt="2022-12-16T16:44:48.283" v="10969" actId="478"/>
          <ac:cxnSpMkLst>
            <pc:docMk/>
            <pc:sldMk cId="3298707083" sldId="402"/>
            <ac:cxnSpMk id="18" creationId="{D714B54F-0376-470C-9496-5BB8588E2F7E}"/>
          </ac:cxnSpMkLst>
        </pc:cxnChg>
        <pc:cxnChg chg="add del mod">
          <ac:chgData name="Gallant Pierre-Paul" userId="16d6a607-a748-47b2-b406-47c02e4b6c77" providerId="ADAL" clId="{47C00507-8AB9-4D13-ACAB-68DD144FD977}" dt="2022-12-16T16:44:47.243" v="10968" actId="478"/>
          <ac:cxnSpMkLst>
            <pc:docMk/>
            <pc:sldMk cId="3298707083" sldId="402"/>
            <ac:cxnSpMk id="19" creationId="{007661D2-06E5-460F-AFD9-905764ED033E}"/>
          </ac:cxnSpMkLst>
        </pc:cxnChg>
        <pc:cxnChg chg="add del mod">
          <ac:chgData name="Gallant Pierre-Paul" userId="16d6a607-a748-47b2-b406-47c02e4b6c77" providerId="ADAL" clId="{47C00507-8AB9-4D13-ACAB-68DD144FD977}" dt="2022-12-16T16:43:30.437" v="10937" actId="478"/>
          <ac:cxnSpMkLst>
            <pc:docMk/>
            <pc:sldMk cId="3298707083" sldId="402"/>
            <ac:cxnSpMk id="20" creationId="{F286A611-B3EE-4D82-8490-E44777D04C57}"/>
          </ac:cxnSpMkLst>
        </pc:cxnChg>
        <pc:cxnChg chg="add del mod">
          <ac:chgData name="Gallant Pierre-Paul" userId="16d6a607-a748-47b2-b406-47c02e4b6c77" providerId="ADAL" clId="{47C00507-8AB9-4D13-ACAB-68DD144FD977}" dt="2022-12-16T16:44:49.395" v="10970" actId="478"/>
          <ac:cxnSpMkLst>
            <pc:docMk/>
            <pc:sldMk cId="3298707083" sldId="402"/>
            <ac:cxnSpMk id="21" creationId="{B293032C-031F-4563-AA75-4048D63FB789}"/>
          </ac:cxnSpMkLst>
        </pc:cxnChg>
        <pc:cxnChg chg="add del mod">
          <ac:chgData name="Gallant Pierre-Paul" userId="16d6a607-a748-47b2-b406-47c02e4b6c77" providerId="ADAL" clId="{47C00507-8AB9-4D13-ACAB-68DD144FD977}" dt="2022-12-16T16:43:32.573" v="10938" actId="478"/>
          <ac:cxnSpMkLst>
            <pc:docMk/>
            <pc:sldMk cId="3298707083" sldId="402"/>
            <ac:cxnSpMk id="22" creationId="{3561ADFE-3CC5-4CE8-B9D9-F34139848A3A}"/>
          </ac:cxnSpMkLst>
        </pc:cxnChg>
      </pc:sldChg>
      <pc:sldChg chg="addSp delSp modSp add mod addAnim delAnim modAnim">
        <pc:chgData name="Gallant Pierre-Paul" userId="16d6a607-a748-47b2-b406-47c02e4b6c77" providerId="ADAL" clId="{47C00507-8AB9-4D13-ACAB-68DD144FD977}" dt="2022-12-16T18:01:38.864" v="12596"/>
        <pc:sldMkLst>
          <pc:docMk/>
          <pc:sldMk cId="2867923805" sldId="403"/>
        </pc:sldMkLst>
        <pc:spChg chg="replST">
          <ac:chgData name="Gallant Pierre-Paul" userId="16d6a607-a748-47b2-b406-47c02e4b6c77" providerId="ADAL" clId="{47C00507-8AB9-4D13-ACAB-68DD144FD977}" dt="2022-12-16T18:01:38.844" v="12588"/>
          <ac:spMkLst>
            <pc:docMk/>
            <pc:sldMk cId="2867923805" sldId="403"/>
            <ac:spMk id="2" creationId="{109A1C8B-1CDF-47D2-BDFC-4EF560F0CFEB}"/>
          </ac:spMkLst>
        </pc:spChg>
        <pc:spChg chg="replST">
          <ac:chgData name="Gallant Pierre-Paul" userId="16d6a607-a748-47b2-b406-47c02e4b6c77" providerId="ADAL" clId="{47C00507-8AB9-4D13-ACAB-68DD144FD977}" dt="2022-12-16T18:01:38.846" v="12589"/>
          <ac:spMkLst>
            <pc:docMk/>
            <pc:sldMk cId="2867923805" sldId="403"/>
            <ac:spMk id="4" creationId="{41FBC87A-5B17-47A6-AECC-EB4712642D92}"/>
          </ac:spMkLst>
        </pc:spChg>
        <pc:spChg chg="mod replST">
          <ac:chgData name="Gallant Pierre-Paul" userId="16d6a607-a748-47b2-b406-47c02e4b6c77" providerId="ADAL" clId="{47C00507-8AB9-4D13-ACAB-68DD144FD977}" dt="2022-12-16T18:01:38.848" v="12590"/>
          <ac:spMkLst>
            <pc:docMk/>
            <pc:sldMk cId="2867923805" sldId="403"/>
            <ac:spMk id="6" creationId="{CB784F5C-86F5-4109-898F-F87ACE8F319D}"/>
          </ac:spMkLst>
        </pc:spChg>
        <pc:spChg chg="replST">
          <ac:chgData name="Gallant Pierre-Paul" userId="16d6a607-a748-47b2-b406-47c02e4b6c77" providerId="ADAL" clId="{47C00507-8AB9-4D13-ACAB-68DD144FD977}" dt="2022-12-16T18:01:38.850" v="12591"/>
          <ac:spMkLst>
            <pc:docMk/>
            <pc:sldMk cId="2867923805" sldId="403"/>
            <ac:spMk id="10" creationId="{8F78CE67-F045-48FE-9B50-8758A0CDF220}"/>
          </ac:spMkLst>
        </pc:spChg>
        <pc:spChg chg="mod replST">
          <ac:chgData name="Gallant Pierre-Paul" userId="16d6a607-a748-47b2-b406-47c02e4b6c77" providerId="ADAL" clId="{47C00507-8AB9-4D13-ACAB-68DD144FD977}" dt="2022-12-16T18:01:38.853" v="12592"/>
          <ac:spMkLst>
            <pc:docMk/>
            <pc:sldMk cId="2867923805" sldId="403"/>
            <ac:spMk id="11" creationId="{B02E90F7-0FAF-43F4-A26C-7E1EC17A04E2}"/>
          </ac:spMkLst>
        </pc:spChg>
        <pc:spChg chg="replST">
          <ac:chgData name="Gallant Pierre-Paul" userId="16d6a607-a748-47b2-b406-47c02e4b6c77" providerId="ADAL" clId="{47C00507-8AB9-4D13-ACAB-68DD144FD977}" dt="2022-12-16T18:01:38.856" v="12593"/>
          <ac:spMkLst>
            <pc:docMk/>
            <pc:sldMk cId="2867923805" sldId="403"/>
            <ac:spMk id="12" creationId="{349684C4-D6E1-43F5-ACBD-97CCD346B2AA}"/>
          </ac:spMkLst>
        </pc:spChg>
        <pc:spChg chg="add mod replST">
          <ac:chgData name="Gallant Pierre-Paul" userId="16d6a607-a748-47b2-b406-47c02e4b6c77" providerId="ADAL" clId="{47C00507-8AB9-4D13-ACAB-68DD144FD977}" dt="2022-12-16T18:01:38.864" v="12596"/>
          <ac:spMkLst>
            <pc:docMk/>
            <pc:sldMk cId="2867923805" sldId="403"/>
            <ac:spMk id="13" creationId="{76A39985-4AE7-4CAB-9BCE-08344692BB89}"/>
          </ac:spMkLst>
        </pc:spChg>
        <pc:spChg chg="replST">
          <ac:chgData name="Gallant Pierre-Paul" userId="16d6a607-a748-47b2-b406-47c02e4b6c77" providerId="ADAL" clId="{47C00507-8AB9-4D13-ACAB-68DD144FD977}" dt="2022-12-16T18:01:38.858" v="12594"/>
          <ac:spMkLst>
            <pc:docMk/>
            <pc:sldMk cId="2867923805" sldId="403"/>
            <ac:spMk id="15" creationId="{50F005BE-F164-472E-B890-ADAFB1D64125}"/>
          </ac:spMkLst>
        </pc:spChg>
        <pc:picChg chg="add mod replST">
          <ac:chgData name="Gallant Pierre-Paul" userId="16d6a607-a748-47b2-b406-47c02e4b6c77" providerId="ADAL" clId="{47C00507-8AB9-4D13-ACAB-68DD144FD977}" dt="2022-12-16T18:01:38.861" v="12595"/>
          <ac:picMkLst>
            <pc:docMk/>
            <pc:sldMk cId="2867923805" sldId="403"/>
            <ac:picMk id="5" creationId="{E8AB9651-5DF8-4EB8-8723-7C8981339DE6}"/>
          </ac:picMkLst>
        </pc:picChg>
        <pc:picChg chg="add del">
          <ac:chgData name="Gallant Pierre-Paul" userId="16d6a607-a748-47b2-b406-47c02e4b6c77" providerId="ADAL" clId="{47C00507-8AB9-4D13-ACAB-68DD144FD977}" dt="2022-12-16T17:52:54.247" v="12099" actId="478"/>
          <ac:picMkLst>
            <pc:docMk/>
            <pc:sldMk cId="2867923805" sldId="403"/>
            <ac:picMk id="14" creationId="{90EA19A0-F4E1-49D0-8770-1AE6CD28F9A7}"/>
          </ac:picMkLst>
        </pc:picChg>
      </pc:sldChg>
    </pc:docChg>
  </pc:docChgLst>
  <pc:docChgLst>
    <pc:chgData name="Gallant Pierre-Paul" userId="16d6a607-a748-47b2-b406-47c02e4b6c77" providerId="ADAL" clId="{12372DC9-5D9C-470A-B18B-EF981B4275BE}"/>
    <pc:docChg chg="undo redo custSel addSld delSld modSld sldOrd">
      <pc:chgData name="Gallant Pierre-Paul" userId="16d6a607-a748-47b2-b406-47c02e4b6c77" providerId="ADAL" clId="{12372DC9-5D9C-470A-B18B-EF981B4275BE}" dt="2023-02-02T14:49:30.617" v="6426" actId="1035"/>
      <pc:docMkLst>
        <pc:docMk/>
      </pc:docMkLst>
      <pc:sldChg chg="delSp modSp mod">
        <pc:chgData name="Gallant Pierre-Paul" userId="16d6a607-a748-47b2-b406-47c02e4b6c77" providerId="ADAL" clId="{12372DC9-5D9C-470A-B18B-EF981B4275BE}" dt="2023-02-01T23:20:55.472" v="6382" actId="20577"/>
        <pc:sldMkLst>
          <pc:docMk/>
          <pc:sldMk cId="3616311193" sldId="315"/>
        </pc:sldMkLst>
        <pc:spChg chg="del mod">
          <ac:chgData name="Gallant Pierre-Paul" userId="16d6a607-a748-47b2-b406-47c02e4b6c77" providerId="ADAL" clId="{12372DC9-5D9C-470A-B18B-EF981B4275BE}" dt="2023-02-01T23:20:39.578" v="6338" actId="478"/>
          <ac:spMkLst>
            <pc:docMk/>
            <pc:sldMk cId="3616311193" sldId="315"/>
            <ac:spMk id="4" creationId="{0EA6F6F4-DE25-23E0-F8A8-C270F3362BAB}"/>
          </ac:spMkLst>
        </pc:spChg>
        <pc:spChg chg="mod">
          <ac:chgData name="Gallant Pierre-Paul" userId="16d6a607-a748-47b2-b406-47c02e4b6c77" providerId="ADAL" clId="{12372DC9-5D9C-470A-B18B-EF981B4275BE}" dt="2023-02-01T23:20:55.472" v="6382" actId="20577"/>
          <ac:spMkLst>
            <pc:docMk/>
            <pc:sldMk cId="3616311193" sldId="315"/>
            <ac:spMk id="9" creationId="{750BC22A-6D54-4D6C-B5C4-2B3795226DFD}"/>
          </ac:spMkLst>
        </pc:spChg>
        <pc:picChg chg="del">
          <ac:chgData name="Gallant Pierre-Paul" userId="16d6a607-a748-47b2-b406-47c02e4b6c77" providerId="ADAL" clId="{12372DC9-5D9C-470A-B18B-EF981B4275BE}" dt="2023-02-01T23:20:38.988" v="6337" actId="478"/>
          <ac:picMkLst>
            <pc:docMk/>
            <pc:sldMk cId="3616311193" sldId="315"/>
            <ac:picMk id="3" creationId="{4BA5364D-A0A3-B4A3-B523-2BD523EC38CA}"/>
          </ac:picMkLst>
        </pc:picChg>
      </pc:sldChg>
      <pc:sldChg chg="del">
        <pc:chgData name="Gallant Pierre-Paul" userId="16d6a607-a748-47b2-b406-47c02e4b6c77" providerId="ADAL" clId="{12372DC9-5D9C-470A-B18B-EF981B4275BE}" dt="2023-02-01T03:04:14.348" v="417" actId="47"/>
        <pc:sldMkLst>
          <pc:docMk/>
          <pc:sldMk cId="3559121764" sldId="331"/>
        </pc:sldMkLst>
      </pc:sldChg>
      <pc:sldChg chg="addSp delSp modSp del mod modNotesTx">
        <pc:chgData name="Gallant Pierre-Paul" userId="16d6a607-a748-47b2-b406-47c02e4b6c77" providerId="ADAL" clId="{12372DC9-5D9C-470A-B18B-EF981B4275BE}" dt="2023-02-01T11:52:36.813" v="1838" actId="47"/>
        <pc:sldMkLst>
          <pc:docMk/>
          <pc:sldMk cId="1679914712" sldId="333"/>
        </pc:sldMkLst>
        <pc:spChg chg="mod">
          <ac:chgData name="Gallant Pierre-Paul" userId="16d6a607-a748-47b2-b406-47c02e4b6c77" providerId="ADAL" clId="{12372DC9-5D9C-470A-B18B-EF981B4275BE}" dt="2023-02-01T03:06:02.808" v="492" actId="1038"/>
          <ac:spMkLst>
            <pc:docMk/>
            <pc:sldMk cId="1679914712" sldId="333"/>
            <ac:spMk id="3" creationId="{EB401E78-1E60-46D7-8E90-1267BD9C2AF4}"/>
          </ac:spMkLst>
        </pc:spChg>
        <pc:spChg chg="mod">
          <ac:chgData name="Gallant Pierre-Paul" userId="16d6a607-a748-47b2-b406-47c02e4b6c77" providerId="ADAL" clId="{12372DC9-5D9C-470A-B18B-EF981B4275BE}" dt="2023-02-01T03:06:02.808" v="492" actId="1038"/>
          <ac:spMkLst>
            <pc:docMk/>
            <pc:sldMk cId="1679914712" sldId="333"/>
            <ac:spMk id="5" creationId="{A2D9F23A-CE7D-479A-B20E-A5F3A73B1168}"/>
          </ac:spMkLst>
        </pc:spChg>
        <pc:spChg chg="mod">
          <ac:chgData name="Gallant Pierre-Paul" userId="16d6a607-a748-47b2-b406-47c02e4b6c77" providerId="ADAL" clId="{12372DC9-5D9C-470A-B18B-EF981B4275BE}" dt="2023-02-01T03:06:02.808" v="492" actId="1038"/>
          <ac:spMkLst>
            <pc:docMk/>
            <pc:sldMk cId="1679914712" sldId="333"/>
            <ac:spMk id="6" creationId="{406E7674-9117-4ABE-8F32-29C572C5F9CE}"/>
          </ac:spMkLst>
        </pc:spChg>
        <pc:spChg chg="del mod">
          <ac:chgData name="Gallant Pierre-Paul" userId="16d6a607-a748-47b2-b406-47c02e4b6c77" providerId="ADAL" clId="{12372DC9-5D9C-470A-B18B-EF981B4275BE}" dt="2023-02-01T03:09:32.556" v="817" actId="478"/>
          <ac:spMkLst>
            <pc:docMk/>
            <pc:sldMk cId="1679914712" sldId="333"/>
            <ac:spMk id="7" creationId="{EEFC78ED-AE65-C1BA-4E0A-E446CA9A2684}"/>
          </ac:spMkLst>
        </pc:spChg>
        <pc:spChg chg="add mod">
          <ac:chgData name="Gallant Pierre-Paul" userId="16d6a607-a748-47b2-b406-47c02e4b6c77" providerId="ADAL" clId="{12372DC9-5D9C-470A-B18B-EF981B4275BE}" dt="2023-02-01T03:09:17.212" v="816" actId="20577"/>
          <ac:spMkLst>
            <pc:docMk/>
            <pc:sldMk cId="1679914712" sldId="333"/>
            <ac:spMk id="9" creationId="{066E2ADF-5BFE-459A-817F-D13E88FE5763}"/>
          </ac:spMkLst>
        </pc:spChg>
        <pc:cxnChg chg="mod">
          <ac:chgData name="Gallant Pierre-Paul" userId="16d6a607-a748-47b2-b406-47c02e4b6c77" providerId="ADAL" clId="{12372DC9-5D9C-470A-B18B-EF981B4275BE}" dt="2023-02-01T03:06:02.808" v="492" actId="1038"/>
          <ac:cxnSpMkLst>
            <pc:docMk/>
            <pc:sldMk cId="1679914712" sldId="333"/>
            <ac:cxnSpMk id="8" creationId="{B3F758F5-4CA6-47AF-93D4-BD54C6D41CAC}"/>
          </ac:cxnSpMkLst>
        </pc:cxnChg>
      </pc:sldChg>
      <pc:sldChg chg="addSp delSp modSp del mod">
        <pc:chgData name="Gallant Pierre-Paul" userId="16d6a607-a748-47b2-b406-47c02e4b6c77" providerId="ADAL" clId="{12372DC9-5D9C-470A-B18B-EF981B4275BE}" dt="2023-02-01T11:52:36.813" v="1838" actId="47"/>
        <pc:sldMkLst>
          <pc:docMk/>
          <pc:sldMk cId="215093768" sldId="337"/>
        </pc:sldMkLst>
        <pc:spChg chg="mod">
          <ac:chgData name="Gallant Pierre-Paul" userId="16d6a607-a748-47b2-b406-47c02e4b6c77" providerId="ADAL" clId="{12372DC9-5D9C-470A-B18B-EF981B4275BE}" dt="2023-02-01T03:07:36.752" v="683" actId="1038"/>
          <ac:spMkLst>
            <pc:docMk/>
            <pc:sldMk cId="215093768" sldId="337"/>
            <ac:spMk id="3" creationId="{BD63B2BD-B371-4423-895D-2358C181914C}"/>
          </ac:spMkLst>
        </pc:spChg>
        <pc:spChg chg="del mod">
          <ac:chgData name="Gallant Pierre-Paul" userId="16d6a607-a748-47b2-b406-47c02e4b6c77" providerId="ADAL" clId="{12372DC9-5D9C-470A-B18B-EF981B4275BE}" dt="2023-02-01T03:07:27.280" v="644" actId="478"/>
          <ac:spMkLst>
            <pc:docMk/>
            <pc:sldMk cId="215093768" sldId="337"/>
            <ac:spMk id="5" creationId="{4C73BC3A-24B8-354D-B5D3-E85D03B9E01C}"/>
          </ac:spMkLst>
        </pc:spChg>
        <pc:spChg chg="add mod">
          <ac:chgData name="Gallant Pierre-Paul" userId="16d6a607-a748-47b2-b406-47c02e4b6c77" providerId="ADAL" clId="{12372DC9-5D9C-470A-B18B-EF981B4275BE}" dt="2023-02-01T03:12:08.657" v="1213" actId="20577"/>
          <ac:spMkLst>
            <pc:docMk/>
            <pc:sldMk cId="215093768" sldId="337"/>
            <ac:spMk id="6" creationId="{F7D590A7-30FF-4CD4-B888-6D6361D22D86}"/>
          </ac:spMkLst>
        </pc:spChg>
      </pc:sldChg>
      <pc:sldChg chg="delSp modSp del mod delAnim">
        <pc:chgData name="Gallant Pierre-Paul" userId="16d6a607-a748-47b2-b406-47c02e4b6c77" providerId="ADAL" clId="{12372DC9-5D9C-470A-B18B-EF981B4275BE}" dt="2023-02-01T03:20:02.938" v="1443" actId="47"/>
        <pc:sldMkLst>
          <pc:docMk/>
          <pc:sldMk cId="3771383769" sldId="343"/>
        </pc:sldMkLst>
        <pc:spChg chg="mod">
          <ac:chgData name="Gallant Pierre-Paul" userId="16d6a607-a748-47b2-b406-47c02e4b6c77" providerId="ADAL" clId="{12372DC9-5D9C-470A-B18B-EF981B4275BE}" dt="2023-02-01T03:19:48.856" v="1442" actId="20577"/>
          <ac:spMkLst>
            <pc:docMk/>
            <pc:sldMk cId="3771383769" sldId="343"/>
            <ac:spMk id="2" creationId="{5598EB99-2C5D-2CEF-2C7E-99865C15888D}"/>
          </ac:spMkLst>
        </pc:spChg>
        <pc:spChg chg="del">
          <ac:chgData name="Gallant Pierre-Paul" userId="16d6a607-a748-47b2-b406-47c02e4b6c77" providerId="ADAL" clId="{12372DC9-5D9C-470A-B18B-EF981B4275BE}" dt="2023-01-31T21:14:56.677" v="85" actId="478"/>
          <ac:spMkLst>
            <pc:docMk/>
            <pc:sldMk cId="3771383769" sldId="343"/>
            <ac:spMk id="12" creationId="{C6B2F31E-8667-486E-87A4-90C6ED4511AC}"/>
          </ac:spMkLst>
        </pc:spChg>
        <pc:spChg chg="del">
          <ac:chgData name="Gallant Pierre-Paul" userId="16d6a607-a748-47b2-b406-47c02e4b6c77" providerId="ADAL" clId="{12372DC9-5D9C-470A-B18B-EF981B4275BE}" dt="2023-01-31T21:14:52.186" v="84" actId="478"/>
          <ac:spMkLst>
            <pc:docMk/>
            <pc:sldMk cId="3771383769" sldId="343"/>
            <ac:spMk id="18" creationId="{2028E497-58F8-4CF3-A6DC-61219BDC659F}"/>
          </ac:spMkLst>
        </pc:spChg>
      </pc:sldChg>
      <pc:sldChg chg="addSp modSp mod">
        <pc:chgData name="Gallant Pierre-Paul" userId="16d6a607-a748-47b2-b406-47c02e4b6c77" providerId="ADAL" clId="{12372DC9-5D9C-470A-B18B-EF981B4275BE}" dt="2023-01-30T20:59:27.441" v="9" actId="1076"/>
        <pc:sldMkLst>
          <pc:docMk/>
          <pc:sldMk cId="77315456" sldId="377"/>
        </pc:sldMkLst>
        <pc:picChg chg="add mod">
          <ac:chgData name="Gallant Pierre-Paul" userId="16d6a607-a748-47b2-b406-47c02e4b6c77" providerId="ADAL" clId="{12372DC9-5D9C-470A-B18B-EF981B4275BE}" dt="2023-01-30T20:59:27.441" v="9" actId="1076"/>
          <ac:picMkLst>
            <pc:docMk/>
            <pc:sldMk cId="77315456" sldId="377"/>
            <ac:picMk id="3" creationId="{CC7C4A27-8F2D-4F21-B2BB-9A70148E48C0}"/>
          </ac:picMkLst>
        </pc:picChg>
      </pc:sldChg>
      <pc:sldChg chg="delSp modSp del mod modNotesTx">
        <pc:chgData name="Gallant Pierre-Paul" userId="16d6a607-a748-47b2-b406-47c02e4b6c77" providerId="ADAL" clId="{12372DC9-5D9C-470A-B18B-EF981B4275BE}" dt="2023-02-01T19:41:56.156" v="5198" actId="27636"/>
        <pc:sldMkLst>
          <pc:docMk/>
          <pc:sldMk cId="3330280045" sldId="380"/>
        </pc:sldMkLst>
        <pc:spChg chg="mod">
          <ac:chgData name="Gallant Pierre-Paul" userId="16d6a607-a748-47b2-b406-47c02e4b6c77" providerId="ADAL" clId="{12372DC9-5D9C-470A-B18B-EF981B4275BE}" dt="2023-02-01T19:38:13.508" v="4865" actId="20577"/>
          <ac:spMkLst>
            <pc:docMk/>
            <pc:sldMk cId="3330280045" sldId="380"/>
            <ac:spMk id="8" creationId="{D3D63B16-6E93-45C0-89A8-9511016B86A1}"/>
          </ac:spMkLst>
        </pc:spChg>
        <pc:spChg chg="mod">
          <ac:chgData name="Gallant Pierre-Paul" userId="16d6a607-a748-47b2-b406-47c02e4b6c77" providerId="ADAL" clId="{12372DC9-5D9C-470A-B18B-EF981B4275BE}" dt="2023-02-01T19:41:56.156" v="5198" actId="27636"/>
          <ac:spMkLst>
            <pc:docMk/>
            <pc:sldMk cId="3330280045" sldId="380"/>
            <ac:spMk id="22" creationId="{C0D7E40B-F979-4C5D-914E-2D49BA2AF3AA}"/>
          </ac:spMkLst>
        </pc:spChg>
        <pc:picChg chg="del">
          <ac:chgData name="Gallant Pierre-Paul" userId="16d6a607-a748-47b2-b406-47c02e4b6c77" providerId="ADAL" clId="{12372DC9-5D9C-470A-B18B-EF981B4275BE}" dt="2023-01-31T21:13:14.831" v="80" actId="21"/>
          <ac:picMkLst>
            <pc:docMk/>
            <pc:sldMk cId="3330280045" sldId="380"/>
            <ac:picMk id="23" creationId="{047F0EBC-F010-42F2-AF28-559C33C93359}"/>
          </ac:picMkLst>
        </pc:picChg>
      </pc:sldChg>
      <pc:sldChg chg="addSp modSp add del">
        <pc:chgData name="Gallant Pierre-Paul" userId="16d6a607-a748-47b2-b406-47c02e4b6c77" providerId="ADAL" clId="{12372DC9-5D9C-470A-B18B-EF981B4275BE}" dt="2023-02-01T11:52:36.813" v="1838" actId="47"/>
        <pc:sldMkLst>
          <pc:docMk/>
          <pc:sldMk cId="2511526792" sldId="389"/>
        </pc:sldMkLst>
        <pc:spChg chg="add mod">
          <ac:chgData name="Gallant Pierre-Paul" userId="16d6a607-a748-47b2-b406-47c02e4b6c77" providerId="ADAL" clId="{12372DC9-5D9C-470A-B18B-EF981B4275BE}" dt="2023-01-30T21:15:08.612" v="40"/>
          <ac:spMkLst>
            <pc:docMk/>
            <pc:sldMk cId="2511526792" sldId="389"/>
            <ac:spMk id="10" creationId="{26C808E7-DF8B-4669-AC67-84713CE53EF7}"/>
          </ac:spMkLst>
        </pc:spChg>
      </pc:sldChg>
      <pc:sldChg chg="add">
        <pc:chgData name="Gallant Pierre-Paul" userId="16d6a607-a748-47b2-b406-47c02e4b6c77" providerId="ADAL" clId="{12372DC9-5D9C-470A-B18B-EF981B4275BE}" dt="2023-01-30T21:13:42.009" v="32"/>
        <pc:sldMkLst>
          <pc:docMk/>
          <pc:sldMk cId="2880953060" sldId="406"/>
        </pc:sldMkLst>
      </pc:sldChg>
      <pc:sldChg chg="addSp delSp modSp add mod">
        <pc:chgData name="Gallant Pierre-Paul" userId="16d6a607-a748-47b2-b406-47c02e4b6c77" providerId="ADAL" clId="{12372DC9-5D9C-470A-B18B-EF981B4275BE}" dt="2023-02-01T11:56:17.084" v="1866" actId="1582"/>
        <pc:sldMkLst>
          <pc:docMk/>
          <pc:sldMk cId="72813582" sldId="409"/>
        </pc:sldMkLst>
        <pc:spChg chg="add del mod">
          <ac:chgData name="Gallant Pierre-Paul" userId="16d6a607-a748-47b2-b406-47c02e4b6c77" providerId="ADAL" clId="{12372DC9-5D9C-470A-B18B-EF981B4275BE}" dt="2023-02-01T03:25:39.241" v="1521" actId="478"/>
          <ac:spMkLst>
            <pc:docMk/>
            <pc:sldMk cId="72813582" sldId="409"/>
            <ac:spMk id="3" creationId="{0BC38CE9-294B-460F-8BD4-E6471AC26C59}"/>
          </ac:spMkLst>
        </pc:spChg>
        <pc:spChg chg="add mod">
          <ac:chgData name="Gallant Pierre-Paul" userId="16d6a607-a748-47b2-b406-47c02e4b6c77" providerId="ADAL" clId="{12372DC9-5D9C-470A-B18B-EF981B4275BE}" dt="2023-02-01T03:27:46.462" v="1665" actId="1036"/>
          <ac:spMkLst>
            <pc:docMk/>
            <pc:sldMk cId="72813582" sldId="409"/>
            <ac:spMk id="6" creationId="{D63E8BD1-578A-4C4B-B870-667AAA380A36}"/>
          </ac:spMkLst>
        </pc:spChg>
        <pc:spChg chg="mod">
          <ac:chgData name="Gallant Pierre-Paul" userId="16d6a607-a748-47b2-b406-47c02e4b6c77" providerId="ADAL" clId="{12372DC9-5D9C-470A-B18B-EF981B4275BE}" dt="2023-02-01T03:26:53.364" v="1589" actId="1035"/>
          <ac:spMkLst>
            <pc:docMk/>
            <pc:sldMk cId="72813582" sldId="409"/>
            <ac:spMk id="7" creationId="{344A832D-4D9F-4997-965B-8F994D3A13BE}"/>
          </ac:spMkLst>
        </pc:spChg>
        <pc:spChg chg="add mod">
          <ac:chgData name="Gallant Pierre-Paul" userId="16d6a607-a748-47b2-b406-47c02e4b6c77" providerId="ADAL" clId="{12372DC9-5D9C-470A-B18B-EF981B4275BE}" dt="2023-02-01T03:27:55.434" v="1690" actId="1036"/>
          <ac:spMkLst>
            <pc:docMk/>
            <pc:sldMk cId="72813582" sldId="409"/>
            <ac:spMk id="8" creationId="{6944B9ED-DF21-4CC0-AE4D-A644D35990F7}"/>
          </ac:spMkLst>
        </pc:spChg>
        <pc:spChg chg="mod">
          <ac:chgData name="Gallant Pierre-Paul" userId="16d6a607-a748-47b2-b406-47c02e4b6c77" providerId="ADAL" clId="{12372DC9-5D9C-470A-B18B-EF981B4275BE}" dt="2023-02-01T03:27:11.334" v="1642" actId="14100"/>
          <ac:spMkLst>
            <pc:docMk/>
            <pc:sldMk cId="72813582" sldId="409"/>
            <ac:spMk id="13" creationId="{0EE81A93-C9F6-4F92-A729-4DC228AF677D}"/>
          </ac:spMkLst>
        </pc:spChg>
        <pc:spChg chg="mod">
          <ac:chgData name="Gallant Pierre-Paul" userId="16d6a607-a748-47b2-b406-47c02e4b6c77" providerId="ADAL" clId="{12372DC9-5D9C-470A-B18B-EF981B4275BE}" dt="2023-02-01T03:29:39.471" v="1837" actId="20577"/>
          <ac:spMkLst>
            <pc:docMk/>
            <pc:sldMk cId="72813582" sldId="409"/>
            <ac:spMk id="14" creationId="{B4F44CA4-A059-4325-9CC5-62581504F117}"/>
          </ac:spMkLst>
        </pc:spChg>
        <pc:picChg chg="mod">
          <ac:chgData name="Gallant Pierre-Paul" userId="16d6a607-a748-47b2-b406-47c02e4b6c77" providerId="ADAL" clId="{12372DC9-5D9C-470A-B18B-EF981B4275BE}" dt="2023-02-01T03:27:06.366" v="1627" actId="1036"/>
          <ac:picMkLst>
            <pc:docMk/>
            <pc:sldMk cId="72813582" sldId="409"/>
            <ac:picMk id="5" creationId="{40DFDADE-969E-4B26-8C10-EEF8293918DE}"/>
          </ac:picMkLst>
        </pc:picChg>
        <pc:picChg chg="mod">
          <ac:chgData name="Gallant Pierre-Paul" userId="16d6a607-a748-47b2-b406-47c02e4b6c77" providerId="ADAL" clId="{12372DC9-5D9C-470A-B18B-EF981B4275BE}" dt="2023-02-01T03:27:02.221" v="1610" actId="1035"/>
          <ac:picMkLst>
            <pc:docMk/>
            <pc:sldMk cId="72813582" sldId="409"/>
            <ac:picMk id="12" creationId="{7A6468AA-5C9F-47DA-B324-3CB838388584}"/>
          </ac:picMkLst>
        </pc:picChg>
        <pc:cxnChg chg="add mod">
          <ac:chgData name="Gallant Pierre-Paul" userId="16d6a607-a748-47b2-b406-47c02e4b6c77" providerId="ADAL" clId="{12372DC9-5D9C-470A-B18B-EF981B4275BE}" dt="2023-02-01T11:56:17.084" v="1866" actId="1582"/>
          <ac:cxnSpMkLst>
            <pc:docMk/>
            <pc:sldMk cId="72813582" sldId="409"/>
            <ac:cxnSpMk id="9" creationId="{09DAE565-2EE2-4F66-B46C-836534D2EFCE}"/>
          </ac:cxnSpMkLst>
        </pc:cxnChg>
      </pc:sldChg>
      <pc:sldChg chg="addSp modSp add mod ord">
        <pc:chgData name="Gallant Pierre-Paul" userId="16d6a607-a748-47b2-b406-47c02e4b6c77" providerId="ADAL" clId="{12372DC9-5D9C-470A-B18B-EF981B4275BE}" dt="2023-02-01T19:33:26.162" v="4719"/>
        <pc:sldMkLst>
          <pc:docMk/>
          <pc:sldMk cId="1083782140" sldId="411"/>
        </pc:sldMkLst>
        <pc:spChg chg="mod">
          <ac:chgData name="Gallant Pierre-Paul" userId="16d6a607-a748-47b2-b406-47c02e4b6c77" providerId="ADAL" clId="{12372DC9-5D9C-470A-B18B-EF981B4275BE}" dt="2023-02-01T11:54:34.749" v="1855" actId="20577"/>
          <ac:spMkLst>
            <pc:docMk/>
            <pc:sldMk cId="1083782140" sldId="411"/>
            <ac:spMk id="2" creationId="{02C5B25A-255D-4EA9-9460-AD1CF4670911}"/>
          </ac:spMkLst>
        </pc:spChg>
        <pc:spChg chg="mod">
          <ac:chgData name="Gallant Pierre-Paul" userId="16d6a607-a748-47b2-b406-47c02e4b6c77" providerId="ADAL" clId="{12372DC9-5D9C-470A-B18B-EF981B4275BE}" dt="2023-02-01T11:54:47.180" v="1863" actId="20577"/>
          <ac:spMkLst>
            <pc:docMk/>
            <pc:sldMk cId="1083782140" sldId="411"/>
            <ac:spMk id="7" creationId="{344A832D-4D9F-4997-965B-8F994D3A13BE}"/>
          </ac:spMkLst>
        </pc:spChg>
        <pc:spChg chg="add mod">
          <ac:chgData name="Gallant Pierre-Paul" userId="16d6a607-a748-47b2-b406-47c02e4b6c77" providerId="ADAL" clId="{12372DC9-5D9C-470A-B18B-EF981B4275BE}" dt="2023-02-01T19:33:16.095" v="4718" actId="207"/>
          <ac:spMkLst>
            <pc:docMk/>
            <pc:sldMk cId="1083782140" sldId="411"/>
            <ac:spMk id="8" creationId="{85CC91AB-54AD-4E39-A140-CC1E43766D9F}"/>
          </ac:spMkLst>
        </pc:spChg>
        <pc:spChg chg="mod">
          <ac:chgData name="Gallant Pierre-Paul" userId="16d6a607-a748-47b2-b406-47c02e4b6c77" providerId="ADAL" clId="{12372DC9-5D9C-470A-B18B-EF981B4275BE}" dt="2023-02-01T19:32:19.442" v="4625" actId="14100"/>
          <ac:spMkLst>
            <pc:docMk/>
            <pc:sldMk cId="1083782140" sldId="411"/>
            <ac:spMk id="9" creationId="{54B6091C-CDC1-49CA-B419-AA575F858C61}"/>
          </ac:spMkLst>
        </pc:spChg>
        <pc:spChg chg="mod">
          <ac:chgData name="Gallant Pierre-Paul" userId="16d6a607-a748-47b2-b406-47c02e4b6c77" providerId="ADAL" clId="{12372DC9-5D9C-470A-B18B-EF981B4275BE}" dt="2023-02-01T19:33:26.162" v="4719"/>
          <ac:spMkLst>
            <pc:docMk/>
            <pc:sldMk cId="1083782140" sldId="411"/>
            <ac:spMk id="13" creationId="{284B2BD4-3191-4988-BBF8-F53570998CE5}"/>
          </ac:spMkLst>
        </pc:spChg>
        <pc:grpChg chg="add mod">
          <ac:chgData name="Gallant Pierre-Paul" userId="16d6a607-a748-47b2-b406-47c02e4b6c77" providerId="ADAL" clId="{12372DC9-5D9C-470A-B18B-EF981B4275BE}" dt="2023-02-01T19:33:26.162" v="4719"/>
          <ac:grpSpMkLst>
            <pc:docMk/>
            <pc:sldMk cId="1083782140" sldId="411"/>
            <ac:grpSpMk id="11" creationId="{003FED41-011A-47DE-A515-7DF36FE73682}"/>
          </ac:grpSpMkLst>
        </pc:grpChg>
        <pc:picChg chg="mod">
          <ac:chgData name="Gallant Pierre-Paul" userId="16d6a607-a748-47b2-b406-47c02e4b6c77" providerId="ADAL" clId="{12372DC9-5D9C-470A-B18B-EF981B4275BE}" dt="2023-02-01T19:33:26.162" v="4719"/>
          <ac:picMkLst>
            <pc:docMk/>
            <pc:sldMk cId="1083782140" sldId="411"/>
            <ac:picMk id="12" creationId="{52FBD35C-FE4B-4FE7-8837-44475D0C26F9}"/>
          </ac:picMkLst>
        </pc:picChg>
      </pc:sldChg>
      <pc:sldChg chg="addSp modSp add del mod">
        <pc:chgData name="Gallant Pierre-Paul" userId="16d6a607-a748-47b2-b406-47c02e4b6c77" providerId="ADAL" clId="{12372DC9-5D9C-470A-B18B-EF981B4275BE}" dt="2023-02-01T11:52:36.813" v="1838" actId="47"/>
        <pc:sldMkLst>
          <pc:docMk/>
          <pc:sldMk cId="3570596569" sldId="414"/>
        </pc:sldMkLst>
        <pc:spChg chg="mod">
          <ac:chgData name="Gallant Pierre-Paul" userId="16d6a607-a748-47b2-b406-47c02e4b6c77" providerId="ADAL" clId="{12372DC9-5D9C-470A-B18B-EF981B4275BE}" dt="2023-02-01T03:09:54.323" v="841" actId="20577"/>
          <ac:spMkLst>
            <pc:docMk/>
            <pc:sldMk cId="3570596569" sldId="414"/>
            <ac:spMk id="2" creationId="{02C5B25A-255D-4EA9-9460-AD1CF4670911}"/>
          </ac:spMkLst>
        </pc:spChg>
        <pc:spChg chg="add mod">
          <ac:chgData name="Gallant Pierre-Paul" userId="16d6a607-a748-47b2-b406-47c02e4b6c77" providerId="ADAL" clId="{12372DC9-5D9C-470A-B18B-EF981B4275BE}" dt="2023-02-01T03:09:57.135" v="842" actId="1076"/>
          <ac:spMkLst>
            <pc:docMk/>
            <pc:sldMk cId="3570596569" sldId="414"/>
            <ac:spMk id="3" creationId="{7D130678-DDFF-4784-BD44-49440925D9DC}"/>
          </ac:spMkLst>
        </pc:spChg>
      </pc:sldChg>
      <pc:sldChg chg="addSp modSp add del">
        <pc:chgData name="Gallant Pierre-Paul" userId="16d6a607-a748-47b2-b406-47c02e4b6c77" providerId="ADAL" clId="{12372DC9-5D9C-470A-B18B-EF981B4275BE}" dt="2023-02-01T03:13:34.430" v="1318" actId="47"/>
        <pc:sldMkLst>
          <pc:docMk/>
          <pc:sldMk cId="114154675" sldId="415"/>
        </pc:sldMkLst>
        <pc:spChg chg="add mod">
          <ac:chgData name="Gallant Pierre-Paul" userId="16d6a607-a748-47b2-b406-47c02e4b6c77" providerId="ADAL" clId="{12372DC9-5D9C-470A-B18B-EF981B4275BE}" dt="2023-01-30T21:14:11.794" v="36"/>
          <ac:spMkLst>
            <pc:docMk/>
            <pc:sldMk cId="114154675" sldId="415"/>
            <ac:spMk id="15" creationId="{D399197B-7168-41D6-AECC-DF7306BB1AED}"/>
          </ac:spMkLst>
        </pc:spChg>
      </pc:sldChg>
      <pc:sldChg chg="addSp modSp add">
        <pc:chgData name="Gallant Pierre-Paul" userId="16d6a607-a748-47b2-b406-47c02e4b6c77" providerId="ADAL" clId="{12372DC9-5D9C-470A-B18B-EF981B4275BE}" dt="2023-01-30T21:15:09.782" v="41"/>
        <pc:sldMkLst>
          <pc:docMk/>
          <pc:sldMk cId="3987938305" sldId="418"/>
        </pc:sldMkLst>
        <pc:spChg chg="add mod">
          <ac:chgData name="Gallant Pierre-Paul" userId="16d6a607-a748-47b2-b406-47c02e4b6c77" providerId="ADAL" clId="{12372DC9-5D9C-470A-B18B-EF981B4275BE}" dt="2023-01-30T21:15:09.782" v="41"/>
          <ac:spMkLst>
            <pc:docMk/>
            <pc:sldMk cId="3987938305" sldId="418"/>
            <ac:spMk id="7" creationId="{5CE062E2-FD2D-4048-AF7C-66198420C3BB}"/>
          </ac:spMkLst>
        </pc:spChg>
      </pc:sldChg>
      <pc:sldChg chg="addSp modSp add del">
        <pc:chgData name="Gallant Pierre-Paul" userId="16d6a607-a748-47b2-b406-47c02e4b6c77" providerId="ADAL" clId="{12372DC9-5D9C-470A-B18B-EF981B4275BE}" dt="2023-02-01T03:13:35.110" v="1319" actId="47"/>
        <pc:sldMkLst>
          <pc:docMk/>
          <pc:sldMk cId="635231380" sldId="420"/>
        </pc:sldMkLst>
        <pc:spChg chg="add mod">
          <ac:chgData name="Gallant Pierre-Paul" userId="16d6a607-a748-47b2-b406-47c02e4b6c77" providerId="ADAL" clId="{12372DC9-5D9C-470A-B18B-EF981B4275BE}" dt="2023-01-30T21:14:12.997" v="37"/>
          <ac:spMkLst>
            <pc:docMk/>
            <pc:sldMk cId="635231380" sldId="420"/>
            <ac:spMk id="23" creationId="{60A27421-AC82-45C1-96E1-2A3BDD033570}"/>
          </ac:spMkLst>
        </pc:spChg>
      </pc:sldChg>
      <pc:sldChg chg="addSp modSp add del mod">
        <pc:chgData name="Gallant Pierre-Paul" userId="16d6a607-a748-47b2-b406-47c02e4b6c77" providerId="ADAL" clId="{12372DC9-5D9C-470A-B18B-EF981B4275BE}" dt="2023-02-01T19:33:42.034" v="4720" actId="47"/>
        <pc:sldMkLst>
          <pc:docMk/>
          <pc:sldMk cId="1096687652" sldId="421"/>
        </pc:sldMkLst>
        <pc:spChg chg="mod">
          <ac:chgData name="Gallant Pierre-Paul" userId="16d6a607-a748-47b2-b406-47c02e4b6c77" providerId="ADAL" clId="{12372DC9-5D9C-470A-B18B-EF981B4275BE}" dt="2023-02-01T19:31:27.070" v="4623" actId="14100"/>
          <ac:spMkLst>
            <pc:docMk/>
            <pc:sldMk cId="1096687652" sldId="421"/>
            <ac:spMk id="3" creationId="{787EA226-1352-4247-90A4-9FBC01BDCFC4}"/>
          </ac:spMkLst>
        </pc:spChg>
        <pc:spChg chg="mod">
          <ac:chgData name="Gallant Pierre-Paul" userId="16d6a607-a748-47b2-b406-47c02e4b6c77" providerId="ADAL" clId="{12372DC9-5D9C-470A-B18B-EF981B4275BE}" dt="2023-02-01T11:54:23.915" v="1845"/>
          <ac:spMkLst>
            <pc:docMk/>
            <pc:sldMk cId="1096687652" sldId="421"/>
            <ac:spMk id="7" creationId="{AA93C648-8B6F-4979-B030-C774FAA798C7}"/>
          </ac:spMkLst>
        </pc:spChg>
        <pc:grpChg chg="add mod">
          <ac:chgData name="Gallant Pierre-Paul" userId="16d6a607-a748-47b2-b406-47c02e4b6c77" providerId="ADAL" clId="{12372DC9-5D9C-470A-B18B-EF981B4275BE}" dt="2023-02-01T11:54:23.915" v="1845"/>
          <ac:grpSpMkLst>
            <pc:docMk/>
            <pc:sldMk cId="1096687652" sldId="421"/>
            <ac:grpSpMk id="5" creationId="{866547FD-61AB-452F-AC7D-EA6716E8EF24}"/>
          </ac:grpSpMkLst>
        </pc:grpChg>
        <pc:picChg chg="mod">
          <ac:chgData name="Gallant Pierre-Paul" userId="16d6a607-a748-47b2-b406-47c02e4b6c77" providerId="ADAL" clId="{12372DC9-5D9C-470A-B18B-EF981B4275BE}" dt="2023-02-01T11:54:23.915" v="1845"/>
          <ac:picMkLst>
            <pc:docMk/>
            <pc:sldMk cId="1096687652" sldId="421"/>
            <ac:picMk id="6" creationId="{7E7F58AC-AB9C-44B4-975F-5C24F91F8D5B}"/>
          </ac:picMkLst>
        </pc:picChg>
      </pc:sldChg>
      <pc:sldChg chg="delSp modSp mod">
        <pc:chgData name="Gallant Pierre-Paul" userId="16d6a607-a748-47b2-b406-47c02e4b6c77" providerId="ADAL" clId="{12372DC9-5D9C-470A-B18B-EF981B4275BE}" dt="2023-01-30T20:59:23.661" v="8" actId="478"/>
        <pc:sldMkLst>
          <pc:docMk/>
          <pc:sldMk cId="3788413981" sldId="422"/>
        </pc:sldMkLst>
        <pc:spChg chg="mod">
          <ac:chgData name="Gallant Pierre-Paul" userId="16d6a607-a748-47b2-b406-47c02e4b6c77" providerId="ADAL" clId="{12372DC9-5D9C-470A-B18B-EF981B4275BE}" dt="2023-01-30T20:59:21.242" v="7" actId="27636"/>
          <ac:spMkLst>
            <pc:docMk/>
            <pc:sldMk cId="3788413981" sldId="422"/>
            <ac:spMk id="9" creationId="{83F7BB88-64FF-E3EA-4638-95BB152AB2AE}"/>
          </ac:spMkLst>
        </pc:spChg>
        <pc:picChg chg="del">
          <ac:chgData name="Gallant Pierre-Paul" userId="16d6a607-a748-47b2-b406-47c02e4b6c77" providerId="ADAL" clId="{12372DC9-5D9C-470A-B18B-EF981B4275BE}" dt="2023-01-30T20:59:23.661" v="8" actId="478"/>
          <ac:picMkLst>
            <pc:docMk/>
            <pc:sldMk cId="3788413981" sldId="422"/>
            <ac:picMk id="6" creationId="{35EDF7EE-29E9-4094-B389-B48D817C35E9}"/>
          </ac:picMkLst>
        </pc:picChg>
      </pc:sldChg>
      <pc:sldChg chg="new del">
        <pc:chgData name="Gallant Pierre-Paul" userId="16d6a607-a748-47b2-b406-47c02e4b6c77" providerId="ADAL" clId="{12372DC9-5D9C-470A-B18B-EF981B4275BE}" dt="2023-01-30T21:14:20.272" v="38" actId="47"/>
        <pc:sldMkLst>
          <pc:docMk/>
          <pc:sldMk cId="2466664346" sldId="423"/>
        </pc:sldMkLst>
      </pc:sldChg>
      <pc:sldChg chg="modSp new del mod ord">
        <pc:chgData name="Gallant Pierre-Paul" userId="16d6a607-a748-47b2-b406-47c02e4b6c77" providerId="ADAL" clId="{12372DC9-5D9C-470A-B18B-EF981B4275BE}" dt="2023-02-01T11:52:36.813" v="1838" actId="47"/>
        <pc:sldMkLst>
          <pc:docMk/>
          <pc:sldMk cId="3212452989" sldId="424"/>
        </pc:sldMkLst>
        <pc:spChg chg="mod">
          <ac:chgData name="Gallant Pierre-Paul" userId="16d6a607-a748-47b2-b406-47c02e4b6c77" providerId="ADAL" clId="{12372DC9-5D9C-470A-B18B-EF981B4275BE}" dt="2023-01-30T20:59:57.707" v="27" actId="20577"/>
          <ac:spMkLst>
            <pc:docMk/>
            <pc:sldMk cId="3212452989" sldId="424"/>
            <ac:spMk id="2" creationId="{4D41AF63-B3BD-40C3-85D3-49264E6D9C2E}"/>
          </ac:spMkLst>
        </pc:spChg>
      </pc:sldChg>
      <pc:sldChg chg="new del">
        <pc:chgData name="Gallant Pierre-Paul" userId="16d6a607-a748-47b2-b406-47c02e4b6c77" providerId="ADAL" clId="{12372DC9-5D9C-470A-B18B-EF981B4275BE}" dt="2023-01-30T20:59:50.138" v="15" actId="47"/>
        <pc:sldMkLst>
          <pc:docMk/>
          <pc:sldMk cId="148722681" sldId="425"/>
        </pc:sldMkLst>
      </pc:sldChg>
      <pc:sldChg chg="delSp modSp add mod">
        <pc:chgData name="Gallant Pierre-Paul" userId="16d6a607-a748-47b2-b406-47c02e4b6c77" providerId="ADAL" clId="{12372DC9-5D9C-470A-B18B-EF981B4275BE}" dt="2023-02-01T03:14:08.696" v="1341" actId="478"/>
        <pc:sldMkLst>
          <pc:docMk/>
          <pc:sldMk cId="2060265546" sldId="425"/>
        </pc:sldMkLst>
        <pc:spChg chg="mod">
          <ac:chgData name="Gallant Pierre-Paul" userId="16d6a607-a748-47b2-b406-47c02e4b6c77" providerId="ADAL" clId="{12372DC9-5D9C-470A-B18B-EF981B4275BE}" dt="2023-02-01T03:13:48.478" v="1320"/>
          <ac:spMkLst>
            <pc:docMk/>
            <pc:sldMk cId="2060265546" sldId="425"/>
            <ac:spMk id="2" creationId="{4D41AF63-B3BD-40C3-85D3-49264E6D9C2E}"/>
          </ac:spMkLst>
        </pc:spChg>
        <pc:spChg chg="mod">
          <ac:chgData name="Gallant Pierre-Paul" userId="16d6a607-a748-47b2-b406-47c02e4b6c77" providerId="ADAL" clId="{12372DC9-5D9C-470A-B18B-EF981B4275BE}" dt="2023-02-01T03:14:04.105" v="1340" actId="20577"/>
          <ac:spMkLst>
            <pc:docMk/>
            <pc:sldMk cId="2060265546" sldId="425"/>
            <ac:spMk id="3" creationId="{A69ED5EB-A743-4170-A3CE-0A0F9CB07783}"/>
          </ac:spMkLst>
        </pc:spChg>
        <pc:spChg chg="del mod">
          <ac:chgData name="Gallant Pierre-Paul" userId="16d6a607-a748-47b2-b406-47c02e4b6c77" providerId="ADAL" clId="{12372DC9-5D9C-470A-B18B-EF981B4275BE}" dt="2023-02-01T03:14:08.696" v="1341" actId="478"/>
          <ac:spMkLst>
            <pc:docMk/>
            <pc:sldMk cId="2060265546" sldId="425"/>
            <ac:spMk id="4" creationId="{CCD8648F-FBFF-29F5-2F88-087E36871B7B}"/>
          </ac:spMkLst>
        </pc:spChg>
      </pc:sldChg>
      <pc:sldChg chg="add del">
        <pc:chgData name="Gallant Pierre-Paul" userId="16d6a607-a748-47b2-b406-47c02e4b6c77" providerId="ADAL" clId="{12372DC9-5D9C-470A-B18B-EF981B4275BE}" dt="2023-02-01T03:14:11.757" v="1342" actId="47"/>
        <pc:sldMkLst>
          <pc:docMk/>
          <pc:sldMk cId="369511990" sldId="426"/>
        </pc:sldMkLst>
      </pc:sldChg>
      <pc:sldChg chg="addSp modSp add mod">
        <pc:chgData name="Gallant Pierre-Paul" userId="16d6a607-a748-47b2-b406-47c02e4b6c77" providerId="ADAL" clId="{12372DC9-5D9C-470A-B18B-EF981B4275BE}" dt="2023-02-02T14:42:21.987" v="6390" actId="20577"/>
        <pc:sldMkLst>
          <pc:docMk/>
          <pc:sldMk cId="2182304734" sldId="427"/>
        </pc:sldMkLst>
        <pc:spChg chg="mod">
          <ac:chgData name="Gallant Pierre-Paul" userId="16d6a607-a748-47b2-b406-47c02e4b6c77" providerId="ADAL" clId="{12372DC9-5D9C-470A-B18B-EF981B4275BE}" dt="2023-02-02T14:42:21.987" v="6390" actId="20577"/>
          <ac:spMkLst>
            <pc:docMk/>
            <pc:sldMk cId="2182304734" sldId="427"/>
            <ac:spMk id="2" creationId="{02C5B25A-255D-4EA9-9460-AD1CF4670911}"/>
          </ac:spMkLst>
        </pc:spChg>
        <pc:spChg chg="add mod">
          <ac:chgData name="Gallant Pierre-Paul" userId="16d6a607-a748-47b2-b406-47c02e4b6c77" providerId="ADAL" clId="{12372DC9-5D9C-470A-B18B-EF981B4275BE}" dt="2023-02-01T19:50:36.988" v="5444" actId="20577"/>
          <ac:spMkLst>
            <pc:docMk/>
            <pc:sldMk cId="2182304734" sldId="427"/>
            <ac:spMk id="17" creationId="{0092C365-71EF-479C-9500-8D033D20E289}"/>
          </ac:spMkLst>
        </pc:spChg>
        <pc:cxnChg chg="add mod">
          <ac:chgData name="Gallant Pierre-Paul" userId="16d6a607-a748-47b2-b406-47c02e4b6c77" providerId="ADAL" clId="{12372DC9-5D9C-470A-B18B-EF981B4275BE}" dt="2023-02-01T19:48:41.780" v="5252" actId="14100"/>
          <ac:cxnSpMkLst>
            <pc:docMk/>
            <pc:sldMk cId="2182304734" sldId="427"/>
            <ac:cxnSpMk id="12" creationId="{03FF1673-FD52-4637-8421-7AB25BC7C707}"/>
          </ac:cxnSpMkLst>
        </pc:cxnChg>
        <pc:cxnChg chg="add mod">
          <ac:chgData name="Gallant Pierre-Paul" userId="16d6a607-a748-47b2-b406-47c02e4b6c77" providerId="ADAL" clId="{12372DC9-5D9C-470A-B18B-EF981B4275BE}" dt="2023-02-01T19:50:25.605" v="5443" actId="14100"/>
          <ac:cxnSpMkLst>
            <pc:docMk/>
            <pc:sldMk cId="2182304734" sldId="427"/>
            <ac:cxnSpMk id="13" creationId="{75FD09CF-6077-4329-87DF-3E59F1B13DF1}"/>
          </ac:cxnSpMkLst>
        </pc:cxnChg>
      </pc:sldChg>
      <pc:sldChg chg="addSp delSp modSp add del mod">
        <pc:chgData name="Gallant Pierre-Paul" userId="16d6a607-a748-47b2-b406-47c02e4b6c77" providerId="ADAL" clId="{12372DC9-5D9C-470A-B18B-EF981B4275BE}" dt="2023-02-01T14:46:26.862" v="2126" actId="47"/>
        <pc:sldMkLst>
          <pc:docMk/>
          <pc:sldMk cId="4131151122" sldId="428"/>
        </pc:sldMkLst>
        <pc:spChg chg="mod">
          <ac:chgData name="Gallant Pierre-Paul" userId="16d6a607-a748-47b2-b406-47c02e4b6c77" providerId="ADAL" clId="{12372DC9-5D9C-470A-B18B-EF981B4275BE}" dt="2023-02-01T14:39:57.253" v="1964" actId="1076"/>
          <ac:spMkLst>
            <pc:docMk/>
            <pc:sldMk cId="4131151122" sldId="428"/>
            <ac:spMk id="21" creationId="{D1BAF7D7-2838-4878-8620-2658DB21D4D9}"/>
          </ac:spMkLst>
        </pc:spChg>
        <pc:cxnChg chg="add del mod">
          <ac:chgData name="Gallant Pierre-Paul" userId="16d6a607-a748-47b2-b406-47c02e4b6c77" providerId="ADAL" clId="{12372DC9-5D9C-470A-B18B-EF981B4275BE}" dt="2023-02-01T14:40:06.170" v="1969" actId="478"/>
          <ac:cxnSpMkLst>
            <pc:docMk/>
            <pc:sldMk cId="4131151122" sldId="428"/>
            <ac:cxnSpMk id="5" creationId="{D8FED565-D45D-4310-9C1D-833F6951DB1B}"/>
          </ac:cxnSpMkLst>
        </pc:cxnChg>
        <pc:cxnChg chg="add del mod">
          <ac:chgData name="Gallant Pierre-Paul" userId="16d6a607-a748-47b2-b406-47c02e4b6c77" providerId="ADAL" clId="{12372DC9-5D9C-470A-B18B-EF981B4275BE}" dt="2023-02-01T14:40:05.211" v="1968" actId="478"/>
          <ac:cxnSpMkLst>
            <pc:docMk/>
            <pc:sldMk cId="4131151122" sldId="428"/>
            <ac:cxnSpMk id="12" creationId="{00213060-1532-4E22-8527-79CA0556B27D}"/>
          </ac:cxnSpMkLst>
        </pc:cxnChg>
        <pc:cxnChg chg="add del mod">
          <ac:chgData name="Gallant Pierre-Paul" userId="16d6a607-a748-47b2-b406-47c02e4b6c77" providerId="ADAL" clId="{12372DC9-5D9C-470A-B18B-EF981B4275BE}" dt="2023-02-01T14:40:03.071" v="1966" actId="478"/>
          <ac:cxnSpMkLst>
            <pc:docMk/>
            <pc:sldMk cId="4131151122" sldId="428"/>
            <ac:cxnSpMk id="13" creationId="{5DC73F08-364B-4F4A-A1BA-371BECFB6D57}"/>
          </ac:cxnSpMkLst>
        </pc:cxnChg>
        <pc:cxnChg chg="add del mod">
          <ac:chgData name="Gallant Pierre-Paul" userId="16d6a607-a748-47b2-b406-47c02e4b6c77" providerId="ADAL" clId="{12372DC9-5D9C-470A-B18B-EF981B4275BE}" dt="2023-02-01T14:40:03.971" v="1967" actId="478"/>
          <ac:cxnSpMkLst>
            <pc:docMk/>
            <pc:sldMk cId="4131151122" sldId="428"/>
            <ac:cxnSpMk id="14" creationId="{EA545F94-18AA-4B97-8846-9B27A7D39656}"/>
          </ac:cxnSpMkLst>
        </pc:cxnChg>
      </pc:sldChg>
      <pc:sldChg chg="modSp add mod">
        <pc:chgData name="Gallant Pierre-Paul" userId="16d6a607-a748-47b2-b406-47c02e4b6c77" providerId="ADAL" clId="{12372DC9-5D9C-470A-B18B-EF981B4275BE}" dt="2023-02-02T14:42:35.206" v="6406" actId="20577"/>
        <pc:sldMkLst>
          <pc:docMk/>
          <pc:sldMk cId="27065177" sldId="429"/>
        </pc:sldMkLst>
        <pc:spChg chg="mod">
          <ac:chgData name="Gallant Pierre-Paul" userId="16d6a607-a748-47b2-b406-47c02e4b6c77" providerId="ADAL" clId="{12372DC9-5D9C-470A-B18B-EF981B4275BE}" dt="2023-02-02T14:42:35.206" v="6406" actId="20577"/>
          <ac:spMkLst>
            <pc:docMk/>
            <pc:sldMk cId="27065177" sldId="429"/>
            <ac:spMk id="2" creationId="{02C5B25A-255D-4EA9-9460-AD1CF4670911}"/>
          </ac:spMkLst>
        </pc:spChg>
        <pc:spChg chg="mod">
          <ac:chgData name="Gallant Pierre-Paul" userId="16d6a607-a748-47b2-b406-47c02e4b6c77" providerId="ADAL" clId="{12372DC9-5D9C-470A-B18B-EF981B4275BE}" dt="2023-02-01T19:51:29.067" v="5454" actId="27636"/>
          <ac:spMkLst>
            <pc:docMk/>
            <pc:sldMk cId="27065177" sldId="429"/>
            <ac:spMk id="7" creationId="{344A832D-4D9F-4997-965B-8F994D3A13BE}"/>
          </ac:spMkLst>
        </pc:spChg>
        <pc:picChg chg="mod">
          <ac:chgData name="Gallant Pierre-Paul" userId="16d6a607-a748-47b2-b406-47c02e4b6c77" providerId="ADAL" clId="{12372DC9-5D9C-470A-B18B-EF981B4275BE}" dt="2023-02-01T19:51:37.605" v="5455" actId="1076"/>
          <ac:picMkLst>
            <pc:docMk/>
            <pc:sldMk cId="27065177" sldId="429"/>
            <ac:picMk id="13" creationId="{A07F72F9-0383-474B-8F27-2AD2B00AECE9}"/>
          </ac:picMkLst>
        </pc:picChg>
      </pc:sldChg>
      <pc:sldChg chg="addSp delSp modSp add mod">
        <pc:chgData name="Gallant Pierre-Paul" userId="16d6a607-a748-47b2-b406-47c02e4b6c77" providerId="ADAL" clId="{12372DC9-5D9C-470A-B18B-EF981B4275BE}" dt="2023-02-01T22:40:12.109" v="5532"/>
        <pc:sldMkLst>
          <pc:docMk/>
          <pc:sldMk cId="2915524233" sldId="430"/>
        </pc:sldMkLst>
        <pc:spChg chg="add del mod">
          <ac:chgData name="Gallant Pierre-Paul" userId="16d6a607-a748-47b2-b406-47c02e4b6c77" providerId="ADAL" clId="{12372DC9-5D9C-470A-B18B-EF981B4275BE}" dt="2023-02-01T22:38:28.738" v="5513" actId="478"/>
          <ac:spMkLst>
            <pc:docMk/>
            <pc:sldMk cId="2915524233" sldId="430"/>
            <ac:spMk id="3" creationId="{9AEE1172-10A2-40FA-9D63-B5F2E249A9B1}"/>
          </ac:spMkLst>
        </pc:spChg>
        <pc:picChg chg="del">
          <ac:chgData name="Gallant Pierre-Paul" userId="16d6a607-a748-47b2-b406-47c02e4b6c77" providerId="ADAL" clId="{12372DC9-5D9C-470A-B18B-EF981B4275BE}" dt="2023-02-01T22:38:14.688" v="5504" actId="478"/>
          <ac:picMkLst>
            <pc:docMk/>
            <pc:sldMk cId="2915524233" sldId="430"/>
            <ac:picMk id="5" creationId="{37BB3D03-47CE-47C2-9579-454DD88BB9C2}"/>
          </ac:picMkLst>
        </pc:picChg>
        <pc:picChg chg="del">
          <ac:chgData name="Gallant Pierre-Paul" userId="16d6a607-a748-47b2-b406-47c02e4b6c77" providerId="ADAL" clId="{12372DC9-5D9C-470A-B18B-EF981B4275BE}" dt="2023-02-01T22:38:16.136" v="5505" actId="478"/>
          <ac:picMkLst>
            <pc:docMk/>
            <pc:sldMk cId="2915524233" sldId="430"/>
            <ac:picMk id="8" creationId="{AD5FDF34-A49D-42D1-AC55-C9196D137AF7}"/>
          </ac:picMkLst>
        </pc:picChg>
        <pc:picChg chg="add mod">
          <ac:chgData name="Gallant Pierre-Paul" userId="16d6a607-a748-47b2-b406-47c02e4b6c77" providerId="ADAL" clId="{12372DC9-5D9C-470A-B18B-EF981B4275BE}" dt="2023-02-01T22:38:57.276" v="5530" actId="1035"/>
          <ac:picMkLst>
            <pc:docMk/>
            <pc:sldMk cId="2915524233" sldId="430"/>
            <ac:picMk id="9" creationId="{802B9B83-CB16-433E-9740-14FF197D838F}"/>
          </ac:picMkLst>
        </pc:picChg>
        <pc:picChg chg="add del mod">
          <ac:chgData name="Gallant Pierre-Paul" userId="16d6a607-a748-47b2-b406-47c02e4b6c77" providerId="ADAL" clId="{12372DC9-5D9C-470A-B18B-EF981B4275BE}" dt="2023-02-01T22:40:12.109" v="5532"/>
          <ac:picMkLst>
            <pc:docMk/>
            <pc:sldMk cId="2915524233" sldId="430"/>
            <ac:picMk id="10" creationId="{F7130938-A673-4F82-8E0C-E0486843A1FB}"/>
          </ac:picMkLst>
        </pc:picChg>
      </pc:sldChg>
      <pc:sldChg chg="delSp modSp mod">
        <pc:chgData name="Gallant Pierre-Paul" userId="16d6a607-a748-47b2-b406-47c02e4b6c77" providerId="ADAL" clId="{12372DC9-5D9C-470A-B18B-EF981B4275BE}" dt="2023-01-31T16:29:18.345" v="68" actId="1038"/>
        <pc:sldMkLst>
          <pc:docMk/>
          <pc:sldMk cId="3044042412" sldId="431"/>
        </pc:sldMkLst>
        <pc:spChg chg="mod">
          <ac:chgData name="Gallant Pierre-Paul" userId="16d6a607-a748-47b2-b406-47c02e4b6c77" providerId="ADAL" clId="{12372DC9-5D9C-470A-B18B-EF981B4275BE}" dt="2023-01-31T16:25:16.391" v="42" actId="20577"/>
          <ac:spMkLst>
            <pc:docMk/>
            <pc:sldMk cId="3044042412" sldId="431"/>
            <ac:spMk id="22" creationId="{E61F2192-1995-E2EC-9F19-1B4D64B9E63C}"/>
          </ac:spMkLst>
        </pc:spChg>
        <pc:picChg chg="del">
          <ac:chgData name="Gallant Pierre-Paul" userId="16d6a607-a748-47b2-b406-47c02e4b6c77" providerId="ADAL" clId="{12372DC9-5D9C-470A-B18B-EF981B4275BE}" dt="2023-01-31T16:28:06.444" v="64" actId="478"/>
          <ac:picMkLst>
            <pc:docMk/>
            <pc:sldMk cId="3044042412" sldId="431"/>
            <ac:picMk id="23" creationId="{5A76CA90-23A5-4001-B077-A7348373B124}"/>
          </ac:picMkLst>
        </pc:picChg>
        <pc:cxnChg chg="mod">
          <ac:chgData name="Gallant Pierre-Paul" userId="16d6a607-a748-47b2-b406-47c02e4b6c77" providerId="ADAL" clId="{12372DC9-5D9C-470A-B18B-EF981B4275BE}" dt="2023-01-31T16:25:29.602" v="60" actId="1038"/>
          <ac:cxnSpMkLst>
            <pc:docMk/>
            <pc:sldMk cId="3044042412" sldId="431"/>
            <ac:cxnSpMk id="37" creationId="{B5C3783C-C782-D529-A01A-E76B5A6175AF}"/>
          </ac:cxnSpMkLst>
        </pc:cxnChg>
        <pc:cxnChg chg="mod">
          <ac:chgData name="Gallant Pierre-Paul" userId="16d6a607-a748-47b2-b406-47c02e4b6c77" providerId="ADAL" clId="{12372DC9-5D9C-470A-B18B-EF981B4275BE}" dt="2023-01-31T16:29:18.345" v="68" actId="1038"/>
          <ac:cxnSpMkLst>
            <pc:docMk/>
            <pc:sldMk cId="3044042412" sldId="431"/>
            <ac:cxnSpMk id="57" creationId="{079160F3-2BF9-679C-269D-55891833BA59}"/>
          </ac:cxnSpMkLst>
        </pc:cxnChg>
        <pc:cxnChg chg="mod">
          <ac:chgData name="Gallant Pierre-Paul" userId="16d6a607-a748-47b2-b406-47c02e4b6c77" providerId="ADAL" clId="{12372DC9-5D9C-470A-B18B-EF981B4275BE}" dt="2023-01-31T16:29:18.345" v="68" actId="1038"/>
          <ac:cxnSpMkLst>
            <pc:docMk/>
            <pc:sldMk cId="3044042412" sldId="431"/>
            <ac:cxnSpMk id="68" creationId="{F98BEC23-87F9-72EC-431C-4FA024254D27}"/>
          </ac:cxnSpMkLst>
        </pc:cxnChg>
      </pc:sldChg>
      <pc:sldChg chg="addSp delSp modSp mod modAnim">
        <pc:chgData name="Gallant Pierre-Paul" userId="16d6a607-a748-47b2-b406-47c02e4b6c77" providerId="ADAL" clId="{12372DC9-5D9C-470A-B18B-EF981B4275BE}" dt="2023-02-01T19:43:59.731" v="5228" actId="20577"/>
        <pc:sldMkLst>
          <pc:docMk/>
          <pc:sldMk cId="976511633" sldId="433"/>
        </pc:sldMkLst>
        <pc:spChg chg="mod">
          <ac:chgData name="Gallant Pierre-Paul" userId="16d6a607-a748-47b2-b406-47c02e4b6c77" providerId="ADAL" clId="{12372DC9-5D9C-470A-B18B-EF981B4275BE}" dt="2023-02-01T17:14:17.926" v="3250" actId="6549"/>
          <ac:spMkLst>
            <pc:docMk/>
            <pc:sldMk cId="976511633" sldId="433"/>
            <ac:spMk id="2" creationId="{B30CF818-07A4-0EAB-7C0F-412E69DBA3C2}"/>
          </ac:spMkLst>
        </pc:spChg>
        <pc:spChg chg="del">
          <ac:chgData name="Gallant Pierre-Paul" userId="16d6a607-a748-47b2-b406-47c02e4b6c77" providerId="ADAL" clId="{12372DC9-5D9C-470A-B18B-EF981B4275BE}" dt="2023-02-01T14:54:43.133" v="2135" actId="478"/>
          <ac:spMkLst>
            <pc:docMk/>
            <pc:sldMk cId="976511633" sldId="433"/>
            <ac:spMk id="3" creationId="{69E6B14E-F6C5-F8E5-CE50-0AD416F315C0}"/>
          </ac:spMkLst>
        </pc:spChg>
        <pc:spChg chg="add del mod">
          <ac:chgData name="Gallant Pierre-Paul" userId="16d6a607-a748-47b2-b406-47c02e4b6c77" providerId="ADAL" clId="{12372DC9-5D9C-470A-B18B-EF981B4275BE}" dt="2023-02-01T15:29:08.078" v="2142" actId="21"/>
          <ac:spMkLst>
            <pc:docMk/>
            <pc:sldMk cId="976511633" sldId="433"/>
            <ac:spMk id="5" creationId="{BF4F0EBB-38E1-6972-3593-6846EBFEB7C0}"/>
          </ac:spMkLst>
        </pc:spChg>
        <pc:spChg chg="mod">
          <ac:chgData name="Gallant Pierre-Paul" userId="16d6a607-a748-47b2-b406-47c02e4b6c77" providerId="ADAL" clId="{12372DC9-5D9C-470A-B18B-EF981B4275BE}" dt="2023-01-31T23:06:51.705" v="90"/>
          <ac:spMkLst>
            <pc:docMk/>
            <pc:sldMk cId="976511633" sldId="433"/>
            <ac:spMk id="9" creationId="{0A94B139-E88E-4494-9E6D-7B2B83A1288B}"/>
          </ac:spMkLst>
        </pc:spChg>
        <pc:spChg chg="add del mod">
          <ac:chgData name="Gallant Pierre-Paul" userId="16d6a607-a748-47b2-b406-47c02e4b6c77" providerId="ADAL" clId="{12372DC9-5D9C-470A-B18B-EF981B4275BE}" dt="2023-02-01T16:49:54.223" v="2664" actId="478"/>
          <ac:spMkLst>
            <pc:docMk/>
            <pc:sldMk cId="976511633" sldId="433"/>
            <ac:spMk id="14" creationId="{29FFE1BA-90F8-484F-A6A0-8351C2409291}"/>
          </ac:spMkLst>
        </pc:spChg>
        <pc:spChg chg="add mod">
          <ac:chgData name="Gallant Pierre-Paul" userId="16d6a607-a748-47b2-b406-47c02e4b6c77" providerId="ADAL" clId="{12372DC9-5D9C-470A-B18B-EF981B4275BE}" dt="2023-02-01T19:43:59.731" v="5228" actId="20577"/>
          <ac:spMkLst>
            <pc:docMk/>
            <pc:sldMk cId="976511633" sldId="433"/>
            <ac:spMk id="15" creationId="{CB46F711-2527-4EB9-8F0F-BF5569B8265B}"/>
          </ac:spMkLst>
        </pc:spChg>
        <pc:spChg chg="add del mod">
          <ac:chgData name="Gallant Pierre-Paul" userId="16d6a607-a748-47b2-b406-47c02e4b6c77" providerId="ADAL" clId="{12372DC9-5D9C-470A-B18B-EF981B4275BE}" dt="2023-02-01T16:51:20.191" v="2743" actId="6549"/>
          <ac:spMkLst>
            <pc:docMk/>
            <pc:sldMk cId="976511633" sldId="433"/>
            <ac:spMk id="16" creationId="{12FFFA93-18EE-445F-BF32-0C98648C91F0}"/>
          </ac:spMkLst>
        </pc:spChg>
        <pc:spChg chg="add mod">
          <ac:chgData name="Gallant Pierre-Paul" userId="16d6a607-a748-47b2-b406-47c02e4b6c77" providerId="ADAL" clId="{12372DC9-5D9C-470A-B18B-EF981B4275BE}" dt="2023-02-01T16:50:27.672" v="2729" actId="1037"/>
          <ac:spMkLst>
            <pc:docMk/>
            <pc:sldMk cId="976511633" sldId="433"/>
            <ac:spMk id="17" creationId="{81987CD9-BEFC-4230-B2D3-940029BD2C79}"/>
          </ac:spMkLst>
        </pc:spChg>
        <pc:spChg chg="add del mod">
          <ac:chgData name="Gallant Pierre-Paul" userId="16d6a607-a748-47b2-b406-47c02e4b6c77" providerId="ADAL" clId="{12372DC9-5D9C-470A-B18B-EF981B4275BE}" dt="2023-02-01T16:46:34.704" v="2441" actId="478"/>
          <ac:spMkLst>
            <pc:docMk/>
            <pc:sldMk cId="976511633" sldId="433"/>
            <ac:spMk id="25" creationId="{97D93AF3-5B3A-4024-925F-8ECFB50F0139}"/>
          </ac:spMkLst>
        </pc:spChg>
        <pc:spChg chg="add mod">
          <ac:chgData name="Gallant Pierre-Paul" userId="16d6a607-a748-47b2-b406-47c02e4b6c77" providerId="ADAL" clId="{12372DC9-5D9C-470A-B18B-EF981B4275BE}" dt="2023-02-01T16:50:42.184" v="2734" actId="1076"/>
          <ac:spMkLst>
            <pc:docMk/>
            <pc:sldMk cId="976511633" sldId="433"/>
            <ac:spMk id="26" creationId="{A7C41DE7-DF87-406D-89F1-F4F826927D39}"/>
          </ac:spMkLst>
        </pc:spChg>
        <pc:spChg chg="add mod">
          <ac:chgData name="Gallant Pierre-Paul" userId="16d6a607-a748-47b2-b406-47c02e4b6c77" providerId="ADAL" clId="{12372DC9-5D9C-470A-B18B-EF981B4275BE}" dt="2023-02-01T16:50:27.672" v="2729" actId="1037"/>
          <ac:spMkLst>
            <pc:docMk/>
            <pc:sldMk cId="976511633" sldId="433"/>
            <ac:spMk id="27" creationId="{B5A385C0-3E92-4BFD-95A4-7660E7B3FAE1}"/>
          </ac:spMkLst>
        </pc:spChg>
        <pc:spChg chg="add del">
          <ac:chgData name="Gallant Pierre-Paul" userId="16d6a607-a748-47b2-b406-47c02e4b6c77" providerId="ADAL" clId="{12372DC9-5D9C-470A-B18B-EF981B4275BE}" dt="2023-02-01T16:48:30.544" v="2620" actId="11529"/>
          <ac:spMkLst>
            <pc:docMk/>
            <pc:sldMk cId="976511633" sldId="433"/>
            <ac:spMk id="28" creationId="{F9009EDA-FCD7-4ADF-ADBD-15960FA0674D}"/>
          </ac:spMkLst>
        </pc:spChg>
        <pc:grpChg chg="add mod">
          <ac:chgData name="Gallant Pierre-Paul" userId="16d6a607-a748-47b2-b406-47c02e4b6c77" providerId="ADAL" clId="{12372DC9-5D9C-470A-B18B-EF981B4275BE}" dt="2023-01-31T23:06:51.705" v="90"/>
          <ac:grpSpMkLst>
            <pc:docMk/>
            <pc:sldMk cId="976511633" sldId="433"/>
            <ac:grpSpMk id="7" creationId="{99106949-9A25-4D88-862B-FC9D170FE38C}"/>
          </ac:grpSpMkLst>
        </pc:grpChg>
        <pc:picChg chg="add mod">
          <ac:chgData name="Gallant Pierre-Paul" userId="16d6a607-a748-47b2-b406-47c02e4b6c77" providerId="ADAL" clId="{12372DC9-5D9C-470A-B18B-EF981B4275BE}" dt="2023-01-31T21:13:24.104" v="81"/>
          <ac:picMkLst>
            <pc:docMk/>
            <pc:sldMk cId="976511633" sldId="433"/>
            <ac:picMk id="6" creationId="{E285E6E1-088E-4536-8EC0-53509C89C0FE}"/>
          </ac:picMkLst>
        </pc:picChg>
        <pc:picChg chg="mod">
          <ac:chgData name="Gallant Pierre-Paul" userId="16d6a607-a748-47b2-b406-47c02e4b6c77" providerId="ADAL" clId="{12372DC9-5D9C-470A-B18B-EF981B4275BE}" dt="2023-01-31T23:06:51.705" v="90"/>
          <ac:picMkLst>
            <pc:docMk/>
            <pc:sldMk cId="976511633" sldId="433"/>
            <ac:picMk id="8" creationId="{1BD5EA2F-402C-497D-B54E-5F31E62BE52A}"/>
          </ac:picMkLst>
        </pc:picChg>
        <pc:picChg chg="add del mod">
          <ac:chgData name="Gallant Pierre-Paul" userId="16d6a607-a748-47b2-b406-47c02e4b6c77" providerId="ADAL" clId="{12372DC9-5D9C-470A-B18B-EF981B4275BE}" dt="2023-02-01T15:30:36.514" v="2160" actId="478"/>
          <ac:picMkLst>
            <pc:docMk/>
            <pc:sldMk cId="976511633" sldId="433"/>
            <ac:picMk id="10" creationId="{54D8142C-DEF4-4D63-816C-0B235C71A70E}"/>
          </ac:picMkLst>
        </pc:picChg>
        <pc:picChg chg="add del mod">
          <ac:chgData name="Gallant Pierre-Paul" userId="16d6a607-a748-47b2-b406-47c02e4b6c77" providerId="ADAL" clId="{12372DC9-5D9C-470A-B18B-EF981B4275BE}" dt="2023-02-01T15:30:33.988" v="2157" actId="478"/>
          <ac:picMkLst>
            <pc:docMk/>
            <pc:sldMk cId="976511633" sldId="433"/>
            <ac:picMk id="11" creationId="{5E60D021-98D0-4919-9901-EBC6D9FE97E5}"/>
          </ac:picMkLst>
        </pc:picChg>
        <pc:picChg chg="add del mod">
          <ac:chgData name="Gallant Pierre-Paul" userId="16d6a607-a748-47b2-b406-47c02e4b6c77" providerId="ADAL" clId="{12372DC9-5D9C-470A-B18B-EF981B4275BE}" dt="2023-02-01T15:30:34.760" v="2158" actId="478"/>
          <ac:picMkLst>
            <pc:docMk/>
            <pc:sldMk cId="976511633" sldId="433"/>
            <ac:picMk id="12" creationId="{B1A890A4-2B7B-431D-B7C6-E934A73D202A}"/>
          </ac:picMkLst>
        </pc:picChg>
        <pc:picChg chg="add del mod">
          <ac:chgData name="Gallant Pierre-Paul" userId="16d6a607-a748-47b2-b406-47c02e4b6c77" providerId="ADAL" clId="{12372DC9-5D9C-470A-B18B-EF981B4275BE}" dt="2023-02-01T15:30:44.814" v="2165" actId="478"/>
          <ac:picMkLst>
            <pc:docMk/>
            <pc:sldMk cId="976511633" sldId="433"/>
            <ac:picMk id="13" creationId="{BFA5A2D5-A404-4B25-80E0-8A9F49D0DE82}"/>
          </ac:picMkLst>
        </pc:picChg>
        <pc:picChg chg="add del mod">
          <ac:chgData name="Gallant Pierre-Paul" userId="16d6a607-a748-47b2-b406-47c02e4b6c77" providerId="ADAL" clId="{12372DC9-5D9C-470A-B18B-EF981B4275BE}" dt="2023-02-01T16:45:56.478" v="2437" actId="478"/>
          <ac:picMkLst>
            <pc:docMk/>
            <pc:sldMk cId="976511633" sldId="433"/>
            <ac:picMk id="24" creationId="{00E3698A-FB1B-4BFB-A0CB-163E40188C32}"/>
          </ac:picMkLst>
        </pc:picChg>
        <pc:cxnChg chg="add del mod">
          <ac:chgData name="Gallant Pierre-Paul" userId="16d6a607-a748-47b2-b406-47c02e4b6c77" providerId="ADAL" clId="{12372DC9-5D9C-470A-B18B-EF981B4275BE}" dt="2023-02-01T15:30:56.187" v="2170" actId="478"/>
          <ac:cxnSpMkLst>
            <pc:docMk/>
            <pc:sldMk cId="976511633" sldId="433"/>
            <ac:cxnSpMk id="18" creationId="{A647E09A-1CE5-4622-B19F-F078BF4E2934}"/>
          </ac:cxnSpMkLst>
        </pc:cxnChg>
        <pc:cxnChg chg="add del mod">
          <ac:chgData name="Gallant Pierre-Paul" userId="16d6a607-a748-47b2-b406-47c02e4b6c77" providerId="ADAL" clId="{12372DC9-5D9C-470A-B18B-EF981B4275BE}" dt="2023-02-01T15:30:39.264" v="2162" actId="478"/>
          <ac:cxnSpMkLst>
            <pc:docMk/>
            <pc:sldMk cId="976511633" sldId="433"/>
            <ac:cxnSpMk id="19" creationId="{6CA1CC45-771A-4A0D-AF42-F7A24ECC0CA8}"/>
          </ac:cxnSpMkLst>
        </pc:cxnChg>
        <pc:cxnChg chg="add del mod">
          <ac:chgData name="Gallant Pierre-Paul" userId="16d6a607-a748-47b2-b406-47c02e4b6c77" providerId="ADAL" clId="{12372DC9-5D9C-470A-B18B-EF981B4275BE}" dt="2023-02-01T15:30:38.059" v="2161" actId="478"/>
          <ac:cxnSpMkLst>
            <pc:docMk/>
            <pc:sldMk cId="976511633" sldId="433"/>
            <ac:cxnSpMk id="20" creationId="{F2DB39B7-3B0F-4CA8-9E5F-F79E5805CA78}"/>
          </ac:cxnSpMkLst>
        </pc:cxnChg>
        <pc:cxnChg chg="add del mod">
          <ac:chgData name="Gallant Pierre-Paul" userId="16d6a607-a748-47b2-b406-47c02e4b6c77" providerId="ADAL" clId="{12372DC9-5D9C-470A-B18B-EF981B4275BE}" dt="2023-02-01T15:30:53.955" v="2169" actId="478"/>
          <ac:cxnSpMkLst>
            <pc:docMk/>
            <pc:sldMk cId="976511633" sldId="433"/>
            <ac:cxnSpMk id="21" creationId="{F26A16B1-4113-4CA1-A957-AF3105DF89C5}"/>
          </ac:cxnSpMkLst>
        </pc:cxnChg>
        <pc:cxnChg chg="add del mod">
          <ac:chgData name="Gallant Pierre-Paul" userId="16d6a607-a748-47b2-b406-47c02e4b6c77" providerId="ADAL" clId="{12372DC9-5D9C-470A-B18B-EF981B4275BE}" dt="2023-02-01T15:30:40.903" v="2163" actId="478"/>
          <ac:cxnSpMkLst>
            <pc:docMk/>
            <pc:sldMk cId="976511633" sldId="433"/>
            <ac:cxnSpMk id="22" creationId="{4DCC7FE7-4648-4EC5-908D-68545C8FFBFD}"/>
          </ac:cxnSpMkLst>
        </pc:cxnChg>
        <pc:cxnChg chg="add del mod">
          <ac:chgData name="Gallant Pierre-Paul" userId="16d6a607-a748-47b2-b406-47c02e4b6c77" providerId="ADAL" clId="{12372DC9-5D9C-470A-B18B-EF981B4275BE}" dt="2023-02-01T15:30:35.737" v="2159" actId="478"/>
          <ac:cxnSpMkLst>
            <pc:docMk/>
            <pc:sldMk cId="976511633" sldId="433"/>
            <ac:cxnSpMk id="23" creationId="{34E87330-1507-4AF2-9748-FE0B13F63F47}"/>
          </ac:cxnSpMkLst>
        </pc:cxnChg>
        <pc:cxnChg chg="add mod">
          <ac:chgData name="Gallant Pierre-Paul" userId="16d6a607-a748-47b2-b406-47c02e4b6c77" providerId="ADAL" clId="{12372DC9-5D9C-470A-B18B-EF981B4275BE}" dt="2023-02-01T16:50:42.184" v="2734" actId="1076"/>
          <ac:cxnSpMkLst>
            <pc:docMk/>
            <pc:sldMk cId="976511633" sldId="433"/>
            <ac:cxnSpMk id="30" creationId="{19396F3B-C1EF-4E1F-8FF1-2353DB88EA69}"/>
          </ac:cxnSpMkLst>
        </pc:cxnChg>
        <pc:cxnChg chg="add mod">
          <ac:chgData name="Gallant Pierre-Paul" userId="16d6a607-a748-47b2-b406-47c02e4b6c77" providerId="ADAL" clId="{12372DC9-5D9C-470A-B18B-EF981B4275BE}" dt="2023-02-01T16:50:27.672" v="2729" actId="1037"/>
          <ac:cxnSpMkLst>
            <pc:docMk/>
            <pc:sldMk cId="976511633" sldId="433"/>
            <ac:cxnSpMk id="31" creationId="{17318D4B-86A6-4CB0-B598-23C40F744A8E}"/>
          </ac:cxnSpMkLst>
        </pc:cxnChg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240433155" sldId="434"/>
        </pc:sldMkLst>
      </pc:sldChg>
      <pc:sldChg chg="addSp delSp modSp mod addAnim delAnim modAnim">
        <pc:chgData name="Gallant Pierre-Paul" userId="16d6a607-a748-47b2-b406-47c02e4b6c77" providerId="ADAL" clId="{12372DC9-5D9C-470A-B18B-EF981B4275BE}" dt="2023-02-01T19:47:44.966" v="5248" actId="20577"/>
        <pc:sldMkLst>
          <pc:docMk/>
          <pc:sldMk cId="1173608690" sldId="434"/>
        </pc:sldMkLst>
        <pc:spChg chg="mod">
          <ac:chgData name="Gallant Pierre-Paul" userId="16d6a607-a748-47b2-b406-47c02e4b6c77" providerId="ADAL" clId="{12372DC9-5D9C-470A-B18B-EF981B4275BE}" dt="2023-02-01T17:14:31.265" v="3284" actId="6549"/>
          <ac:spMkLst>
            <pc:docMk/>
            <pc:sldMk cId="1173608690" sldId="434"/>
            <ac:spMk id="2" creationId="{B30CF818-07A4-0EAB-7C0F-412E69DBA3C2}"/>
          </ac:spMkLst>
        </pc:spChg>
        <pc:spChg chg="mod">
          <ac:chgData name="Gallant Pierre-Paul" userId="16d6a607-a748-47b2-b406-47c02e4b6c77" providerId="ADAL" clId="{12372DC9-5D9C-470A-B18B-EF981B4275BE}" dt="2023-02-01T19:14:44.102" v="3988" actId="20577"/>
          <ac:spMkLst>
            <pc:docMk/>
            <pc:sldMk cId="1173608690" sldId="434"/>
            <ac:spMk id="3" creationId="{69E6B14E-F6C5-F8E5-CE50-0AD416F315C0}"/>
          </ac:spMkLst>
        </pc:spChg>
        <pc:spChg chg="del mod">
          <ac:chgData name="Gallant Pierre-Paul" userId="16d6a607-a748-47b2-b406-47c02e4b6c77" providerId="ADAL" clId="{12372DC9-5D9C-470A-B18B-EF981B4275BE}" dt="2023-02-01T19:19:17.032" v="4214" actId="478"/>
          <ac:spMkLst>
            <pc:docMk/>
            <pc:sldMk cId="1173608690" sldId="434"/>
            <ac:spMk id="5" creationId="{BF4F0EBB-38E1-6972-3593-6846EBFEB7C0}"/>
          </ac:spMkLst>
        </pc:spChg>
        <pc:spChg chg="mod">
          <ac:chgData name="Gallant Pierre-Paul" userId="16d6a607-a748-47b2-b406-47c02e4b6c77" providerId="ADAL" clId="{12372DC9-5D9C-470A-B18B-EF981B4275BE}" dt="2023-01-31T23:06:54.202" v="92"/>
          <ac:spMkLst>
            <pc:docMk/>
            <pc:sldMk cId="1173608690" sldId="434"/>
            <ac:spMk id="9" creationId="{DCF65CB2-9B2E-4341-98C8-368FEF500BE4}"/>
          </ac:spMkLst>
        </pc:spChg>
        <pc:spChg chg="add mod">
          <ac:chgData name="Gallant Pierre-Paul" userId="16d6a607-a748-47b2-b406-47c02e4b6c77" providerId="ADAL" clId="{12372DC9-5D9C-470A-B18B-EF981B4275BE}" dt="2023-02-01T19:47:04.698" v="5232" actId="20577"/>
          <ac:spMkLst>
            <pc:docMk/>
            <pc:sldMk cId="1173608690" sldId="434"/>
            <ac:spMk id="10" creationId="{AF575956-BA81-4791-9675-BD059AA851D2}"/>
          </ac:spMkLst>
        </pc:spChg>
        <pc:spChg chg="add mod">
          <ac:chgData name="Gallant Pierre-Paul" userId="16d6a607-a748-47b2-b406-47c02e4b6c77" providerId="ADAL" clId="{12372DC9-5D9C-470A-B18B-EF981B4275BE}" dt="2023-02-01T19:21:21.814" v="4310" actId="1036"/>
          <ac:spMkLst>
            <pc:docMk/>
            <pc:sldMk cId="1173608690" sldId="434"/>
            <ac:spMk id="11" creationId="{5A4DF2AE-528C-4041-BC85-201F80C07102}"/>
          </ac:spMkLst>
        </pc:spChg>
        <pc:spChg chg="add del mod">
          <ac:chgData name="Gallant Pierre-Paul" userId="16d6a607-a748-47b2-b406-47c02e4b6c77" providerId="ADAL" clId="{12372DC9-5D9C-470A-B18B-EF981B4275BE}" dt="2023-02-01T18:50:50.909" v="3352" actId="478"/>
          <ac:spMkLst>
            <pc:docMk/>
            <pc:sldMk cId="1173608690" sldId="434"/>
            <ac:spMk id="12" creationId="{3D1130AB-8A74-4398-BCC9-40DAAFA58979}"/>
          </ac:spMkLst>
        </pc:spChg>
        <pc:spChg chg="add mod">
          <ac:chgData name="Gallant Pierre-Paul" userId="16d6a607-a748-47b2-b406-47c02e4b6c77" providerId="ADAL" clId="{12372DC9-5D9C-470A-B18B-EF981B4275BE}" dt="2023-02-01T19:21:21.814" v="4310" actId="1036"/>
          <ac:spMkLst>
            <pc:docMk/>
            <pc:sldMk cId="1173608690" sldId="434"/>
            <ac:spMk id="15" creationId="{42FE129B-6981-448E-A824-B6F43CB9DA1A}"/>
          </ac:spMkLst>
        </pc:spChg>
        <pc:spChg chg="add mod">
          <ac:chgData name="Gallant Pierre-Paul" userId="16d6a607-a748-47b2-b406-47c02e4b6c77" providerId="ADAL" clId="{12372DC9-5D9C-470A-B18B-EF981B4275BE}" dt="2023-02-01T19:21:21.814" v="4310" actId="1036"/>
          <ac:spMkLst>
            <pc:docMk/>
            <pc:sldMk cId="1173608690" sldId="434"/>
            <ac:spMk id="16" creationId="{61F914BA-265F-4D8B-89B8-5EED6A5EB0C6}"/>
          </ac:spMkLst>
        </pc:spChg>
        <pc:spChg chg="add del mod">
          <ac:chgData name="Gallant Pierre-Paul" userId="16d6a607-a748-47b2-b406-47c02e4b6c77" providerId="ADAL" clId="{12372DC9-5D9C-470A-B18B-EF981B4275BE}" dt="2023-02-01T19:10:21.908" v="3887" actId="478"/>
          <ac:spMkLst>
            <pc:docMk/>
            <pc:sldMk cId="1173608690" sldId="434"/>
            <ac:spMk id="17" creationId="{E9788ED5-666A-42B1-A5F4-0E72B3360C69}"/>
          </ac:spMkLst>
        </pc:spChg>
        <pc:spChg chg="add mod">
          <ac:chgData name="Gallant Pierre-Paul" userId="16d6a607-a748-47b2-b406-47c02e4b6c77" providerId="ADAL" clId="{12372DC9-5D9C-470A-B18B-EF981B4275BE}" dt="2023-02-01T19:21:21.814" v="4310" actId="1036"/>
          <ac:spMkLst>
            <pc:docMk/>
            <pc:sldMk cId="1173608690" sldId="434"/>
            <ac:spMk id="18" creationId="{B2BFC9C7-DE6E-4DD9-9B92-6CCC559B53B5}"/>
          </ac:spMkLst>
        </pc:spChg>
        <pc:spChg chg="add mod">
          <ac:chgData name="Gallant Pierre-Paul" userId="16d6a607-a748-47b2-b406-47c02e4b6c77" providerId="ADAL" clId="{12372DC9-5D9C-470A-B18B-EF981B4275BE}" dt="2023-02-01T19:21:21.814" v="4310" actId="1036"/>
          <ac:spMkLst>
            <pc:docMk/>
            <pc:sldMk cId="1173608690" sldId="434"/>
            <ac:spMk id="19" creationId="{26BD1EDC-0998-498F-8FAA-98ACB8DB731A}"/>
          </ac:spMkLst>
        </pc:spChg>
        <pc:spChg chg="add mod">
          <ac:chgData name="Gallant Pierre-Paul" userId="16d6a607-a748-47b2-b406-47c02e4b6c77" providerId="ADAL" clId="{12372DC9-5D9C-470A-B18B-EF981B4275BE}" dt="2023-02-01T19:23:13.450" v="4341" actId="1036"/>
          <ac:spMkLst>
            <pc:docMk/>
            <pc:sldMk cId="1173608690" sldId="434"/>
            <ac:spMk id="20" creationId="{1F5BDDD8-2283-4296-B5A7-9ABFA217E498}"/>
          </ac:spMkLst>
        </pc:spChg>
        <pc:spChg chg="add mod">
          <ac:chgData name="Gallant Pierre-Paul" userId="16d6a607-a748-47b2-b406-47c02e4b6c77" providerId="ADAL" clId="{12372DC9-5D9C-470A-B18B-EF981B4275BE}" dt="2023-02-01T19:47:16.879" v="5235" actId="5793"/>
          <ac:spMkLst>
            <pc:docMk/>
            <pc:sldMk cId="1173608690" sldId="434"/>
            <ac:spMk id="25" creationId="{AD2E4111-EB12-4505-A528-B164F0D597F2}"/>
          </ac:spMkLst>
        </pc:spChg>
        <pc:spChg chg="add mod">
          <ac:chgData name="Gallant Pierre-Paul" userId="16d6a607-a748-47b2-b406-47c02e4b6c77" providerId="ADAL" clId="{12372DC9-5D9C-470A-B18B-EF981B4275BE}" dt="2023-02-01T19:18:30.576" v="4184" actId="108"/>
          <ac:spMkLst>
            <pc:docMk/>
            <pc:sldMk cId="1173608690" sldId="434"/>
            <ac:spMk id="26" creationId="{905D2129-217A-4226-99A8-6B6B7C92CD19}"/>
          </ac:spMkLst>
        </pc:spChg>
        <pc:spChg chg="add mod">
          <ac:chgData name="Gallant Pierre-Paul" userId="16d6a607-a748-47b2-b406-47c02e4b6c77" providerId="ADAL" clId="{12372DC9-5D9C-470A-B18B-EF981B4275BE}" dt="2023-02-01T19:21:29.808" v="4319" actId="1036"/>
          <ac:spMkLst>
            <pc:docMk/>
            <pc:sldMk cId="1173608690" sldId="434"/>
            <ac:spMk id="27" creationId="{253F5450-D3B7-41A7-B152-8EA9762AA887}"/>
          </ac:spMkLst>
        </pc:spChg>
        <pc:spChg chg="add mod">
          <ac:chgData name="Gallant Pierre-Paul" userId="16d6a607-a748-47b2-b406-47c02e4b6c77" providerId="ADAL" clId="{12372DC9-5D9C-470A-B18B-EF981B4275BE}" dt="2023-02-01T19:21:21.814" v="4310" actId="1036"/>
          <ac:spMkLst>
            <pc:docMk/>
            <pc:sldMk cId="1173608690" sldId="434"/>
            <ac:spMk id="28" creationId="{8CB687BF-8D94-458A-A65F-019039373596}"/>
          </ac:spMkLst>
        </pc:spChg>
        <pc:spChg chg="add mod">
          <ac:chgData name="Gallant Pierre-Paul" userId="16d6a607-a748-47b2-b406-47c02e4b6c77" providerId="ADAL" clId="{12372DC9-5D9C-470A-B18B-EF981B4275BE}" dt="2023-02-01T19:47:44.966" v="5248" actId="20577"/>
          <ac:spMkLst>
            <pc:docMk/>
            <pc:sldMk cId="1173608690" sldId="434"/>
            <ac:spMk id="29" creationId="{AB64F3CF-848E-48CD-A503-5DC8E50D278F}"/>
          </ac:spMkLst>
        </pc:spChg>
        <pc:grpChg chg="add mod">
          <ac:chgData name="Gallant Pierre-Paul" userId="16d6a607-a748-47b2-b406-47c02e4b6c77" providerId="ADAL" clId="{12372DC9-5D9C-470A-B18B-EF981B4275BE}" dt="2023-01-31T23:06:54.202" v="92"/>
          <ac:grpSpMkLst>
            <pc:docMk/>
            <pc:sldMk cId="1173608690" sldId="434"/>
            <ac:grpSpMk id="7" creationId="{A64762D6-811B-4F94-9AB8-B3D4D9528C67}"/>
          </ac:grpSpMkLst>
        </pc:grpChg>
        <pc:picChg chg="add mod">
          <ac:chgData name="Gallant Pierre-Paul" userId="16d6a607-a748-47b2-b406-47c02e4b6c77" providerId="ADAL" clId="{12372DC9-5D9C-470A-B18B-EF981B4275BE}" dt="2023-01-31T21:13:30.790" v="82"/>
          <ac:picMkLst>
            <pc:docMk/>
            <pc:sldMk cId="1173608690" sldId="434"/>
            <ac:picMk id="6" creationId="{2D4877D2-258B-4BD3-B991-1937691C37CC}"/>
          </ac:picMkLst>
        </pc:picChg>
        <pc:picChg chg="mod">
          <ac:chgData name="Gallant Pierre-Paul" userId="16d6a607-a748-47b2-b406-47c02e4b6c77" providerId="ADAL" clId="{12372DC9-5D9C-470A-B18B-EF981B4275BE}" dt="2023-01-31T23:06:54.202" v="92"/>
          <ac:picMkLst>
            <pc:docMk/>
            <pc:sldMk cId="1173608690" sldId="434"/>
            <ac:picMk id="8" creationId="{E2A34B6E-2467-4540-8A1C-855DF7EE8DD9}"/>
          </ac:picMkLst>
        </pc:picChg>
        <pc:cxnChg chg="add del mod">
          <ac:chgData name="Gallant Pierre-Paul" userId="16d6a607-a748-47b2-b406-47c02e4b6c77" providerId="ADAL" clId="{12372DC9-5D9C-470A-B18B-EF981B4275BE}" dt="2023-02-01T18:51:00.381" v="3358" actId="478"/>
          <ac:cxnSpMkLst>
            <pc:docMk/>
            <pc:sldMk cId="1173608690" sldId="434"/>
            <ac:cxnSpMk id="13" creationId="{B86EFB65-1C0D-4ACD-8CB5-311BE71C35BA}"/>
          </ac:cxnSpMkLst>
        </pc:cxnChg>
        <pc:cxnChg chg="add del mod">
          <ac:chgData name="Gallant Pierre-Paul" userId="16d6a607-a748-47b2-b406-47c02e4b6c77" providerId="ADAL" clId="{12372DC9-5D9C-470A-B18B-EF981B4275BE}" dt="2023-02-01T18:50:52.260" v="3353" actId="478"/>
          <ac:cxnSpMkLst>
            <pc:docMk/>
            <pc:sldMk cId="1173608690" sldId="434"/>
            <ac:cxnSpMk id="14" creationId="{DE08B650-C2AE-4A43-BA67-7199D80757EC}"/>
          </ac:cxnSpMkLst>
        </pc:cxnChg>
        <pc:cxnChg chg="add del mod">
          <ac:chgData name="Gallant Pierre-Paul" userId="16d6a607-a748-47b2-b406-47c02e4b6c77" providerId="ADAL" clId="{12372DC9-5D9C-470A-B18B-EF981B4275BE}" dt="2023-02-01T19:21:35.748" v="4320" actId="478"/>
          <ac:cxnSpMkLst>
            <pc:docMk/>
            <pc:sldMk cId="1173608690" sldId="434"/>
            <ac:cxnSpMk id="22" creationId="{5022B92E-DAA3-448D-9811-C4B8B4DEDCA9}"/>
          </ac:cxnSpMkLst>
        </pc:cxnChg>
        <pc:cxnChg chg="add del mod">
          <ac:chgData name="Gallant Pierre-Paul" userId="16d6a607-a748-47b2-b406-47c02e4b6c77" providerId="ADAL" clId="{12372DC9-5D9C-470A-B18B-EF981B4275BE}" dt="2023-02-01T19:21:37.687" v="4321" actId="478"/>
          <ac:cxnSpMkLst>
            <pc:docMk/>
            <pc:sldMk cId="1173608690" sldId="434"/>
            <ac:cxnSpMk id="23" creationId="{290F963E-5AE1-431B-863A-3AB0245CE21C}"/>
          </ac:cxnSpMkLst>
        </pc:cxnChg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166313422" sldId="435"/>
        </pc:sldMkLst>
      </pc:sldChg>
      <pc:sldChg chg="addSp delSp modSp mod">
        <pc:chgData name="Gallant Pierre-Paul" userId="16d6a607-a748-47b2-b406-47c02e4b6c77" providerId="ADAL" clId="{12372DC9-5D9C-470A-B18B-EF981B4275BE}" dt="2023-02-01T14:54:07.319" v="2132" actId="1076"/>
        <pc:sldMkLst>
          <pc:docMk/>
          <pc:sldMk cId="3235066531" sldId="435"/>
        </pc:sldMkLst>
        <pc:spChg chg="del">
          <ac:chgData name="Gallant Pierre-Paul" userId="16d6a607-a748-47b2-b406-47c02e4b6c77" providerId="ADAL" clId="{12372DC9-5D9C-470A-B18B-EF981B4275BE}" dt="2023-02-01T14:53:51.840" v="2129" actId="478"/>
          <ac:spMkLst>
            <pc:docMk/>
            <pc:sldMk cId="3235066531" sldId="435"/>
            <ac:spMk id="3" creationId="{27558503-13E8-C0F5-8AE0-6846235C3846}"/>
          </ac:spMkLst>
        </pc:spChg>
        <pc:spChg chg="del mod">
          <ac:chgData name="Gallant Pierre-Paul" userId="16d6a607-a748-47b2-b406-47c02e4b6c77" providerId="ADAL" clId="{12372DC9-5D9C-470A-B18B-EF981B4275BE}" dt="2023-02-01T14:53:56.625" v="2130" actId="478"/>
          <ac:spMkLst>
            <pc:docMk/>
            <pc:sldMk cId="3235066531" sldId="435"/>
            <ac:spMk id="5" creationId="{453FD501-BA02-1601-11D0-8056078B2AEC}"/>
          </ac:spMkLst>
        </pc:spChg>
        <pc:spChg chg="mod">
          <ac:chgData name="Gallant Pierre-Paul" userId="16d6a607-a748-47b2-b406-47c02e4b6c77" providerId="ADAL" clId="{12372DC9-5D9C-470A-B18B-EF981B4275BE}" dt="2023-01-31T23:06:58.802" v="93"/>
          <ac:spMkLst>
            <pc:docMk/>
            <pc:sldMk cId="3235066531" sldId="435"/>
            <ac:spMk id="11" creationId="{4E91F19F-B14C-4094-87A7-6042D2865401}"/>
          </ac:spMkLst>
        </pc:spChg>
        <pc:grpChg chg="add mod">
          <ac:chgData name="Gallant Pierre-Paul" userId="16d6a607-a748-47b2-b406-47c02e4b6c77" providerId="ADAL" clId="{12372DC9-5D9C-470A-B18B-EF981B4275BE}" dt="2023-01-31T23:06:58.802" v="93"/>
          <ac:grpSpMkLst>
            <pc:docMk/>
            <pc:sldMk cId="3235066531" sldId="435"/>
            <ac:grpSpMk id="9" creationId="{87C4D1B0-DE6F-47E3-B0AB-F40234DBE739}"/>
          </ac:grpSpMkLst>
        </pc:grpChg>
        <pc:picChg chg="add mod">
          <ac:chgData name="Gallant Pierre-Paul" userId="16d6a607-a748-47b2-b406-47c02e4b6c77" providerId="ADAL" clId="{12372DC9-5D9C-470A-B18B-EF981B4275BE}" dt="2023-02-01T14:54:07.319" v="2132" actId="1076"/>
          <ac:picMkLst>
            <pc:docMk/>
            <pc:sldMk cId="3235066531" sldId="435"/>
            <ac:picMk id="7" creationId="{BAA978C7-1352-434B-A610-46BB1902B65F}"/>
          </ac:picMkLst>
        </pc:picChg>
        <pc:picChg chg="add mod">
          <ac:chgData name="Gallant Pierre-Paul" userId="16d6a607-a748-47b2-b406-47c02e4b6c77" providerId="ADAL" clId="{12372DC9-5D9C-470A-B18B-EF981B4275BE}" dt="2023-01-31T16:28:00.555" v="63"/>
          <ac:picMkLst>
            <pc:docMk/>
            <pc:sldMk cId="3235066531" sldId="435"/>
            <ac:picMk id="8" creationId="{1E8D0CEF-F0FC-44EE-8DB7-988BD2C88D45}"/>
          </ac:picMkLst>
        </pc:picChg>
        <pc:picChg chg="mod">
          <ac:chgData name="Gallant Pierre-Paul" userId="16d6a607-a748-47b2-b406-47c02e4b6c77" providerId="ADAL" clId="{12372DC9-5D9C-470A-B18B-EF981B4275BE}" dt="2023-01-31T23:06:58.802" v="93"/>
          <ac:picMkLst>
            <pc:docMk/>
            <pc:sldMk cId="3235066531" sldId="435"/>
            <ac:picMk id="10" creationId="{FAE213AC-08D2-434B-9F5D-C9C8124EFC67}"/>
          </ac:picMkLst>
        </pc:picChg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1541096277" sldId="436"/>
        </pc:sldMkLst>
      </pc:sldChg>
      <pc:sldChg chg="addSp delSp modSp add del mod">
        <pc:chgData name="Gallant Pierre-Paul" userId="16d6a607-a748-47b2-b406-47c02e4b6c77" providerId="ADAL" clId="{12372DC9-5D9C-470A-B18B-EF981B4275BE}" dt="2023-02-01T11:52:36.813" v="1838" actId="47"/>
        <pc:sldMkLst>
          <pc:docMk/>
          <pc:sldMk cId="3678866384" sldId="436"/>
        </pc:sldMkLst>
        <pc:spChg chg="del">
          <ac:chgData name="Gallant Pierre-Paul" userId="16d6a607-a748-47b2-b406-47c02e4b6c77" providerId="ADAL" clId="{12372DC9-5D9C-470A-B18B-EF981B4275BE}" dt="2023-02-01T02:00:52.778" v="96" actId="478"/>
          <ac:spMkLst>
            <pc:docMk/>
            <pc:sldMk cId="3678866384" sldId="436"/>
            <ac:spMk id="2" creationId="{BDF63FE1-1A9F-242F-9A02-9C2FF810ED58}"/>
          </ac:spMkLst>
        </pc:spChg>
        <pc:spChg chg="del">
          <ac:chgData name="Gallant Pierre-Paul" userId="16d6a607-a748-47b2-b406-47c02e4b6c77" providerId="ADAL" clId="{12372DC9-5D9C-470A-B18B-EF981B4275BE}" dt="2023-02-01T02:00:49.752" v="95" actId="478"/>
          <ac:spMkLst>
            <pc:docMk/>
            <pc:sldMk cId="3678866384" sldId="436"/>
            <ac:spMk id="5" creationId="{5BF1FA6B-969E-4F32-9BAC-E2BEF202F2D7}"/>
          </ac:spMkLst>
        </pc:spChg>
        <pc:spChg chg="add mod">
          <ac:chgData name="Gallant Pierre-Paul" userId="16d6a607-a748-47b2-b406-47c02e4b6c77" providerId="ADAL" clId="{12372DC9-5D9C-470A-B18B-EF981B4275BE}" dt="2023-02-01T02:05:05.780" v="416" actId="1035"/>
          <ac:spMkLst>
            <pc:docMk/>
            <pc:sldMk cId="3678866384" sldId="436"/>
            <ac:spMk id="6" creationId="{5B3B56E4-5165-4162-9F5D-38D9DEB46570}"/>
          </ac:spMkLst>
        </pc:spChg>
        <pc:spChg chg="add mod">
          <ac:chgData name="Gallant Pierre-Paul" userId="16d6a607-a748-47b2-b406-47c02e4b6c77" providerId="ADAL" clId="{12372DC9-5D9C-470A-B18B-EF981B4275BE}" dt="2023-02-01T02:04:58.501" v="414" actId="14100"/>
          <ac:spMkLst>
            <pc:docMk/>
            <pc:sldMk cId="3678866384" sldId="436"/>
            <ac:spMk id="7" creationId="{D3DC00E8-7438-4D72-8054-42049D99D115}"/>
          </ac:spMkLst>
        </pc:spChg>
      </pc:sldChg>
      <pc:sldChg chg="addSp delSp modSp add mod addAnim delAnim">
        <pc:chgData name="Gallant Pierre-Paul" userId="16d6a607-a748-47b2-b406-47c02e4b6c77" providerId="ADAL" clId="{12372DC9-5D9C-470A-B18B-EF981B4275BE}" dt="2023-02-01T19:31:03.872" v="4621" actId="1076"/>
        <pc:sldMkLst>
          <pc:docMk/>
          <pc:sldMk cId="211297691" sldId="437"/>
        </pc:sldMkLst>
        <pc:spChg chg="mod">
          <ac:chgData name="Gallant Pierre-Paul" userId="16d6a607-a748-47b2-b406-47c02e4b6c77" providerId="ADAL" clId="{12372DC9-5D9C-470A-B18B-EF981B4275BE}" dt="2023-02-01T19:30:56.566" v="4619" actId="20577"/>
          <ac:spMkLst>
            <pc:docMk/>
            <pc:sldMk cId="211297691" sldId="437"/>
            <ac:spMk id="7" creationId="{344A832D-4D9F-4997-965B-8F994D3A13BE}"/>
          </ac:spMkLst>
        </pc:spChg>
        <pc:spChg chg="add mod">
          <ac:chgData name="Gallant Pierre-Paul" userId="16d6a607-a748-47b2-b406-47c02e4b6c77" providerId="ADAL" clId="{12372DC9-5D9C-470A-B18B-EF981B4275BE}" dt="2023-02-01T19:30:46.721" v="4612" actId="1038"/>
          <ac:spMkLst>
            <pc:docMk/>
            <pc:sldMk cId="211297691" sldId="437"/>
            <ac:spMk id="8" creationId="{C27158A4-8BE2-4C3A-9DC6-A9CB8BC52056}"/>
          </ac:spMkLst>
        </pc:spChg>
        <pc:spChg chg="add del mod">
          <ac:chgData name="Gallant Pierre-Paul" userId="16d6a607-a748-47b2-b406-47c02e4b6c77" providerId="ADAL" clId="{12372DC9-5D9C-470A-B18B-EF981B4275BE}" dt="2023-02-01T03:28:02.180" v="1692" actId="478"/>
          <ac:spMkLst>
            <pc:docMk/>
            <pc:sldMk cId="211297691" sldId="437"/>
            <ac:spMk id="13" creationId="{0EE81A93-C9F6-4F92-A729-4DC228AF677D}"/>
          </ac:spMkLst>
        </pc:spChg>
        <pc:spChg chg="add del mod">
          <ac:chgData name="Gallant Pierre-Paul" userId="16d6a607-a748-47b2-b406-47c02e4b6c77" providerId="ADAL" clId="{12372DC9-5D9C-470A-B18B-EF981B4275BE}" dt="2023-02-01T19:30:27.887" v="4602" actId="478"/>
          <ac:spMkLst>
            <pc:docMk/>
            <pc:sldMk cId="211297691" sldId="437"/>
            <ac:spMk id="14" creationId="{B4F44CA4-A059-4325-9CC5-62581504F117}"/>
          </ac:spMkLst>
        </pc:spChg>
        <pc:picChg chg="add del">
          <ac:chgData name="Gallant Pierre-Paul" userId="16d6a607-a748-47b2-b406-47c02e4b6c77" providerId="ADAL" clId="{12372DC9-5D9C-470A-B18B-EF981B4275BE}" dt="2023-02-01T03:28:02.700" v="1693" actId="478"/>
          <ac:picMkLst>
            <pc:docMk/>
            <pc:sldMk cId="211297691" sldId="437"/>
            <ac:picMk id="5" creationId="{40DFDADE-969E-4B26-8C10-EEF8293918DE}"/>
          </ac:picMkLst>
        </pc:picChg>
        <pc:picChg chg="add del">
          <ac:chgData name="Gallant Pierre-Paul" userId="16d6a607-a748-47b2-b406-47c02e4b6c77" providerId="ADAL" clId="{12372DC9-5D9C-470A-B18B-EF981B4275BE}" dt="2023-02-01T19:26:39.014" v="4359" actId="22"/>
          <ac:picMkLst>
            <pc:docMk/>
            <pc:sldMk cId="211297691" sldId="437"/>
            <ac:picMk id="5" creationId="{89A93E6C-FD09-4B07-AF41-A73BDF536012}"/>
          </ac:picMkLst>
        </pc:picChg>
        <pc:picChg chg="add del">
          <ac:chgData name="Gallant Pierre-Paul" userId="16d6a607-a748-47b2-b406-47c02e4b6c77" providerId="ADAL" clId="{12372DC9-5D9C-470A-B18B-EF981B4275BE}" dt="2023-02-01T19:27:38.206" v="4362" actId="478"/>
          <ac:picMkLst>
            <pc:docMk/>
            <pc:sldMk cId="211297691" sldId="437"/>
            <ac:picMk id="9" creationId="{71334198-E1B6-41F9-9BD4-F55585DA133D}"/>
          </ac:picMkLst>
        </pc:picChg>
        <pc:picChg chg="add mod">
          <ac:chgData name="Gallant Pierre-Paul" userId="16d6a607-a748-47b2-b406-47c02e4b6c77" providerId="ADAL" clId="{12372DC9-5D9C-470A-B18B-EF981B4275BE}" dt="2023-02-01T19:31:03.872" v="4621" actId="1076"/>
          <ac:picMkLst>
            <pc:docMk/>
            <pc:sldMk cId="211297691" sldId="437"/>
            <ac:picMk id="11" creationId="{08919BF4-6BE8-4AC5-ABB0-11226467C9C7}"/>
          </ac:picMkLst>
        </pc:picChg>
        <pc:picChg chg="add del">
          <ac:chgData name="Gallant Pierre-Paul" userId="16d6a607-a748-47b2-b406-47c02e4b6c77" providerId="ADAL" clId="{12372DC9-5D9C-470A-B18B-EF981B4275BE}" dt="2023-02-01T19:28:11.999" v="4365" actId="478"/>
          <ac:picMkLst>
            <pc:docMk/>
            <pc:sldMk cId="211297691" sldId="437"/>
            <ac:picMk id="12" creationId="{7A6468AA-5C9F-47DA-B324-3CB838388584}"/>
          </ac:picMkLst>
        </pc:picChg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3876858699" sldId="438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732548312" sldId="439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2705902199" sldId="440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3998689003" sldId="441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2822107347" sldId="442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117728676" sldId="443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2170509942" sldId="444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1613317276" sldId="445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73408975" sldId="446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1101591111" sldId="448"/>
        </pc:sldMkLst>
      </pc:sldChg>
      <pc:sldChg chg="del">
        <pc:chgData name="Gallant Pierre-Paul" userId="16d6a607-a748-47b2-b406-47c02e4b6c77" providerId="ADAL" clId="{12372DC9-5D9C-470A-B18B-EF981B4275BE}" dt="2023-01-30T20:59:17.122" v="5" actId="47"/>
        <pc:sldMkLst>
          <pc:docMk/>
          <pc:sldMk cId="1620107666" sldId="449"/>
        </pc:sldMkLst>
      </pc:sldChg>
      <pc:sldChg chg="addSp modSp add del mod">
        <pc:chgData name="Gallant Pierre-Paul" userId="16d6a607-a748-47b2-b406-47c02e4b6c77" providerId="ADAL" clId="{12372DC9-5D9C-470A-B18B-EF981B4275BE}" dt="2023-02-01T19:33:45.724" v="4721" actId="47"/>
        <pc:sldMkLst>
          <pc:docMk/>
          <pc:sldMk cId="1512747058" sldId="450"/>
        </pc:sldMkLst>
        <pc:spChg chg="mod">
          <ac:chgData name="Gallant Pierre-Paul" userId="16d6a607-a748-47b2-b406-47c02e4b6c77" providerId="ADAL" clId="{12372DC9-5D9C-470A-B18B-EF981B4275BE}" dt="2023-02-01T19:31:42.827" v="4624" actId="20577"/>
          <ac:spMkLst>
            <pc:docMk/>
            <pc:sldMk cId="1512747058" sldId="450"/>
            <ac:spMk id="3" creationId="{787EA226-1352-4247-90A4-9FBC01BDCFC4}"/>
          </ac:spMkLst>
        </pc:spChg>
        <pc:spChg chg="mod">
          <ac:chgData name="Gallant Pierre-Paul" userId="16d6a607-a748-47b2-b406-47c02e4b6c77" providerId="ADAL" clId="{12372DC9-5D9C-470A-B18B-EF981B4275BE}" dt="2023-02-01T11:54:20.761" v="1844"/>
          <ac:spMkLst>
            <pc:docMk/>
            <pc:sldMk cId="1512747058" sldId="450"/>
            <ac:spMk id="7" creationId="{6FDC77ED-5F3F-437A-BB44-F4D8AD58623E}"/>
          </ac:spMkLst>
        </pc:spChg>
        <pc:grpChg chg="add mod">
          <ac:chgData name="Gallant Pierre-Paul" userId="16d6a607-a748-47b2-b406-47c02e4b6c77" providerId="ADAL" clId="{12372DC9-5D9C-470A-B18B-EF981B4275BE}" dt="2023-02-01T11:54:20.761" v="1844"/>
          <ac:grpSpMkLst>
            <pc:docMk/>
            <pc:sldMk cId="1512747058" sldId="450"/>
            <ac:grpSpMk id="5" creationId="{3F6CC823-48E8-4C6B-959C-E31CC422D51C}"/>
          </ac:grpSpMkLst>
        </pc:grpChg>
        <pc:picChg chg="mod">
          <ac:chgData name="Gallant Pierre-Paul" userId="16d6a607-a748-47b2-b406-47c02e4b6c77" providerId="ADAL" clId="{12372DC9-5D9C-470A-B18B-EF981B4275BE}" dt="2023-02-01T11:54:20.761" v="1844"/>
          <ac:picMkLst>
            <pc:docMk/>
            <pc:sldMk cId="1512747058" sldId="450"/>
            <ac:picMk id="6" creationId="{EE7B407F-D90E-4EA0-837B-F35CFA6EB6BC}"/>
          </ac:picMkLst>
        </pc:picChg>
      </pc:sldChg>
      <pc:sldChg chg="addSp delSp modSp add mod">
        <pc:chgData name="Gallant Pierre-Paul" userId="16d6a607-a748-47b2-b406-47c02e4b6c77" providerId="ADAL" clId="{12372DC9-5D9C-470A-B18B-EF981B4275BE}" dt="2023-02-02T14:42:28.916" v="6398" actId="20577"/>
        <pc:sldMkLst>
          <pc:docMk/>
          <pc:sldMk cId="431624097" sldId="451"/>
        </pc:sldMkLst>
        <pc:spChg chg="mod">
          <ac:chgData name="Gallant Pierre-Paul" userId="16d6a607-a748-47b2-b406-47c02e4b6c77" providerId="ADAL" clId="{12372DC9-5D9C-470A-B18B-EF981B4275BE}" dt="2023-02-02T14:42:28.916" v="6398" actId="20577"/>
          <ac:spMkLst>
            <pc:docMk/>
            <pc:sldMk cId="431624097" sldId="451"/>
            <ac:spMk id="2" creationId="{02C5B25A-255D-4EA9-9460-AD1CF4670911}"/>
          </ac:spMkLst>
        </pc:spChg>
        <pc:spChg chg="mod">
          <ac:chgData name="Gallant Pierre-Paul" userId="16d6a607-a748-47b2-b406-47c02e4b6c77" providerId="ADAL" clId="{12372DC9-5D9C-470A-B18B-EF981B4275BE}" dt="2023-02-01T19:50:43.679" v="5445" actId="20577"/>
          <ac:spMkLst>
            <pc:docMk/>
            <pc:sldMk cId="431624097" sldId="451"/>
            <ac:spMk id="7" creationId="{344A832D-4D9F-4997-965B-8F994D3A13BE}"/>
          </ac:spMkLst>
        </pc:spChg>
        <pc:spChg chg="del">
          <ac:chgData name="Gallant Pierre-Paul" userId="16d6a607-a748-47b2-b406-47c02e4b6c77" providerId="ADAL" clId="{12372DC9-5D9C-470A-B18B-EF981B4275BE}" dt="2023-02-01T14:42:52.685" v="2063" actId="478"/>
          <ac:spMkLst>
            <pc:docMk/>
            <pc:sldMk cId="431624097" sldId="451"/>
            <ac:spMk id="21" creationId="{D1BAF7D7-2838-4878-8620-2658DB21D4D9}"/>
          </ac:spMkLst>
        </pc:spChg>
        <pc:graphicFrameChg chg="add mod modGraphic">
          <ac:chgData name="Gallant Pierre-Paul" userId="16d6a607-a748-47b2-b406-47c02e4b6c77" providerId="ADAL" clId="{12372DC9-5D9C-470A-B18B-EF981B4275BE}" dt="2023-02-01T19:51:09.362" v="5448" actId="20577"/>
          <ac:graphicFrameMkLst>
            <pc:docMk/>
            <pc:sldMk cId="431624097" sldId="451"/>
            <ac:graphicFrameMk id="3" creationId="{E8E84B0B-EB2E-4689-8CCB-3E87D7119C7C}"/>
          </ac:graphicFrameMkLst>
        </pc:graphicFrameChg>
        <pc:graphicFrameChg chg="add del mod">
          <ac:chgData name="Gallant Pierre-Paul" userId="16d6a607-a748-47b2-b406-47c02e4b6c77" providerId="ADAL" clId="{12372DC9-5D9C-470A-B18B-EF981B4275BE}" dt="2023-02-01T14:41:34.198" v="1980" actId="478"/>
          <ac:graphicFrameMkLst>
            <pc:docMk/>
            <pc:sldMk cId="431624097" sldId="451"/>
            <ac:graphicFrameMk id="5" creationId="{FFF161AC-F683-495A-B6B1-8A81BBF4D49C}"/>
          </ac:graphicFrameMkLst>
        </pc:graphicFrameChg>
        <pc:picChg chg="mod">
          <ac:chgData name="Gallant Pierre-Paul" userId="16d6a607-a748-47b2-b406-47c02e4b6c77" providerId="ADAL" clId="{12372DC9-5D9C-470A-B18B-EF981B4275BE}" dt="2023-02-01T14:44:34.537" v="2084" actId="1076"/>
          <ac:picMkLst>
            <pc:docMk/>
            <pc:sldMk cId="431624097" sldId="451"/>
            <ac:picMk id="11" creationId="{DD53B282-8FD4-4EF5-B1B9-8F571F22D72F}"/>
          </ac:picMkLst>
        </pc:picChg>
      </pc:sldChg>
      <pc:sldChg chg="new del">
        <pc:chgData name="Gallant Pierre-Paul" userId="16d6a607-a748-47b2-b406-47c02e4b6c77" providerId="ADAL" clId="{12372DC9-5D9C-470A-B18B-EF981B4275BE}" dt="2023-02-01T15:29:38.903" v="2147" actId="47"/>
        <pc:sldMkLst>
          <pc:docMk/>
          <pc:sldMk cId="1576111007" sldId="452"/>
        </pc:sldMkLst>
      </pc:sldChg>
      <pc:sldChg chg="addSp delSp modSp new mod">
        <pc:chgData name="Gallant Pierre-Paul" userId="16d6a607-a748-47b2-b406-47c02e4b6c77" providerId="ADAL" clId="{12372DC9-5D9C-470A-B18B-EF981B4275BE}" dt="2023-02-02T14:49:30.617" v="6426" actId="1035"/>
        <pc:sldMkLst>
          <pc:docMk/>
          <pc:sldMk cId="1667629812" sldId="452"/>
        </pc:sldMkLst>
        <pc:spChg chg="mod">
          <ac:chgData name="Gallant Pierre-Paul" userId="16d6a607-a748-47b2-b406-47c02e4b6c77" providerId="ADAL" clId="{12372DC9-5D9C-470A-B18B-EF981B4275BE}" dt="2023-02-01T19:33:58.100" v="4744" actId="20577"/>
          <ac:spMkLst>
            <pc:docMk/>
            <pc:sldMk cId="1667629812" sldId="452"/>
            <ac:spMk id="2" creationId="{5164BB08-ED2E-4608-B20D-354F0CED6514}"/>
          </ac:spMkLst>
        </pc:spChg>
        <pc:spChg chg="mod">
          <ac:chgData name="Gallant Pierre-Paul" userId="16d6a607-a748-47b2-b406-47c02e4b6c77" providerId="ADAL" clId="{12372DC9-5D9C-470A-B18B-EF981B4275BE}" dt="2023-02-01T19:34:33.575" v="4845" actId="14100"/>
          <ac:spMkLst>
            <pc:docMk/>
            <pc:sldMk cId="1667629812" sldId="452"/>
            <ac:spMk id="3" creationId="{C3409C94-0DB5-4D63-8C52-4F4C00E389AC}"/>
          </ac:spMkLst>
        </pc:spChg>
        <pc:picChg chg="add del mod modCrop">
          <ac:chgData name="Gallant Pierre-Paul" userId="16d6a607-a748-47b2-b406-47c02e4b6c77" providerId="ADAL" clId="{12372DC9-5D9C-470A-B18B-EF981B4275BE}" dt="2023-02-02T14:48:56.086" v="6413" actId="478"/>
          <ac:picMkLst>
            <pc:docMk/>
            <pc:sldMk cId="1667629812" sldId="452"/>
            <ac:picMk id="6" creationId="{FA2F21B9-AB92-4693-B2B1-340798FA6EBD}"/>
          </ac:picMkLst>
        </pc:picChg>
        <pc:picChg chg="add mod">
          <ac:chgData name="Gallant Pierre-Paul" userId="16d6a607-a748-47b2-b406-47c02e4b6c77" providerId="ADAL" clId="{12372DC9-5D9C-470A-B18B-EF981B4275BE}" dt="2023-02-02T14:49:30.617" v="6426" actId="1035"/>
          <ac:picMkLst>
            <pc:docMk/>
            <pc:sldMk cId="1667629812" sldId="452"/>
            <ac:picMk id="7" creationId="{86E80675-25C9-487E-A4D7-BA49E4B4CFE6}"/>
          </ac:picMkLst>
        </pc:picChg>
      </pc:sldChg>
      <pc:sldChg chg="addSp delSp modSp new del mod">
        <pc:chgData name="Gallant Pierre-Paul" userId="16d6a607-a748-47b2-b406-47c02e4b6c77" providerId="ADAL" clId="{12372DC9-5D9C-470A-B18B-EF981B4275BE}" dt="2023-02-01T22:56:05.987" v="5989" actId="47"/>
        <pc:sldMkLst>
          <pc:docMk/>
          <pc:sldMk cId="516285104" sldId="453"/>
        </pc:sldMkLst>
        <pc:spChg chg="mod">
          <ac:chgData name="Gallant Pierre-Paul" userId="16d6a607-a748-47b2-b406-47c02e4b6c77" providerId="ADAL" clId="{12372DC9-5D9C-470A-B18B-EF981B4275BE}" dt="2023-02-01T22:45:31.217" v="5751" actId="20577"/>
          <ac:spMkLst>
            <pc:docMk/>
            <pc:sldMk cId="516285104" sldId="453"/>
            <ac:spMk id="3" creationId="{009ED372-C7BF-4CD9-9D2B-98937DD5E7BB}"/>
          </ac:spMkLst>
        </pc:spChg>
        <pc:spChg chg="add mod">
          <ac:chgData name="Gallant Pierre-Paul" userId="16d6a607-a748-47b2-b406-47c02e4b6c77" providerId="ADAL" clId="{12372DC9-5D9C-470A-B18B-EF981B4275BE}" dt="2023-02-01T22:40:21.914" v="5535" actId="14100"/>
          <ac:spMkLst>
            <pc:docMk/>
            <pc:sldMk cId="516285104" sldId="453"/>
            <ac:spMk id="5" creationId="{B03F6683-43AE-44B4-9E20-774034F809C9}"/>
          </ac:spMkLst>
        </pc:spChg>
        <pc:picChg chg="add mod">
          <ac:chgData name="Gallant Pierre-Paul" userId="16d6a607-a748-47b2-b406-47c02e4b6c77" providerId="ADAL" clId="{12372DC9-5D9C-470A-B18B-EF981B4275BE}" dt="2023-02-01T22:40:31.667" v="5536" actId="14100"/>
          <ac:picMkLst>
            <pc:docMk/>
            <pc:sldMk cId="516285104" sldId="453"/>
            <ac:picMk id="6" creationId="{5F7E9B6F-49A3-46C4-985F-1237E4A014EC}"/>
          </ac:picMkLst>
        </pc:picChg>
        <pc:picChg chg="add mod">
          <ac:chgData name="Gallant Pierre-Paul" userId="16d6a607-a748-47b2-b406-47c02e4b6c77" providerId="ADAL" clId="{12372DC9-5D9C-470A-B18B-EF981B4275BE}" dt="2023-02-01T22:47:25.236" v="5755"/>
          <ac:picMkLst>
            <pc:docMk/>
            <pc:sldMk cId="516285104" sldId="453"/>
            <ac:picMk id="8" creationId="{C29BF853-7D80-48E9-87BD-ABEFE75E7D7F}"/>
          </ac:picMkLst>
        </pc:picChg>
        <pc:picChg chg="add del mod">
          <ac:chgData name="Gallant Pierre-Paul" userId="16d6a607-a748-47b2-b406-47c02e4b6c77" providerId="ADAL" clId="{12372DC9-5D9C-470A-B18B-EF981B4275BE}" dt="2023-02-01T22:47:23.722" v="5754" actId="21"/>
          <ac:picMkLst>
            <pc:docMk/>
            <pc:sldMk cId="516285104" sldId="453"/>
            <ac:picMk id="1026" creationId="{94287EA3-5100-481A-9A89-91BA93D791E7}"/>
          </ac:picMkLst>
        </pc:picChg>
      </pc:sldChg>
      <pc:sldChg chg="addSp delSp modSp add mod">
        <pc:chgData name="Gallant Pierre-Paul" userId="16d6a607-a748-47b2-b406-47c02e4b6c77" providerId="ADAL" clId="{12372DC9-5D9C-470A-B18B-EF981B4275BE}" dt="2023-02-01T23:19:26.237" v="6317" actId="1076"/>
        <pc:sldMkLst>
          <pc:docMk/>
          <pc:sldMk cId="1459184292" sldId="454"/>
        </pc:sldMkLst>
        <pc:spChg chg="mod">
          <ac:chgData name="Gallant Pierre-Paul" userId="16d6a607-a748-47b2-b406-47c02e4b6c77" providerId="ADAL" clId="{12372DC9-5D9C-470A-B18B-EF981B4275BE}" dt="2023-02-01T22:58:52.844" v="6006" actId="20577"/>
          <ac:spMkLst>
            <pc:docMk/>
            <pc:sldMk cId="1459184292" sldId="454"/>
            <ac:spMk id="2" creationId="{465090FD-A141-4BDE-8F30-3F285EEDF915}"/>
          </ac:spMkLst>
        </pc:spChg>
        <pc:spChg chg="mod">
          <ac:chgData name="Gallant Pierre-Paul" userId="16d6a607-a748-47b2-b406-47c02e4b6c77" providerId="ADAL" clId="{12372DC9-5D9C-470A-B18B-EF981B4275BE}" dt="2023-02-01T23:10:04.112" v="6301" actId="20577"/>
          <ac:spMkLst>
            <pc:docMk/>
            <pc:sldMk cId="1459184292" sldId="454"/>
            <ac:spMk id="3" creationId="{009ED372-C7BF-4CD9-9D2B-98937DD5E7BB}"/>
          </ac:spMkLst>
        </pc:spChg>
        <pc:spChg chg="del mod">
          <ac:chgData name="Gallant Pierre-Paul" userId="16d6a607-a748-47b2-b406-47c02e4b6c77" providerId="ADAL" clId="{12372DC9-5D9C-470A-B18B-EF981B4275BE}" dt="2023-02-01T22:58:55.624" v="6007" actId="478"/>
          <ac:spMkLst>
            <pc:docMk/>
            <pc:sldMk cId="1459184292" sldId="454"/>
            <ac:spMk id="5" creationId="{B03F6683-43AE-44B4-9E20-774034F809C9}"/>
          </ac:spMkLst>
        </pc:spChg>
        <pc:picChg chg="add del mod modCrop">
          <ac:chgData name="Gallant Pierre-Paul" userId="16d6a607-a748-47b2-b406-47c02e4b6c77" providerId="ADAL" clId="{12372DC9-5D9C-470A-B18B-EF981B4275BE}" dt="2023-02-01T23:18:42.680" v="6302" actId="478"/>
          <ac:picMkLst>
            <pc:docMk/>
            <pc:sldMk cId="1459184292" sldId="454"/>
            <ac:picMk id="7" creationId="{0CFF3148-A0CF-46FA-828B-E224990524DA}"/>
          </ac:picMkLst>
        </pc:picChg>
        <pc:picChg chg="add mod modCrop">
          <ac:chgData name="Gallant Pierre-Paul" userId="16d6a607-a748-47b2-b406-47c02e4b6c77" providerId="ADAL" clId="{12372DC9-5D9C-470A-B18B-EF981B4275BE}" dt="2023-02-01T23:19:26.237" v="6317" actId="1076"/>
          <ac:picMkLst>
            <pc:docMk/>
            <pc:sldMk cId="1459184292" sldId="454"/>
            <ac:picMk id="9" creationId="{6AB68A32-E545-4574-AE1E-D5A7DE858C85}"/>
          </ac:picMkLst>
        </pc:picChg>
        <pc:picChg chg="add mod">
          <ac:chgData name="Gallant Pierre-Paul" userId="16d6a607-a748-47b2-b406-47c02e4b6c77" providerId="ADAL" clId="{12372DC9-5D9C-470A-B18B-EF981B4275BE}" dt="2023-02-01T23:04:38.153" v="6117" actId="1076"/>
          <ac:picMkLst>
            <pc:docMk/>
            <pc:sldMk cId="1459184292" sldId="454"/>
            <ac:picMk id="2050" creationId="{84478A6F-83D9-4703-9F73-77CAC79DE547}"/>
          </ac:picMkLst>
        </pc:picChg>
      </pc:sldChg>
      <pc:sldChg chg="modSp add del">
        <pc:chgData name="Gallant Pierre-Paul" userId="16d6a607-a748-47b2-b406-47c02e4b6c77" providerId="ADAL" clId="{12372DC9-5D9C-470A-B18B-EF981B4275BE}" dt="2023-02-01T22:56:07.422" v="5990" actId="47"/>
        <pc:sldMkLst>
          <pc:docMk/>
          <pc:sldMk cId="1326015210" sldId="455"/>
        </pc:sldMkLst>
        <pc:picChg chg="mod">
          <ac:chgData name="Gallant Pierre-Paul" userId="16d6a607-a748-47b2-b406-47c02e4b6c77" providerId="ADAL" clId="{12372DC9-5D9C-470A-B18B-EF981B4275BE}" dt="2023-02-01T22:48:00.764" v="5759" actId="1076"/>
          <ac:picMkLst>
            <pc:docMk/>
            <pc:sldMk cId="1326015210" sldId="455"/>
            <ac:picMk id="8" creationId="{C29BF853-7D80-48E9-87BD-ABEFE75E7D7F}"/>
          </ac:picMkLst>
        </pc:picChg>
      </pc:sldChg>
      <pc:sldChg chg="addSp delSp modSp add mod">
        <pc:chgData name="Gallant Pierre-Paul" userId="16d6a607-a748-47b2-b406-47c02e4b6c77" providerId="ADAL" clId="{12372DC9-5D9C-470A-B18B-EF981B4275BE}" dt="2023-02-01T22:58:06.225" v="5991" actId="478"/>
        <pc:sldMkLst>
          <pc:docMk/>
          <pc:sldMk cId="4269238709" sldId="456"/>
        </pc:sldMkLst>
        <pc:spChg chg="mod">
          <ac:chgData name="Gallant Pierre-Paul" userId="16d6a607-a748-47b2-b406-47c02e4b6c77" providerId="ADAL" clId="{12372DC9-5D9C-470A-B18B-EF981B4275BE}" dt="2023-02-01T22:55:53.972" v="5988" actId="20577"/>
          <ac:spMkLst>
            <pc:docMk/>
            <pc:sldMk cId="4269238709" sldId="456"/>
            <ac:spMk id="2" creationId="{465090FD-A141-4BDE-8F30-3F285EEDF915}"/>
          </ac:spMkLst>
        </pc:spChg>
        <pc:spChg chg="mod">
          <ac:chgData name="Gallant Pierre-Paul" userId="16d6a607-a748-47b2-b406-47c02e4b6c77" providerId="ADAL" clId="{12372DC9-5D9C-470A-B18B-EF981B4275BE}" dt="2023-02-01T22:53:16.562" v="5867" actId="14100"/>
          <ac:spMkLst>
            <pc:docMk/>
            <pc:sldMk cId="4269238709" sldId="456"/>
            <ac:spMk id="3" creationId="{009ED372-C7BF-4CD9-9D2B-98937DD5E7BB}"/>
          </ac:spMkLst>
        </pc:spChg>
        <pc:spChg chg="del">
          <ac:chgData name="Gallant Pierre-Paul" userId="16d6a607-a748-47b2-b406-47c02e4b6c77" providerId="ADAL" clId="{12372DC9-5D9C-470A-B18B-EF981B4275BE}" dt="2023-02-01T22:58:06.225" v="5991" actId="478"/>
          <ac:spMkLst>
            <pc:docMk/>
            <pc:sldMk cId="4269238709" sldId="456"/>
            <ac:spMk id="5" creationId="{B03F6683-43AE-44B4-9E20-774034F809C9}"/>
          </ac:spMkLst>
        </pc:spChg>
        <pc:spChg chg="add mod">
          <ac:chgData name="Gallant Pierre-Paul" userId="16d6a607-a748-47b2-b406-47c02e4b6c77" providerId="ADAL" clId="{12372DC9-5D9C-470A-B18B-EF981B4275BE}" dt="2023-02-01T22:54:04.142" v="5967" actId="1076"/>
          <ac:spMkLst>
            <pc:docMk/>
            <pc:sldMk cId="4269238709" sldId="456"/>
            <ac:spMk id="9" creationId="{5A6C0FCC-835F-45F5-B187-A1DCD23C1806}"/>
          </ac:spMkLst>
        </pc:spChg>
        <pc:picChg chg="mod">
          <ac:chgData name="Gallant Pierre-Paul" userId="16d6a607-a748-47b2-b406-47c02e4b6c77" providerId="ADAL" clId="{12372DC9-5D9C-470A-B18B-EF981B4275BE}" dt="2023-02-01T22:48:48.461" v="5796" actId="1036"/>
          <ac:picMkLst>
            <pc:docMk/>
            <pc:sldMk cId="4269238709" sldId="456"/>
            <ac:picMk id="6" creationId="{5F7E9B6F-49A3-46C4-985F-1237E4A014EC}"/>
          </ac:picMkLst>
        </pc:picChg>
        <pc:picChg chg="mod">
          <ac:chgData name="Gallant Pierre-Paul" userId="16d6a607-a748-47b2-b406-47c02e4b6c77" providerId="ADAL" clId="{12372DC9-5D9C-470A-B18B-EF981B4275BE}" dt="2023-02-01T22:48:52.371" v="5797" actId="1076"/>
          <ac:picMkLst>
            <pc:docMk/>
            <pc:sldMk cId="4269238709" sldId="456"/>
            <ac:picMk id="8" creationId="{C29BF853-7D80-48E9-87BD-ABEFE75E7D7F}"/>
          </ac:picMkLst>
        </pc:picChg>
      </pc:sldChg>
      <pc:sldChg chg="delSp modSp add del mod">
        <pc:chgData name="Gallant Pierre-Paul" userId="16d6a607-a748-47b2-b406-47c02e4b6c77" providerId="ADAL" clId="{12372DC9-5D9C-470A-B18B-EF981B4275BE}" dt="2023-02-01T23:20:26.620" v="6336" actId="47"/>
        <pc:sldMkLst>
          <pc:docMk/>
          <pc:sldMk cId="2991259934" sldId="457"/>
        </pc:sldMkLst>
        <pc:spChg chg="mod">
          <ac:chgData name="Gallant Pierre-Paul" userId="16d6a607-a748-47b2-b406-47c02e4b6c77" providerId="ADAL" clId="{12372DC9-5D9C-470A-B18B-EF981B4275BE}" dt="2023-02-01T23:20:11.545" v="6335" actId="27636"/>
          <ac:spMkLst>
            <pc:docMk/>
            <pc:sldMk cId="2991259934" sldId="457"/>
            <ac:spMk id="3" creationId="{009ED372-C7BF-4CD9-9D2B-98937DD5E7BB}"/>
          </ac:spMkLst>
        </pc:spChg>
        <pc:picChg chg="mod">
          <ac:chgData name="Gallant Pierre-Paul" userId="16d6a607-a748-47b2-b406-47c02e4b6c77" providerId="ADAL" clId="{12372DC9-5D9C-470A-B18B-EF981B4275BE}" dt="2023-02-01T23:20:04.227" v="6333" actId="1036"/>
          <ac:picMkLst>
            <pc:docMk/>
            <pc:sldMk cId="2991259934" sldId="457"/>
            <ac:picMk id="9" creationId="{6AB68A32-E545-4574-AE1E-D5A7DE858C85}"/>
          </ac:picMkLst>
        </pc:picChg>
        <pc:picChg chg="del">
          <ac:chgData name="Gallant Pierre-Paul" userId="16d6a607-a748-47b2-b406-47c02e4b6c77" providerId="ADAL" clId="{12372DC9-5D9C-470A-B18B-EF981B4275BE}" dt="2023-02-01T23:19:44.583" v="6319" actId="478"/>
          <ac:picMkLst>
            <pc:docMk/>
            <pc:sldMk cId="2991259934" sldId="457"/>
            <ac:picMk id="2050" creationId="{84478A6F-83D9-4703-9F73-77CAC79DE547}"/>
          </ac:picMkLst>
        </pc:picChg>
      </pc:sldChg>
    </pc:docChg>
  </pc:docChgLst>
  <pc:docChgLst>
    <pc:chgData name="Gallant Pierre-Paul" userId="S::pierre-paul.gallant@cegepmontpetit.ca::16d6a607-a748-47b2-b406-47c02e4b6c77" providerId="AD" clId="Web-{3A7497D1-293E-12D5-A5DD-01F25E5AF543}"/>
    <pc:docChg chg="modSld sldOrd">
      <pc:chgData name="Gallant Pierre-Paul" userId="S::pierre-paul.gallant@cegepmontpetit.ca::16d6a607-a748-47b2-b406-47c02e4b6c77" providerId="AD" clId="Web-{3A7497D1-293E-12D5-A5DD-01F25E5AF543}" dt="2022-12-10T14:40:48.975" v="210"/>
      <pc:docMkLst>
        <pc:docMk/>
      </pc:docMkLst>
      <pc:sldChg chg="modSp">
        <pc:chgData name="Gallant Pierre-Paul" userId="S::pierre-paul.gallant@cegepmontpetit.ca::16d6a607-a748-47b2-b406-47c02e4b6c77" providerId="AD" clId="Web-{3A7497D1-293E-12D5-A5DD-01F25E5AF543}" dt="2022-12-10T14:30:48.091" v="2" actId="1076"/>
        <pc:sldMkLst>
          <pc:docMk/>
          <pc:sldMk cId="3829693512" sldId="317"/>
        </pc:sldMkLst>
        <pc:spChg chg="mod">
          <ac:chgData name="Gallant Pierre-Paul" userId="S::pierre-paul.gallant@cegepmontpetit.ca::16d6a607-a748-47b2-b406-47c02e4b6c77" providerId="AD" clId="Web-{3A7497D1-293E-12D5-A5DD-01F25E5AF543}" dt="2022-12-10T14:30:40.544" v="0" actId="20577"/>
          <ac:spMkLst>
            <pc:docMk/>
            <pc:sldMk cId="3829693512" sldId="317"/>
            <ac:spMk id="3" creationId="{2FE26D27-1627-46C6-9B66-4C5D9DC2FD76}"/>
          </ac:spMkLst>
        </pc:spChg>
        <pc:picChg chg="mod">
          <ac:chgData name="Gallant Pierre-Paul" userId="S::pierre-paul.gallant@cegepmontpetit.ca::16d6a607-a748-47b2-b406-47c02e4b6c77" providerId="AD" clId="Web-{3A7497D1-293E-12D5-A5DD-01F25E5AF543}" dt="2022-12-10T14:30:48.091" v="2" actId="1076"/>
          <ac:picMkLst>
            <pc:docMk/>
            <pc:sldMk cId="3829693512" sldId="317"/>
            <ac:picMk id="6" creationId="{42960976-678F-41AC-B59E-11CB5D70FA3B}"/>
          </ac:picMkLst>
        </pc:picChg>
      </pc:sldChg>
      <pc:sldChg chg="modNotes">
        <pc:chgData name="Gallant Pierre-Paul" userId="S::pierre-paul.gallant@cegepmontpetit.ca::16d6a607-a748-47b2-b406-47c02e4b6c77" providerId="AD" clId="Web-{3A7497D1-293E-12D5-A5DD-01F25E5AF543}" dt="2022-12-10T14:32:37.155" v="67"/>
        <pc:sldMkLst>
          <pc:docMk/>
          <pc:sldMk cId="2688134108" sldId="318"/>
        </pc:sldMkLst>
      </pc:sldChg>
      <pc:sldChg chg="modNotes">
        <pc:chgData name="Gallant Pierre-Paul" userId="S::pierre-paul.gallant@cegepmontpetit.ca::16d6a607-a748-47b2-b406-47c02e4b6c77" providerId="AD" clId="Web-{3A7497D1-293E-12D5-A5DD-01F25E5AF543}" dt="2022-12-10T14:40:48.975" v="210"/>
        <pc:sldMkLst>
          <pc:docMk/>
          <pc:sldMk cId="2127958764" sldId="323"/>
        </pc:sldMkLst>
      </pc:sldChg>
      <pc:sldChg chg="ord">
        <pc:chgData name="Gallant Pierre-Paul" userId="S::pierre-paul.gallant@cegepmontpetit.ca::16d6a607-a748-47b2-b406-47c02e4b6c77" providerId="AD" clId="Web-{3A7497D1-293E-12D5-A5DD-01F25E5AF543}" dt="2022-12-10T14:34:37.594" v="94"/>
        <pc:sldMkLst>
          <pc:docMk/>
          <pc:sldMk cId="2659766964" sldId="324"/>
        </pc:sldMkLst>
      </pc:sldChg>
      <pc:sldChg chg="mod modShow modNotes">
        <pc:chgData name="Gallant Pierre-Paul" userId="S::pierre-paul.gallant@cegepmontpetit.ca::16d6a607-a748-47b2-b406-47c02e4b6c77" providerId="AD" clId="Web-{3A7497D1-293E-12D5-A5DD-01F25E5AF543}" dt="2022-12-10T14:34:26.204" v="91"/>
        <pc:sldMkLst>
          <pc:docMk/>
          <pc:sldMk cId="1559534827" sldId="329"/>
        </pc:sldMkLst>
      </pc:sldChg>
      <pc:sldChg chg="ord">
        <pc:chgData name="Gallant Pierre-Paul" userId="S::pierre-paul.gallant@cegepmontpetit.ca::16d6a607-a748-47b2-b406-47c02e4b6c77" providerId="AD" clId="Web-{3A7497D1-293E-12D5-A5DD-01F25E5AF543}" dt="2022-12-10T14:35:20.173" v="96"/>
        <pc:sldMkLst>
          <pc:docMk/>
          <pc:sldMk cId="2299556812" sldId="332"/>
        </pc:sldMkLst>
      </pc:sldChg>
      <pc:sldChg chg="ord">
        <pc:chgData name="Gallant Pierre-Paul" userId="S::pierre-paul.gallant@cegepmontpetit.ca::16d6a607-a748-47b2-b406-47c02e4b6c77" providerId="AD" clId="Web-{3A7497D1-293E-12D5-A5DD-01F25E5AF543}" dt="2022-12-10T14:34:40.282" v="95"/>
        <pc:sldMkLst>
          <pc:docMk/>
          <pc:sldMk cId="2076676458" sldId="333"/>
        </pc:sldMkLst>
      </pc:sldChg>
    </pc:docChg>
  </pc:docChgLst>
  <pc:docChgLst>
    <pc:chgData name="Gallant Pierre-Paul" userId="16d6a607-a748-47b2-b406-47c02e4b6c77" providerId="ADAL" clId="{1B78597C-C39D-4F9F-9841-0D229E712B05}"/>
    <pc:docChg chg="undo custSel addSld delSld modSld">
      <pc:chgData name="Gallant Pierre-Paul" userId="16d6a607-a748-47b2-b406-47c02e4b6c77" providerId="ADAL" clId="{1B78597C-C39D-4F9F-9841-0D229E712B05}" dt="2023-01-29T20:14:24.954" v="4215" actId="14100"/>
      <pc:docMkLst>
        <pc:docMk/>
      </pc:docMkLst>
      <pc:sldChg chg="del">
        <pc:chgData name="Gallant Pierre-Paul" userId="16d6a607-a748-47b2-b406-47c02e4b6c77" providerId="ADAL" clId="{1B78597C-C39D-4F9F-9841-0D229E712B05}" dt="2023-01-28T21:02:36.385" v="1" actId="47"/>
        <pc:sldMkLst>
          <pc:docMk/>
          <pc:sldMk cId="2234715209" sldId="322"/>
        </pc:sldMkLst>
      </pc:sldChg>
      <pc:sldChg chg="del">
        <pc:chgData name="Gallant Pierre-Paul" userId="16d6a607-a748-47b2-b406-47c02e4b6c77" providerId="ADAL" clId="{1B78597C-C39D-4F9F-9841-0D229E712B05}" dt="2023-01-29T20:10:15.565" v="4171" actId="47"/>
        <pc:sldMkLst>
          <pc:docMk/>
          <pc:sldMk cId="2067370844" sldId="359"/>
        </pc:sldMkLst>
      </pc:sldChg>
      <pc:sldChg chg="addSp delSp modSp mod">
        <pc:chgData name="Gallant Pierre-Paul" userId="16d6a607-a748-47b2-b406-47c02e4b6c77" providerId="ADAL" clId="{1B78597C-C39D-4F9F-9841-0D229E712B05}" dt="2023-01-29T17:51:41.971" v="3432" actId="21"/>
        <pc:sldMkLst>
          <pc:docMk/>
          <pc:sldMk cId="77315456" sldId="377"/>
        </pc:sldMkLst>
        <pc:spChg chg="mod">
          <ac:chgData name="Gallant Pierre-Paul" userId="16d6a607-a748-47b2-b406-47c02e4b6c77" providerId="ADAL" clId="{1B78597C-C39D-4F9F-9841-0D229E712B05}" dt="2023-01-29T17:51:39.455" v="3431"/>
          <ac:spMkLst>
            <pc:docMk/>
            <pc:sldMk cId="77315456" sldId="377"/>
            <ac:spMk id="6" creationId="{8CC81CBD-DE34-473B-A9E8-524A56B354CD}"/>
          </ac:spMkLst>
        </pc:spChg>
        <pc:spChg chg="add del">
          <ac:chgData name="Gallant Pierre-Paul" userId="16d6a607-a748-47b2-b406-47c02e4b6c77" providerId="ADAL" clId="{1B78597C-C39D-4F9F-9841-0D229E712B05}" dt="2023-01-29T17:51:41.971" v="3432" actId="21"/>
          <ac:spMkLst>
            <pc:docMk/>
            <pc:sldMk cId="77315456" sldId="377"/>
            <ac:spMk id="7" creationId="{D11E961E-6C98-4164-A8E5-1E81EC1C19CE}"/>
          </ac:spMkLst>
        </pc:spChg>
      </pc:sldChg>
      <pc:sldChg chg="del">
        <pc:chgData name="Gallant Pierre-Paul" userId="16d6a607-a748-47b2-b406-47c02e4b6c77" providerId="ADAL" clId="{1B78597C-C39D-4F9F-9841-0D229E712B05}" dt="2023-01-28T21:02:28.001" v="0" actId="47"/>
        <pc:sldMkLst>
          <pc:docMk/>
          <pc:sldMk cId="193621902" sldId="388"/>
        </pc:sldMkLst>
      </pc:sldChg>
      <pc:sldChg chg="del">
        <pc:chgData name="Gallant Pierre-Paul" userId="16d6a607-a748-47b2-b406-47c02e4b6c77" providerId="ADAL" clId="{1B78597C-C39D-4F9F-9841-0D229E712B05}" dt="2023-01-29T20:10:18.386" v="4172" actId="47"/>
        <pc:sldMkLst>
          <pc:docMk/>
          <pc:sldMk cId="2478682900" sldId="393"/>
        </pc:sldMkLst>
      </pc:sldChg>
      <pc:sldChg chg="addSp delSp modSp add mod">
        <pc:chgData name="Gallant Pierre-Paul" userId="16d6a607-a748-47b2-b406-47c02e4b6c77" providerId="ADAL" clId="{1B78597C-C39D-4F9F-9841-0D229E712B05}" dt="2023-01-29T18:09:17.751" v="4091" actId="1076"/>
        <pc:sldMkLst>
          <pc:docMk/>
          <pc:sldMk cId="1096687652" sldId="421"/>
        </pc:sldMkLst>
        <pc:spChg chg="mod">
          <ac:chgData name="Gallant Pierre-Paul" userId="16d6a607-a748-47b2-b406-47c02e4b6c77" providerId="ADAL" clId="{1B78597C-C39D-4F9F-9841-0D229E712B05}" dt="2023-01-29T18:09:17.751" v="4091" actId="1076"/>
          <ac:spMkLst>
            <pc:docMk/>
            <pc:sldMk cId="1096687652" sldId="421"/>
            <ac:spMk id="3" creationId="{787EA226-1352-4247-90A4-9FBC01BDCFC4}"/>
          </ac:spMkLst>
        </pc:spChg>
        <pc:spChg chg="add del mod">
          <ac:chgData name="Gallant Pierre-Paul" userId="16d6a607-a748-47b2-b406-47c02e4b6c77" providerId="ADAL" clId="{1B78597C-C39D-4F9F-9841-0D229E712B05}" dt="2023-01-29T18:05:45.546" v="3904"/>
          <ac:spMkLst>
            <pc:docMk/>
            <pc:sldMk cId="1096687652" sldId="421"/>
            <ac:spMk id="5" creationId="{DD2DC393-FBBE-4D50-88EB-AD5720263A61}"/>
          </ac:spMkLst>
        </pc:spChg>
      </pc:sldChg>
      <pc:sldChg chg="addSp delSp modSp mod">
        <pc:chgData name="Gallant Pierre-Paul" userId="16d6a607-a748-47b2-b406-47c02e4b6c77" providerId="ADAL" clId="{1B78597C-C39D-4F9F-9841-0D229E712B05}" dt="2023-01-29T17:51:29.821" v="3429" actId="478"/>
        <pc:sldMkLst>
          <pc:docMk/>
          <pc:sldMk cId="3788413981" sldId="422"/>
        </pc:sldMkLst>
        <pc:spChg chg="del mod">
          <ac:chgData name="Gallant Pierre-Paul" userId="16d6a607-a748-47b2-b406-47c02e4b6c77" providerId="ADAL" clId="{1B78597C-C39D-4F9F-9841-0D229E712B05}" dt="2023-01-29T17:51:29.821" v="3429" actId="478"/>
          <ac:spMkLst>
            <pc:docMk/>
            <pc:sldMk cId="3788413981" sldId="422"/>
            <ac:spMk id="3" creationId="{8B52009E-87FD-D289-32B6-C040733B77B3}"/>
          </ac:spMkLst>
        </pc:spChg>
        <pc:spChg chg="mod">
          <ac:chgData name="Gallant Pierre-Paul" userId="16d6a607-a748-47b2-b406-47c02e4b6c77" providerId="ADAL" clId="{1B78597C-C39D-4F9F-9841-0D229E712B05}" dt="2023-01-29T16:48:55.400" v="767" actId="14100"/>
          <ac:spMkLst>
            <pc:docMk/>
            <pc:sldMk cId="3788413981" sldId="422"/>
            <ac:spMk id="9" creationId="{83F7BB88-64FF-E3EA-4638-95BB152AB2AE}"/>
          </ac:spMkLst>
        </pc:spChg>
        <pc:picChg chg="add mod">
          <ac:chgData name="Gallant Pierre-Paul" userId="16d6a607-a748-47b2-b406-47c02e4b6c77" providerId="ADAL" clId="{1B78597C-C39D-4F9F-9841-0D229E712B05}" dt="2023-01-29T16:48:52.437" v="766" actId="1076"/>
          <ac:picMkLst>
            <pc:docMk/>
            <pc:sldMk cId="3788413981" sldId="422"/>
            <ac:picMk id="6" creationId="{35EDF7EE-29E9-4094-B389-B48D817C35E9}"/>
          </ac:picMkLst>
        </pc:picChg>
      </pc:sldChg>
      <pc:sldChg chg="del">
        <pc:chgData name="Gallant Pierre-Paul" userId="16d6a607-a748-47b2-b406-47c02e4b6c77" providerId="ADAL" clId="{1B78597C-C39D-4F9F-9841-0D229E712B05}" dt="2023-01-29T17:53:09.809" v="3436" actId="47"/>
        <pc:sldMkLst>
          <pc:docMk/>
          <pc:sldMk cId="2669822360" sldId="423"/>
        </pc:sldMkLst>
      </pc:sldChg>
      <pc:sldChg chg="addSp delSp modSp mod">
        <pc:chgData name="Gallant Pierre-Paul" userId="16d6a607-a748-47b2-b406-47c02e4b6c77" providerId="ADAL" clId="{1B78597C-C39D-4F9F-9841-0D229E712B05}" dt="2023-01-29T18:01:37.577" v="3770" actId="1076"/>
        <pc:sldMkLst>
          <pc:docMk/>
          <pc:sldMk cId="166313422" sldId="435"/>
        </pc:sldMkLst>
        <pc:spChg chg="del mod">
          <ac:chgData name="Gallant Pierre-Paul" userId="16d6a607-a748-47b2-b406-47c02e4b6c77" providerId="ADAL" clId="{1B78597C-C39D-4F9F-9841-0D229E712B05}" dt="2023-01-29T18:00:23.982" v="3746" actId="478"/>
          <ac:spMkLst>
            <pc:docMk/>
            <pc:sldMk cId="166313422" sldId="435"/>
            <ac:spMk id="3" creationId="{E992DC18-E897-40D1-86FA-537ABB242B7F}"/>
          </ac:spMkLst>
        </pc:spChg>
        <pc:spChg chg="add mod ord">
          <ac:chgData name="Gallant Pierre-Paul" userId="16d6a607-a748-47b2-b406-47c02e4b6c77" providerId="ADAL" clId="{1B78597C-C39D-4F9F-9841-0D229E712B05}" dt="2023-01-29T18:01:27.240" v="3768" actId="167"/>
          <ac:spMkLst>
            <pc:docMk/>
            <pc:sldMk cId="166313422" sldId="435"/>
            <ac:spMk id="8" creationId="{21799AF5-090F-4AE1-90D4-D1160D5DAC48}"/>
          </ac:spMkLst>
        </pc:spChg>
        <pc:spChg chg="add del mod">
          <ac:chgData name="Gallant Pierre-Paul" userId="16d6a607-a748-47b2-b406-47c02e4b6c77" providerId="ADAL" clId="{1B78597C-C39D-4F9F-9841-0D229E712B05}" dt="2023-01-29T18:00:27.669" v="3747" actId="478"/>
          <ac:spMkLst>
            <pc:docMk/>
            <pc:sldMk cId="166313422" sldId="435"/>
            <ac:spMk id="12" creationId="{939583D0-39FF-48FE-9581-35F56961634E}"/>
          </ac:spMkLst>
        </pc:spChg>
        <pc:picChg chg="add mod modCrop">
          <ac:chgData name="Gallant Pierre-Paul" userId="16d6a607-a748-47b2-b406-47c02e4b6c77" providerId="ADAL" clId="{1B78597C-C39D-4F9F-9841-0D229E712B05}" dt="2023-01-29T18:01:37.577" v="3770" actId="1076"/>
          <ac:picMkLst>
            <pc:docMk/>
            <pc:sldMk cId="166313422" sldId="435"/>
            <ac:picMk id="6" creationId="{FFC4B7E5-649E-4712-AF33-D35819396CD5}"/>
          </ac:picMkLst>
        </pc:picChg>
        <pc:picChg chg="mod">
          <ac:chgData name="Gallant Pierre-Paul" userId="16d6a607-a748-47b2-b406-47c02e4b6c77" providerId="ADAL" clId="{1B78597C-C39D-4F9F-9841-0D229E712B05}" dt="2023-01-29T18:01:37.577" v="3770" actId="1076"/>
          <ac:picMkLst>
            <pc:docMk/>
            <pc:sldMk cId="166313422" sldId="435"/>
            <ac:picMk id="7" creationId="{2F7DDAD6-54A8-4B4C-B561-7C6942BAD4F4}"/>
          </ac:picMkLst>
        </pc:picChg>
        <pc:picChg chg="del mod">
          <ac:chgData name="Gallant Pierre-Paul" userId="16d6a607-a748-47b2-b406-47c02e4b6c77" providerId="ADAL" clId="{1B78597C-C39D-4F9F-9841-0D229E712B05}" dt="2023-01-29T18:00:22.137" v="3745" actId="478"/>
          <ac:picMkLst>
            <pc:docMk/>
            <pc:sldMk cId="166313422" sldId="435"/>
            <ac:picMk id="11" creationId="{2500ACBA-85E7-4C04-A102-2387313C47FF}"/>
          </ac:picMkLst>
        </pc:picChg>
      </pc:sldChg>
      <pc:sldChg chg="del">
        <pc:chgData name="Gallant Pierre-Paul" userId="16d6a607-a748-47b2-b406-47c02e4b6c77" providerId="ADAL" clId="{1B78597C-C39D-4F9F-9841-0D229E712B05}" dt="2023-01-29T20:09:50.364" v="4169" actId="47"/>
        <pc:sldMkLst>
          <pc:docMk/>
          <pc:sldMk cId="3855226862" sldId="437"/>
        </pc:sldMkLst>
      </pc:sldChg>
      <pc:sldChg chg="addSp delSp modSp add mod">
        <pc:chgData name="Gallant Pierre-Paul" userId="16d6a607-a748-47b2-b406-47c02e4b6c77" providerId="ADAL" clId="{1B78597C-C39D-4F9F-9841-0D229E712B05}" dt="2023-01-29T20:13:46.069" v="4210" actId="478"/>
        <pc:sldMkLst>
          <pc:docMk/>
          <pc:sldMk cId="3876858699" sldId="438"/>
        </pc:sldMkLst>
        <pc:spChg chg="del mod">
          <ac:chgData name="Gallant Pierre-Paul" userId="16d6a607-a748-47b2-b406-47c02e4b6c77" providerId="ADAL" clId="{1B78597C-C39D-4F9F-9841-0D229E712B05}" dt="2023-01-29T20:13:46.069" v="4210" actId="478"/>
          <ac:spMkLst>
            <pc:docMk/>
            <pc:sldMk cId="3876858699" sldId="438"/>
            <ac:spMk id="3" creationId="{8B52009E-87FD-D289-32B6-C040733B77B3}"/>
          </ac:spMkLst>
        </pc:spChg>
        <pc:spChg chg="mod">
          <ac:chgData name="Gallant Pierre-Paul" userId="16d6a607-a748-47b2-b406-47c02e4b6c77" providerId="ADAL" clId="{1B78597C-C39D-4F9F-9841-0D229E712B05}" dt="2023-01-29T20:13:42.908" v="4209" actId="20577"/>
          <ac:spMkLst>
            <pc:docMk/>
            <pc:sldMk cId="3876858699" sldId="438"/>
            <ac:spMk id="9" creationId="{83F7BB88-64FF-E3EA-4638-95BB152AB2AE}"/>
          </ac:spMkLst>
        </pc:spChg>
        <pc:picChg chg="add mod">
          <ac:chgData name="Gallant Pierre-Paul" userId="16d6a607-a748-47b2-b406-47c02e4b6c77" providerId="ADAL" clId="{1B78597C-C39D-4F9F-9841-0D229E712B05}" dt="2023-01-29T16:50:21.464" v="815" actId="1076"/>
          <ac:picMkLst>
            <pc:docMk/>
            <pc:sldMk cId="3876858699" sldId="438"/>
            <ac:picMk id="6" creationId="{0D6017EE-B6A4-479E-A208-CC8870D9CEA8}"/>
          </ac:picMkLst>
        </pc:picChg>
      </pc:sldChg>
      <pc:sldChg chg="addSp delSp modSp add mod">
        <pc:chgData name="Gallant Pierre-Paul" userId="16d6a607-a748-47b2-b406-47c02e4b6c77" providerId="ADAL" clId="{1B78597C-C39D-4F9F-9841-0D229E712B05}" dt="2023-01-29T17:51:21.923" v="3428" actId="478"/>
        <pc:sldMkLst>
          <pc:docMk/>
          <pc:sldMk cId="732548312" sldId="439"/>
        </pc:sldMkLst>
        <pc:spChg chg="del mod">
          <ac:chgData name="Gallant Pierre-Paul" userId="16d6a607-a748-47b2-b406-47c02e4b6c77" providerId="ADAL" clId="{1B78597C-C39D-4F9F-9841-0D229E712B05}" dt="2023-01-29T17:51:21.923" v="3428" actId="478"/>
          <ac:spMkLst>
            <pc:docMk/>
            <pc:sldMk cId="732548312" sldId="439"/>
            <ac:spMk id="3" creationId="{8B52009E-87FD-D289-32B6-C040733B77B3}"/>
          </ac:spMkLst>
        </pc:spChg>
        <pc:spChg chg="add mod">
          <ac:chgData name="Gallant Pierre-Paul" userId="16d6a607-a748-47b2-b406-47c02e4b6c77" providerId="ADAL" clId="{1B78597C-C39D-4F9F-9841-0D229E712B05}" dt="2023-01-29T16:58:09.234" v="1039" actId="14100"/>
          <ac:spMkLst>
            <pc:docMk/>
            <pc:sldMk cId="732548312" sldId="439"/>
            <ac:spMk id="8" creationId="{EBF898FE-F7B1-4144-BC3C-B7359B06C403}"/>
          </ac:spMkLst>
        </pc:spChg>
        <pc:spChg chg="del mod">
          <ac:chgData name="Gallant Pierre-Paul" userId="16d6a607-a748-47b2-b406-47c02e4b6c77" providerId="ADAL" clId="{1B78597C-C39D-4F9F-9841-0D229E712B05}" dt="2023-01-29T16:55:38.833" v="882" actId="478"/>
          <ac:spMkLst>
            <pc:docMk/>
            <pc:sldMk cId="732548312" sldId="439"/>
            <ac:spMk id="9" creationId="{83F7BB88-64FF-E3EA-4638-95BB152AB2AE}"/>
          </ac:spMkLst>
        </pc:spChg>
        <pc:spChg chg="add mod">
          <ac:chgData name="Gallant Pierre-Paul" userId="16d6a607-a748-47b2-b406-47c02e4b6c77" providerId="ADAL" clId="{1B78597C-C39D-4F9F-9841-0D229E712B05}" dt="2023-01-29T16:57:11.791" v="977" actId="1582"/>
          <ac:spMkLst>
            <pc:docMk/>
            <pc:sldMk cId="732548312" sldId="439"/>
            <ac:spMk id="10" creationId="{B7B75139-4017-49CE-AAD1-F3E27658536A}"/>
          </ac:spMkLst>
        </pc:spChg>
        <pc:spChg chg="add mod">
          <ac:chgData name="Gallant Pierre-Paul" userId="16d6a607-a748-47b2-b406-47c02e4b6c77" providerId="ADAL" clId="{1B78597C-C39D-4F9F-9841-0D229E712B05}" dt="2023-01-29T16:57:17.911" v="980" actId="14100"/>
          <ac:spMkLst>
            <pc:docMk/>
            <pc:sldMk cId="732548312" sldId="439"/>
            <ac:spMk id="11" creationId="{BEC337A9-7459-438E-AB51-3FA108F26290}"/>
          </ac:spMkLst>
        </pc:spChg>
        <pc:spChg chg="add mod">
          <ac:chgData name="Gallant Pierre-Paul" userId="16d6a607-a748-47b2-b406-47c02e4b6c77" providerId="ADAL" clId="{1B78597C-C39D-4F9F-9841-0D229E712B05}" dt="2023-01-29T16:57:25.493" v="984" actId="1076"/>
          <ac:spMkLst>
            <pc:docMk/>
            <pc:sldMk cId="732548312" sldId="439"/>
            <ac:spMk id="12" creationId="{51DF0B6C-FE62-43BC-98F1-792775E04AD8}"/>
          </ac:spMkLst>
        </pc:spChg>
        <pc:spChg chg="add mod">
          <ac:chgData name="Gallant Pierre-Paul" userId="16d6a607-a748-47b2-b406-47c02e4b6c77" providerId="ADAL" clId="{1B78597C-C39D-4F9F-9841-0D229E712B05}" dt="2023-01-29T16:59:40.758" v="1086" actId="2710"/>
          <ac:spMkLst>
            <pc:docMk/>
            <pc:sldMk cId="732548312" sldId="439"/>
            <ac:spMk id="13" creationId="{E191DC07-D704-4F60-A797-FF82FEC1C090}"/>
          </ac:spMkLst>
        </pc:spChg>
        <pc:spChg chg="add mod">
          <ac:chgData name="Gallant Pierre-Paul" userId="16d6a607-a748-47b2-b406-47c02e4b6c77" providerId="ADAL" clId="{1B78597C-C39D-4F9F-9841-0D229E712B05}" dt="2023-01-29T16:58:31.688" v="1046" actId="1076"/>
          <ac:spMkLst>
            <pc:docMk/>
            <pc:sldMk cId="732548312" sldId="439"/>
            <ac:spMk id="14" creationId="{135A3C25-8658-4FB3-8983-542836BFF15F}"/>
          </ac:spMkLst>
        </pc:spChg>
        <pc:spChg chg="add mod">
          <ac:chgData name="Gallant Pierre-Paul" userId="16d6a607-a748-47b2-b406-47c02e4b6c77" providerId="ADAL" clId="{1B78597C-C39D-4F9F-9841-0D229E712B05}" dt="2023-01-29T16:58:36.140" v="1049" actId="20577"/>
          <ac:spMkLst>
            <pc:docMk/>
            <pc:sldMk cId="732548312" sldId="439"/>
            <ac:spMk id="15" creationId="{BCDAD4D0-591E-4933-A521-5253BFD1ADA1}"/>
          </ac:spMkLst>
        </pc:spChg>
        <pc:spChg chg="add mod">
          <ac:chgData name="Gallant Pierre-Paul" userId="16d6a607-a748-47b2-b406-47c02e4b6c77" providerId="ADAL" clId="{1B78597C-C39D-4F9F-9841-0D229E712B05}" dt="2023-01-29T16:58:40.307" v="1052" actId="20577"/>
          <ac:spMkLst>
            <pc:docMk/>
            <pc:sldMk cId="732548312" sldId="439"/>
            <ac:spMk id="16" creationId="{1ED65B48-8999-44FB-9A5C-7222E4B87C2E}"/>
          </ac:spMkLst>
        </pc:spChg>
        <pc:picChg chg="add mod modCrop">
          <ac:chgData name="Gallant Pierre-Paul" userId="16d6a607-a748-47b2-b406-47c02e4b6c77" providerId="ADAL" clId="{1B78597C-C39D-4F9F-9841-0D229E712B05}" dt="2023-01-29T16:57:21.062" v="983" actId="1076"/>
          <ac:picMkLst>
            <pc:docMk/>
            <pc:sldMk cId="732548312" sldId="439"/>
            <ac:picMk id="6" creationId="{BED565BD-FC68-4478-A26C-76B21F17DD9F}"/>
          </ac:picMkLst>
        </pc:picChg>
      </pc:sldChg>
      <pc:sldChg chg="addSp delSp modSp add mod">
        <pc:chgData name="Gallant Pierre-Paul" userId="16d6a607-a748-47b2-b406-47c02e4b6c77" providerId="ADAL" clId="{1B78597C-C39D-4F9F-9841-0D229E712B05}" dt="2023-01-29T17:51:05.545" v="3424" actId="478"/>
        <pc:sldMkLst>
          <pc:docMk/>
          <pc:sldMk cId="2705902199" sldId="440"/>
        </pc:sldMkLst>
        <pc:spChg chg="mod">
          <ac:chgData name="Gallant Pierre-Paul" userId="16d6a607-a748-47b2-b406-47c02e4b6c77" providerId="ADAL" clId="{1B78597C-C39D-4F9F-9841-0D229E712B05}" dt="2023-01-29T17:33:19.231" v="2230" actId="20577"/>
          <ac:spMkLst>
            <pc:docMk/>
            <pc:sldMk cId="2705902199" sldId="440"/>
            <ac:spMk id="2" creationId="{4199BE5C-7D2C-4979-9588-4005387DD913}"/>
          </ac:spMkLst>
        </pc:spChg>
        <pc:spChg chg="del">
          <ac:chgData name="Gallant Pierre-Paul" userId="16d6a607-a748-47b2-b406-47c02e4b6c77" providerId="ADAL" clId="{1B78597C-C39D-4F9F-9841-0D229E712B05}" dt="2023-01-29T17:51:05.545" v="3424" actId="478"/>
          <ac:spMkLst>
            <pc:docMk/>
            <pc:sldMk cId="2705902199" sldId="440"/>
            <ac:spMk id="3" creationId="{8B52009E-87FD-D289-32B6-C040733B77B3}"/>
          </ac:spMkLst>
        </pc:spChg>
        <pc:spChg chg="mod">
          <ac:chgData name="Gallant Pierre-Paul" userId="16d6a607-a748-47b2-b406-47c02e4b6c77" providerId="ADAL" clId="{1B78597C-C39D-4F9F-9841-0D229E712B05}" dt="2023-01-29T17:37:39.081" v="2554" actId="115"/>
          <ac:spMkLst>
            <pc:docMk/>
            <pc:sldMk cId="2705902199" sldId="440"/>
            <ac:spMk id="9" creationId="{83F7BB88-64FF-E3EA-4638-95BB152AB2AE}"/>
          </ac:spMkLst>
        </pc:spChg>
        <pc:picChg chg="add mod">
          <ac:chgData name="Gallant Pierre-Paul" userId="16d6a607-a748-47b2-b406-47c02e4b6c77" providerId="ADAL" clId="{1B78597C-C39D-4F9F-9841-0D229E712B05}" dt="2023-01-29T17:35:55.102" v="2362" actId="1076"/>
          <ac:picMkLst>
            <pc:docMk/>
            <pc:sldMk cId="2705902199" sldId="440"/>
            <ac:picMk id="6" creationId="{21279BE9-99F3-44D8-BCF7-04310790FC4A}"/>
          </ac:picMkLst>
        </pc:picChg>
        <pc:picChg chg="add mod">
          <ac:chgData name="Gallant Pierre-Paul" userId="16d6a607-a748-47b2-b406-47c02e4b6c77" providerId="ADAL" clId="{1B78597C-C39D-4F9F-9841-0D229E712B05}" dt="2023-01-29T17:38:07.195" v="2557" actId="1076"/>
          <ac:picMkLst>
            <pc:docMk/>
            <pc:sldMk cId="2705902199" sldId="440"/>
            <ac:picMk id="7" creationId="{8B80B9C2-FE87-4E0A-BC9D-E69759071BCC}"/>
          </ac:picMkLst>
        </pc:picChg>
      </pc:sldChg>
      <pc:sldChg chg="addSp delSp modSp add mod">
        <pc:chgData name="Gallant Pierre-Paul" userId="16d6a607-a748-47b2-b406-47c02e4b6c77" providerId="ADAL" clId="{1B78597C-C39D-4F9F-9841-0D229E712B05}" dt="2023-01-29T17:51:17.216" v="3427" actId="478"/>
        <pc:sldMkLst>
          <pc:docMk/>
          <pc:sldMk cId="3998689003" sldId="441"/>
        </pc:sldMkLst>
        <pc:spChg chg="del mod">
          <ac:chgData name="Gallant Pierre-Paul" userId="16d6a607-a748-47b2-b406-47c02e4b6c77" providerId="ADAL" clId="{1B78597C-C39D-4F9F-9841-0D229E712B05}" dt="2023-01-29T17:51:17.216" v="3427" actId="478"/>
          <ac:spMkLst>
            <pc:docMk/>
            <pc:sldMk cId="3998689003" sldId="441"/>
            <ac:spMk id="3" creationId="{8B52009E-87FD-D289-32B6-C040733B77B3}"/>
          </ac:spMkLst>
        </pc:spChg>
        <pc:spChg chg="mod">
          <ac:chgData name="Gallant Pierre-Paul" userId="16d6a607-a748-47b2-b406-47c02e4b6c77" providerId="ADAL" clId="{1B78597C-C39D-4F9F-9841-0D229E712B05}" dt="2023-01-29T17:09:27.870" v="1521" actId="20577"/>
          <ac:spMkLst>
            <pc:docMk/>
            <pc:sldMk cId="3998689003" sldId="441"/>
            <ac:spMk id="9" creationId="{83F7BB88-64FF-E3EA-4638-95BB152AB2AE}"/>
          </ac:spMkLst>
        </pc:spChg>
        <pc:picChg chg="add del mod">
          <ac:chgData name="Gallant Pierre-Paul" userId="16d6a607-a748-47b2-b406-47c02e4b6c77" providerId="ADAL" clId="{1B78597C-C39D-4F9F-9841-0D229E712B05}" dt="2023-01-29T17:07:18.591" v="1484" actId="478"/>
          <ac:picMkLst>
            <pc:docMk/>
            <pc:sldMk cId="3998689003" sldId="441"/>
            <ac:picMk id="6" creationId="{88B0652D-FF09-4E7F-80C2-E1AFC1895BDD}"/>
          </ac:picMkLst>
        </pc:picChg>
        <pc:picChg chg="add mod modCrop">
          <ac:chgData name="Gallant Pierre-Paul" userId="16d6a607-a748-47b2-b406-47c02e4b6c77" providerId="ADAL" clId="{1B78597C-C39D-4F9F-9841-0D229E712B05}" dt="2023-01-29T17:07:29.333" v="1512" actId="1035"/>
          <ac:picMkLst>
            <pc:docMk/>
            <pc:sldMk cId="3998689003" sldId="441"/>
            <ac:picMk id="8" creationId="{9B6F8E74-5B20-4AD9-AAB3-2E644E7A8358}"/>
          </ac:picMkLst>
        </pc:picChg>
        <pc:picChg chg="add mod modCrop">
          <ac:chgData name="Gallant Pierre-Paul" userId="16d6a607-a748-47b2-b406-47c02e4b6c77" providerId="ADAL" clId="{1B78597C-C39D-4F9F-9841-0D229E712B05}" dt="2023-01-29T17:09:59.430" v="1527" actId="14100"/>
          <ac:picMkLst>
            <pc:docMk/>
            <pc:sldMk cId="3998689003" sldId="441"/>
            <ac:picMk id="11" creationId="{99A092AB-3772-46ED-ACAB-2E2B33BF1D11}"/>
          </ac:picMkLst>
        </pc:picChg>
      </pc:sldChg>
      <pc:sldChg chg="addSp delSp modSp add mod">
        <pc:chgData name="Gallant Pierre-Paul" userId="16d6a607-a748-47b2-b406-47c02e4b6c77" providerId="ADAL" clId="{1B78597C-C39D-4F9F-9841-0D229E712B05}" dt="2023-01-29T17:51:14.100" v="3426" actId="478"/>
        <pc:sldMkLst>
          <pc:docMk/>
          <pc:sldMk cId="2822107347" sldId="442"/>
        </pc:sldMkLst>
        <pc:spChg chg="del mod">
          <ac:chgData name="Gallant Pierre-Paul" userId="16d6a607-a748-47b2-b406-47c02e4b6c77" providerId="ADAL" clId="{1B78597C-C39D-4F9F-9841-0D229E712B05}" dt="2023-01-29T17:51:14.100" v="3426" actId="478"/>
          <ac:spMkLst>
            <pc:docMk/>
            <pc:sldMk cId="2822107347" sldId="442"/>
            <ac:spMk id="3" creationId="{8B52009E-87FD-D289-32B6-C040733B77B3}"/>
          </ac:spMkLst>
        </pc:spChg>
        <pc:spChg chg="mod">
          <ac:chgData name="Gallant Pierre-Paul" userId="16d6a607-a748-47b2-b406-47c02e4b6c77" providerId="ADAL" clId="{1B78597C-C39D-4F9F-9841-0D229E712B05}" dt="2023-01-29T17:25:58.996" v="1870" actId="20577"/>
          <ac:spMkLst>
            <pc:docMk/>
            <pc:sldMk cId="2822107347" sldId="442"/>
            <ac:spMk id="9" creationId="{83F7BB88-64FF-E3EA-4638-95BB152AB2AE}"/>
          </ac:spMkLst>
        </pc:spChg>
        <pc:picChg chg="add mod modCrop">
          <ac:chgData name="Gallant Pierre-Paul" userId="16d6a607-a748-47b2-b406-47c02e4b6c77" providerId="ADAL" clId="{1B78597C-C39D-4F9F-9841-0D229E712B05}" dt="2023-01-29T17:22:29.076" v="1712" actId="14100"/>
          <ac:picMkLst>
            <pc:docMk/>
            <pc:sldMk cId="2822107347" sldId="442"/>
            <ac:picMk id="6" creationId="{42206D43-2A2E-4393-98DC-5C08BA5D1BDE}"/>
          </ac:picMkLst>
        </pc:picChg>
        <pc:picChg chg="del">
          <ac:chgData name="Gallant Pierre-Paul" userId="16d6a607-a748-47b2-b406-47c02e4b6c77" providerId="ADAL" clId="{1B78597C-C39D-4F9F-9841-0D229E712B05}" dt="2023-01-29T17:11:33.780" v="1530" actId="478"/>
          <ac:picMkLst>
            <pc:docMk/>
            <pc:sldMk cId="2822107347" sldId="442"/>
            <ac:picMk id="8" creationId="{9B6F8E74-5B20-4AD9-AAB3-2E644E7A8358}"/>
          </ac:picMkLst>
        </pc:picChg>
        <pc:picChg chg="add del mod">
          <ac:chgData name="Gallant Pierre-Paul" userId="16d6a607-a748-47b2-b406-47c02e4b6c77" providerId="ADAL" clId="{1B78597C-C39D-4F9F-9841-0D229E712B05}" dt="2023-01-29T17:28:15.826" v="1878" actId="478"/>
          <ac:picMkLst>
            <pc:docMk/>
            <pc:sldMk cId="2822107347" sldId="442"/>
            <ac:picMk id="10" creationId="{8041E584-CC3B-44D8-B5CA-8DC07B087275}"/>
          </ac:picMkLst>
        </pc:picChg>
        <pc:picChg chg="del mod">
          <ac:chgData name="Gallant Pierre-Paul" userId="16d6a607-a748-47b2-b406-47c02e4b6c77" providerId="ADAL" clId="{1B78597C-C39D-4F9F-9841-0D229E712B05}" dt="2023-01-29T17:11:34.309" v="1531" actId="478"/>
          <ac:picMkLst>
            <pc:docMk/>
            <pc:sldMk cId="2822107347" sldId="442"/>
            <ac:picMk id="11" creationId="{99A092AB-3772-46ED-ACAB-2E2B33BF1D11}"/>
          </ac:picMkLst>
        </pc:picChg>
        <pc:picChg chg="add del mod">
          <ac:chgData name="Gallant Pierre-Paul" userId="16d6a607-a748-47b2-b406-47c02e4b6c77" providerId="ADAL" clId="{1B78597C-C39D-4F9F-9841-0D229E712B05}" dt="2023-01-29T17:28:15.111" v="1877" actId="478"/>
          <ac:picMkLst>
            <pc:docMk/>
            <pc:sldMk cId="2822107347" sldId="442"/>
            <ac:picMk id="13" creationId="{A315D4E4-32CE-4265-8152-97C9BB516B5E}"/>
          </ac:picMkLst>
        </pc:picChg>
        <pc:picChg chg="add mod">
          <ac:chgData name="Gallant Pierre-Paul" userId="16d6a607-a748-47b2-b406-47c02e4b6c77" providerId="ADAL" clId="{1B78597C-C39D-4F9F-9841-0D229E712B05}" dt="2023-01-29T17:28:31.488" v="1882" actId="1076"/>
          <ac:picMkLst>
            <pc:docMk/>
            <pc:sldMk cId="2822107347" sldId="442"/>
            <ac:picMk id="15" creationId="{4B3EF841-2E79-42A2-91F6-7841C734AC39}"/>
          </ac:picMkLst>
        </pc:picChg>
      </pc:sldChg>
      <pc:sldChg chg="delSp modSp add mod">
        <pc:chgData name="Gallant Pierre-Paul" userId="16d6a607-a748-47b2-b406-47c02e4b6c77" providerId="ADAL" clId="{1B78597C-C39D-4F9F-9841-0D229E712B05}" dt="2023-01-29T20:14:24.954" v="4215" actId="14100"/>
        <pc:sldMkLst>
          <pc:docMk/>
          <pc:sldMk cId="117728676" sldId="443"/>
        </pc:sldMkLst>
        <pc:spChg chg="del">
          <ac:chgData name="Gallant Pierre-Paul" userId="16d6a607-a748-47b2-b406-47c02e4b6c77" providerId="ADAL" clId="{1B78597C-C39D-4F9F-9841-0D229E712B05}" dt="2023-01-29T17:51:10.805" v="3425" actId="478"/>
          <ac:spMkLst>
            <pc:docMk/>
            <pc:sldMk cId="117728676" sldId="443"/>
            <ac:spMk id="3" creationId="{8B52009E-87FD-D289-32B6-C040733B77B3}"/>
          </ac:spMkLst>
        </pc:spChg>
        <pc:spChg chg="mod">
          <ac:chgData name="Gallant Pierre-Paul" userId="16d6a607-a748-47b2-b406-47c02e4b6c77" providerId="ADAL" clId="{1B78597C-C39D-4F9F-9841-0D229E712B05}" dt="2023-01-29T17:32:36.278" v="2211"/>
          <ac:spMkLst>
            <pc:docMk/>
            <pc:sldMk cId="117728676" sldId="443"/>
            <ac:spMk id="9" creationId="{83F7BB88-64FF-E3EA-4638-95BB152AB2AE}"/>
          </ac:spMkLst>
        </pc:spChg>
        <pc:picChg chg="del">
          <ac:chgData name="Gallant Pierre-Paul" userId="16d6a607-a748-47b2-b406-47c02e4b6c77" providerId="ADAL" clId="{1B78597C-C39D-4F9F-9841-0D229E712B05}" dt="2023-01-29T17:28:43.026" v="1884" actId="478"/>
          <ac:picMkLst>
            <pc:docMk/>
            <pc:sldMk cId="117728676" sldId="443"/>
            <ac:picMk id="6" creationId="{42206D43-2A2E-4393-98DC-5C08BA5D1BDE}"/>
          </ac:picMkLst>
        </pc:picChg>
        <pc:picChg chg="mod modCrop">
          <ac:chgData name="Gallant Pierre-Paul" userId="16d6a607-a748-47b2-b406-47c02e4b6c77" providerId="ADAL" clId="{1B78597C-C39D-4F9F-9841-0D229E712B05}" dt="2023-01-29T20:14:18.191" v="4214" actId="14100"/>
          <ac:picMkLst>
            <pc:docMk/>
            <pc:sldMk cId="117728676" sldId="443"/>
            <ac:picMk id="10" creationId="{8041E584-CC3B-44D8-B5CA-8DC07B087275}"/>
          </ac:picMkLst>
        </pc:picChg>
        <pc:picChg chg="mod modCrop">
          <ac:chgData name="Gallant Pierre-Paul" userId="16d6a607-a748-47b2-b406-47c02e4b6c77" providerId="ADAL" clId="{1B78597C-C39D-4F9F-9841-0D229E712B05}" dt="2023-01-29T20:14:24.954" v="4215" actId="14100"/>
          <ac:picMkLst>
            <pc:docMk/>
            <pc:sldMk cId="117728676" sldId="443"/>
            <ac:picMk id="13" creationId="{A315D4E4-32CE-4265-8152-97C9BB516B5E}"/>
          </ac:picMkLst>
        </pc:picChg>
        <pc:picChg chg="del">
          <ac:chgData name="Gallant Pierre-Paul" userId="16d6a607-a748-47b2-b406-47c02e4b6c77" providerId="ADAL" clId="{1B78597C-C39D-4F9F-9841-0D229E712B05}" dt="2023-01-29T17:28:37.881" v="1883" actId="478"/>
          <ac:picMkLst>
            <pc:docMk/>
            <pc:sldMk cId="117728676" sldId="443"/>
            <ac:picMk id="15" creationId="{4B3EF841-2E79-42A2-91F6-7841C734AC39}"/>
          </ac:picMkLst>
        </pc:picChg>
      </pc:sldChg>
      <pc:sldChg chg="addSp delSp modSp add mod">
        <pc:chgData name="Gallant Pierre-Paul" userId="16d6a607-a748-47b2-b406-47c02e4b6c77" providerId="ADAL" clId="{1B78597C-C39D-4F9F-9841-0D229E712B05}" dt="2023-01-29T18:03:49.396" v="3835" actId="478"/>
        <pc:sldMkLst>
          <pc:docMk/>
          <pc:sldMk cId="2170509942" sldId="444"/>
        </pc:sldMkLst>
        <pc:spChg chg="del mod">
          <ac:chgData name="Gallant Pierre-Paul" userId="16d6a607-a748-47b2-b406-47c02e4b6c77" providerId="ADAL" clId="{1B78597C-C39D-4F9F-9841-0D229E712B05}" dt="2023-01-29T18:03:49.396" v="3835" actId="478"/>
          <ac:spMkLst>
            <pc:docMk/>
            <pc:sldMk cId="2170509942" sldId="444"/>
            <ac:spMk id="3" creationId="{8B52009E-87FD-D289-32B6-C040733B77B3}"/>
          </ac:spMkLst>
        </pc:spChg>
        <pc:spChg chg="mod">
          <ac:chgData name="Gallant Pierre-Paul" userId="16d6a607-a748-47b2-b406-47c02e4b6c77" providerId="ADAL" clId="{1B78597C-C39D-4F9F-9841-0D229E712B05}" dt="2023-01-29T17:38:34.235" v="2560" actId="1076"/>
          <ac:spMkLst>
            <pc:docMk/>
            <pc:sldMk cId="2170509942" sldId="444"/>
            <ac:spMk id="4" creationId="{3ABB8505-2FCB-477A-83FF-D185F0787C31}"/>
          </ac:spMkLst>
        </pc:spChg>
        <pc:spChg chg="mod">
          <ac:chgData name="Gallant Pierre-Paul" userId="16d6a607-a748-47b2-b406-47c02e4b6c77" providerId="ADAL" clId="{1B78597C-C39D-4F9F-9841-0D229E712B05}" dt="2023-01-29T17:45:39.342" v="3094" actId="20577"/>
          <ac:spMkLst>
            <pc:docMk/>
            <pc:sldMk cId="2170509942" sldId="444"/>
            <ac:spMk id="9" creationId="{83F7BB88-64FF-E3EA-4638-95BB152AB2AE}"/>
          </ac:spMkLst>
        </pc:spChg>
        <pc:picChg chg="del">
          <ac:chgData name="Gallant Pierre-Paul" userId="16d6a607-a748-47b2-b406-47c02e4b6c77" providerId="ADAL" clId="{1B78597C-C39D-4F9F-9841-0D229E712B05}" dt="2023-01-29T17:38:35.797" v="2561" actId="478"/>
          <ac:picMkLst>
            <pc:docMk/>
            <pc:sldMk cId="2170509942" sldId="444"/>
            <ac:picMk id="6" creationId="{21279BE9-99F3-44D8-BCF7-04310790FC4A}"/>
          </ac:picMkLst>
        </pc:picChg>
        <pc:picChg chg="del">
          <ac:chgData name="Gallant Pierre-Paul" userId="16d6a607-a748-47b2-b406-47c02e4b6c77" providerId="ADAL" clId="{1B78597C-C39D-4F9F-9841-0D229E712B05}" dt="2023-01-29T17:38:36.347" v="2562" actId="478"/>
          <ac:picMkLst>
            <pc:docMk/>
            <pc:sldMk cId="2170509942" sldId="444"/>
            <ac:picMk id="7" creationId="{8B80B9C2-FE87-4E0A-BC9D-E69759071BCC}"/>
          </ac:picMkLst>
        </pc:picChg>
        <pc:picChg chg="add del mod">
          <ac:chgData name="Gallant Pierre-Paul" userId="16d6a607-a748-47b2-b406-47c02e4b6c77" providerId="ADAL" clId="{1B78597C-C39D-4F9F-9841-0D229E712B05}" dt="2023-01-29T17:42:08.479" v="2779" actId="478"/>
          <ac:picMkLst>
            <pc:docMk/>
            <pc:sldMk cId="2170509942" sldId="444"/>
            <ac:picMk id="8" creationId="{BFBDF158-BDF3-4763-AC7F-4EBF9E4980C6}"/>
          </ac:picMkLst>
        </pc:picChg>
        <pc:picChg chg="add del mod">
          <ac:chgData name="Gallant Pierre-Paul" userId="16d6a607-a748-47b2-b406-47c02e4b6c77" providerId="ADAL" clId="{1B78597C-C39D-4F9F-9841-0D229E712B05}" dt="2023-01-29T17:42:31.232" v="2784" actId="478"/>
          <ac:picMkLst>
            <pc:docMk/>
            <pc:sldMk cId="2170509942" sldId="444"/>
            <ac:picMk id="11" creationId="{7E7B531C-C861-45F8-B764-38291FCF1352}"/>
          </ac:picMkLst>
        </pc:picChg>
        <pc:picChg chg="add mod">
          <ac:chgData name="Gallant Pierre-Paul" userId="16d6a607-a748-47b2-b406-47c02e4b6c77" providerId="ADAL" clId="{1B78597C-C39D-4F9F-9841-0D229E712B05}" dt="2023-01-29T17:45:06.965" v="2997" actId="1035"/>
          <ac:picMkLst>
            <pc:docMk/>
            <pc:sldMk cId="2170509942" sldId="444"/>
            <ac:picMk id="13" creationId="{7CE36BAF-F9D6-4B40-A03E-5A56D90E240D}"/>
          </ac:picMkLst>
        </pc:picChg>
        <pc:picChg chg="add mod">
          <ac:chgData name="Gallant Pierre-Paul" userId="16d6a607-a748-47b2-b406-47c02e4b6c77" providerId="ADAL" clId="{1B78597C-C39D-4F9F-9841-0D229E712B05}" dt="2023-01-29T17:45:06.965" v="2997" actId="1035"/>
          <ac:picMkLst>
            <pc:docMk/>
            <pc:sldMk cId="2170509942" sldId="444"/>
            <ac:picMk id="15" creationId="{3150A0B1-5710-4565-AEAA-CC484249A8E5}"/>
          </ac:picMkLst>
        </pc:picChg>
        <pc:picChg chg="add mod">
          <ac:chgData name="Gallant Pierre-Paul" userId="16d6a607-a748-47b2-b406-47c02e4b6c77" providerId="ADAL" clId="{1B78597C-C39D-4F9F-9841-0D229E712B05}" dt="2023-01-29T17:45:06.965" v="2997" actId="1035"/>
          <ac:picMkLst>
            <pc:docMk/>
            <pc:sldMk cId="2170509942" sldId="444"/>
            <ac:picMk id="17" creationId="{C5781AEF-053E-4D5A-A634-E54CBAB79DEA}"/>
          </ac:picMkLst>
        </pc:picChg>
        <pc:picChg chg="add mod">
          <ac:chgData name="Gallant Pierre-Paul" userId="16d6a607-a748-47b2-b406-47c02e4b6c77" providerId="ADAL" clId="{1B78597C-C39D-4F9F-9841-0D229E712B05}" dt="2023-01-29T17:45:54.976" v="3096" actId="1076"/>
          <ac:picMkLst>
            <pc:docMk/>
            <pc:sldMk cId="2170509942" sldId="444"/>
            <ac:picMk id="19" creationId="{2E9FA75C-36CD-4897-9F96-34F95C160F8D}"/>
          </ac:picMkLst>
        </pc:picChg>
      </pc:sldChg>
      <pc:sldChg chg="addSp modSp new mod">
        <pc:chgData name="Gallant Pierre-Paul" userId="16d6a607-a748-47b2-b406-47c02e4b6c77" providerId="ADAL" clId="{1B78597C-C39D-4F9F-9841-0D229E712B05}" dt="2023-01-29T17:51:56.096" v="3435" actId="14100"/>
        <pc:sldMkLst>
          <pc:docMk/>
          <pc:sldMk cId="1613317276" sldId="445"/>
        </pc:sldMkLst>
        <pc:spChg chg="mod">
          <ac:chgData name="Gallant Pierre-Paul" userId="16d6a607-a748-47b2-b406-47c02e4b6c77" providerId="ADAL" clId="{1B78597C-C39D-4F9F-9841-0D229E712B05}" dt="2023-01-29T17:46:04.412" v="3100" actId="20577"/>
          <ac:spMkLst>
            <pc:docMk/>
            <pc:sldMk cId="1613317276" sldId="445"/>
            <ac:spMk id="2" creationId="{B987DEAD-52A8-4E3B-B324-6AA379BC3C02}"/>
          </ac:spMkLst>
        </pc:spChg>
        <pc:spChg chg="mod">
          <ac:chgData name="Gallant Pierre-Paul" userId="16d6a607-a748-47b2-b406-47c02e4b6c77" providerId="ADAL" clId="{1B78597C-C39D-4F9F-9841-0D229E712B05}" dt="2023-01-29T17:50:50.869" v="3423" actId="207"/>
          <ac:spMkLst>
            <pc:docMk/>
            <pc:sldMk cId="1613317276" sldId="445"/>
            <ac:spMk id="3" creationId="{7527B680-0E48-4D2E-ABC4-578B771B1445}"/>
          </ac:spMkLst>
        </pc:spChg>
        <pc:spChg chg="add mod">
          <ac:chgData name="Gallant Pierre-Paul" userId="16d6a607-a748-47b2-b406-47c02e4b6c77" providerId="ADAL" clId="{1B78597C-C39D-4F9F-9841-0D229E712B05}" dt="2023-01-29T17:51:56.096" v="3435" actId="14100"/>
          <ac:spMkLst>
            <pc:docMk/>
            <pc:sldMk cId="1613317276" sldId="445"/>
            <ac:spMk id="7" creationId="{5B4A5904-2886-42BC-9494-F8D62528E97A}"/>
          </ac:spMkLst>
        </pc:spChg>
        <pc:picChg chg="add mod">
          <ac:chgData name="Gallant Pierre-Paul" userId="16d6a607-a748-47b2-b406-47c02e4b6c77" providerId="ADAL" clId="{1B78597C-C39D-4F9F-9841-0D229E712B05}" dt="2023-01-29T17:50:11.028" v="3414" actId="1076"/>
          <ac:picMkLst>
            <pc:docMk/>
            <pc:sldMk cId="1613317276" sldId="445"/>
            <ac:picMk id="6" creationId="{C0F21609-B490-4CA4-AE51-B442F8D49FD0}"/>
          </ac:picMkLst>
        </pc:picChg>
      </pc:sldChg>
      <pc:sldChg chg="delSp modSp add mod">
        <pc:chgData name="Gallant Pierre-Paul" userId="16d6a607-a748-47b2-b406-47c02e4b6c77" providerId="ADAL" clId="{1B78597C-C39D-4F9F-9841-0D229E712B05}" dt="2023-01-29T18:01:59.904" v="3778" actId="27636"/>
        <pc:sldMkLst>
          <pc:docMk/>
          <pc:sldMk cId="73408975" sldId="446"/>
        </pc:sldMkLst>
        <pc:spChg chg="mod">
          <ac:chgData name="Gallant Pierre-Paul" userId="16d6a607-a748-47b2-b406-47c02e4b6c77" providerId="ADAL" clId="{1B78597C-C39D-4F9F-9841-0D229E712B05}" dt="2023-01-29T18:01:59.904" v="3778" actId="27636"/>
          <ac:spMkLst>
            <pc:docMk/>
            <pc:sldMk cId="73408975" sldId="446"/>
            <ac:spMk id="3" creationId="{E992DC18-E897-40D1-86FA-537ABB242B7F}"/>
          </ac:spMkLst>
        </pc:spChg>
        <pc:spChg chg="del mod">
          <ac:chgData name="Gallant Pierre-Paul" userId="16d6a607-a748-47b2-b406-47c02e4b6c77" providerId="ADAL" clId="{1B78597C-C39D-4F9F-9841-0D229E712B05}" dt="2023-01-29T18:00:12.553" v="3741" actId="478"/>
          <ac:spMkLst>
            <pc:docMk/>
            <pc:sldMk cId="73408975" sldId="446"/>
            <ac:spMk id="8" creationId="{21799AF5-090F-4AE1-90D4-D1160D5DAC48}"/>
          </ac:spMkLst>
        </pc:spChg>
        <pc:picChg chg="del">
          <ac:chgData name="Gallant Pierre-Paul" userId="16d6a607-a748-47b2-b406-47c02e4b6c77" providerId="ADAL" clId="{1B78597C-C39D-4F9F-9841-0D229E712B05}" dt="2023-01-29T18:00:10.544" v="3738" actId="478"/>
          <ac:picMkLst>
            <pc:docMk/>
            <pc:sldMk cId="73408975" sldId="446"/>
            <ac:picMk id="6" creationId="{FFC4B7E5-649E-4712-AF33-D35819396CD5}"/>
          </ac:picMkLst>
        </pc:picChg>
        <pc:picChg chg="del">
          <ac:chgData name="Gallant Pierre-Paul" userId="16d6a607-a748-47b2-b406-47c02e4b6c77" providerId="ADAL" clId="{1B78597C-C39D-4F9F-9841-0D229E712B05}" dt="2023-01-29T18:00:10.925" v="3739" actId="478"/>
          <ac:picMkLst>
            <pc:docMk/>
            <pc:sldMk cId="73408975" sldId="446"/>
            <ac:picMk id="7" creationId="{2F7DDAD6-54A8-4B4C-B561-7C6942BAD4F4}"/>
          </ac:picMkLst>
        </pc:picChg>
        <pc:picChg chg="mod">
          <ac:chgData name="Gallant Pierre-Paul" userId="16d6a607-a748-47b2-b406-47c02e4b6c77" providerId="ADAL" clId="{1B78597C-C39D-4F9F-9841-0D229E712B05}" dt="2023-01-29T18:01:53.291" v="3773" actId="1076"/>
          <ac:picMkLst>
            <pc:docMk/>
            <pc:sldMk cId="73408975" sldId="446"/>
            <ac:picMk id="11" creationId="{2500ACBA-85E7-4C04-A102-2387313C47FF}"/>
          </ac:picMkLst>
        </pc:picChg>
      </pc:sldChg>
      <pc:sldChg chg="add del">
        <pc:chgData name="Gallant Pierre-Paul" userId="16d6a607-a748-47b2-b406-47c02e4b6c77" providerId="ADAL" clId="{1B78597C-C39D-4F9F-9841-0D229E712B05}" dt="2023-01-29T18:03:29.702" v="3833" actId="47"/>
        <pc:sldMkLst>
          <pc:docMk/>
          <pc:sldMk cId="3041557908" sldId="447"/>
        </pc:sldMkLst>
      </pc:sldChg>
      <pc:sldChg chg="modSp add mod">
        <pc:chgData name="Gallant Pierre-Paul" userId="16d6a607-a748-47b2-b406-47c02e4b6c77" providerId="ADAL" clId="{1B78597C-C39D-4F9F-9841-0D229E712B05}" dt="2023-01-29T18:03:17.408" v="3832" actId="20577"/>
        <pc:sldMkLst>
          <pc:docMk/>
          <pc:sldMk cId="1101591111" sldId="448"/>
        </pc:sldMkLst>
        <pc:spChg chg="mod">
          <ac:chgData name="Gallant Pierre-Paul" userId="16d6a607-a748-47b2-b406-47c02e4b6c77" providerId="ADAL" clId="{1B78597C-C39D-4F9F-9841-0D229E712B05}" dt="2023-01-29T18:03:05.100" v="3815" actId="313"/>
          <ac:spMkLst>
            <pc:docMk/>
            <pc:sldMk cId="1101591111" sldId="448"/>
            <ac:spMk id="5" creationId="{6CD1F80D-8434-40FD-B78F-79B82FAB457E}"/>
          </ac:spMkLst>
        </pc:spChg>
        <pc:spChg chg="mod">
          <ac:chgData name="Gallant Pierre-Paul" userId="16d6a607-a748-47b2-b406-47c02e4b6c77" providerId="ADAL" clId="{1B78597C-C39D-4F9F-9841-0D229E712B05}" dt="2023-01-29T18:03:17.408" v="3832" actId="20577"/>
          <ac:spMkLst>
            <pc:docMk/>
            <pc:sldMk cId="1101591111" sldId="448"/>
            <ac:spMk id="6" creationId="{8CC81CBD-DE34-473B-A9E8-524A56B354CD}"/>
          </ac:spMkLst>
        </pc:spChg>
      </pc:sldChg>
      <pc:sldChg chg="modSp add mod">
        <pc:chgData name="Gallant Pierre-Paul" userId="16d6a607-a748-47b2-b406-47c02e4b6c77" providerId="ADAL" clId="{1B78597C-C39D-4F9F-9841-0D229E712B05}" dt="2023-01-29T18:04:25.387" v="3898" actId="20577"/>
        <pc:sldMkLst>
          <pc:docMk/>
          <pc:sldMk cId="1620107666" sldId="449"/>
        </pc:sldMkLst>
        <pc:spChg chg="mod">
          <ac:chgData name="Gallant Pierre-Paul" userId="16d6a607-a748-47b2-b406-47c02e4b6c77" providerId="ADAL" clId="{1B78597C-C39D-4F9F-9841-0D229E712B05}" dt="2023-01-29T18:04:09.347" v="3860" actId="20577"/>
          <ac:spMkLst>
            <pc:docMk/>
            <pc:sldMk cId="1620107666" sldId="449"/>
            <ac:spMk id="5" creationId="{6CD1F80D-8434-40FD-B78F-79B82FAB457E}"/>
          </ac:spMkLst>
        </pc:spChg>
        <pc:spChg chg="mod">
          <ac:chgData name="Gallant Pierre-Paul" userId="16d6a607-a748-47b2-b406-47c02e4b6c77" providerId="ADAL" clId="{1B78597C-C39D-4F9F-9841-0D229E712B05}" dt="2023-01-29T18:04:25.387" v="3898" actId="20577"/>
          <ac:spMkLst>
            <pc:docMk/>
            <pc:sldMk cId="1620107666" sldId="449"/>
            <ac:spMk id="6" creationId="{8CC81CBD-DE34-473B-A9E8-524A56B354CD}"/>
          </ac:spMkLst>
        </pc:spChg>
      </pc:sldChg>
      <pc:sldChg chg="modSp add mod">
        <pc:chgData name="Gallant Pierre-Paul" userId="16d6a607-a748-47b2-b406-47c02e4b6c77" providerId="ADAL" clId="{1B78597C-C39D-4F9F-9841-0D229E712B05}" dt="2023-01-29T18:09:54.911" v="4168" actId="20577"/>
        <pc:sldMkLst>
          <pc:docMk/>
          <pc:sldMk cId="1512747058" sldId="450"/>
        </pc:sldMkLst>
        <pc:spChg chg="mod">
          <ac:chgData name="Gallant Pierre-Paul" userId="16d6a607-a748-47b2-b406-47c02e4b6c77" providerId="ADAL" clId="{1B78597C-C39D-4F9F-9841-0D229E712B05}" dt="2023-01-29T18:09:54.911" v="4168" actId="20577"/>
          <ac:spMkLst>
            <pc:docMk/>
            <pc:sldMk cId="1512747058" sldId="450"/>
            <ac:spMk id="3" creationId="{787EA226-1352-4247-90A4-9FBC01BDCFC4}"/>
          </ac:spMkLst>
        </pc:spChg>
      </pc:sldChg>
      <pc:sldChg chg="add del">
        <pc:chgData name="Gallant Pierre-Paul" userId="16d6a607-a748-47b2-b406-47c02e4b6c77" providerId="ADAL" clId="{1B78597C-C39D-4F9F-9841-0D229E712B05}" dt="2023-01-29T20:09:56.871" v="4170" actId="47"/>
        <pc:sldMkLst>
          <pc:docMk/>
          <pc:sldMk cId="584917865" sldId="451"/>
        </pc:sldMkLst>
      </pc:sldChg>
    </pc:docChg>
  </pc:docChgLst>
  <pc:docChgLst>
    <pc:chgData name="Gallant Pierre-Paul" userId="16d6a607-a748-47b2-b406-47c02e4b6c77" providerId="ADAL" clId="{922EAB2D-FB58-424F-B25E-31DD23B684DC}"/>
    <pc:docChg chg="undo custSel addSld delSld modSld">
      <pc:chgData name="Gallant Pierre-Paul" userId="16d6a607-a748-47b2-b406-47c02e4b6c77" providerId="ADAL" clId="{922EAB2D-FB58-424F-B25E-31DD23B684DC}" dt="2023-01-23T18:31:09.741" v="188"/>
      <pc:docMkLst>
        <pc:docMk/>
      </pc:docMkLst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1395364247" sldId="316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3829693512" sldId="317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3102379885" sldId="321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2127958764" sldId="323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2659766964" sldId="324"/>
        </pc:sldMkLst>
      </pc:sldChg>
      <pc:sldChg chg="del">
        <pc:chgData name="Gallant Pierre-Paul" userId="16d6a607-a748-47b2-b406-47c02e4b6c77" providerId="ADAL" clId="{922EAB2D-FB58-424F-B25E-31DD23B684DC}" dt="2023-01-23T18:28:12.956" v="181" actId="47"/>
        <pc:sldMkLst>
          <pc:docMk/>
          <pc:sldMk cId="3562229805" sldId="331"/>
        </pc:sldMkLst>
      </pc:sldChg>
      <pc:sldChg chg="del">
        <pc:chgData name="Gallant Pierre-Paul" userId="16d6a607-a748-47b2-b406-47c02e4b6c77" providerId="ADAL" clId="{922EAB2D-FB58-424F-B25E-31DD23B684DC}" dt="2023-01-23T18:28:12.956" v="181" actId="47"/>
        <pc:sldMkLst>
          <pc:docMk/>
          <pc:sldMk cId="2299556812" sldId="332"/>
        </pc:sldMkLst>
      </pc:sldChg>
      <pc:sldChg chg="del">
        <pc:chgData name="Gallant Pierre-Paul" userId="16d6a607-a748-47b2-b406-47c02e4b6c77" providerId="ADAL" clId="{922EAB2D-FB58-424F-B25E-31DD23B684DC}" dt="2023-01-23T18:28:12.956" v="181" actId="47"/>
        <pc:sldMkLst>
          <pc:docMk/>
          <pc:sldMk cId="4027768047" sldId="333"/>
        </pc:sldMkLst>
      </pc:sldChg>
      <pc:sldChg chg="del">
        <pc:chgData name="Gallant Pierre-Paul" userId="16d6a607-a748-47b2-b406-47c02e4b6c77" providerId="ADAL" clId="{922EAB2D-FB58-424F-B25E-31DD23B684DC}" dt="2023-01-23T18:28:12.956" v="181" actId="47"/>
        <pc:sldMkLst>
          <pc:docMk/>
          <pc:sldMk cId="4273382947" sldId="352"/>
        </pc:sldMkLst>
      </pc:sldChg>
      <pc:sldChg chg="del">
        <pc:chgData name="Gallant Pierre-Paul" userId="16d6a607-a748-47b2-b406-47c02e4b6c77" providerId="ADAL" clId="{922EAB2D-FB58-424F-B25E-31DD23B684DC}" dt="2023-01-23T18:28:12.956" v="181" actId="47"/>
        <pc:sldMkLst>
          <pc:docMk/>
          <pc:sldMk cId="3723815403" sldId="353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3195429278" sldId="356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1609492227" sldId="357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2930804081" sldId="358"/>
        </pc:sldMkLst>
      </pc:sldChg>
      <pc:sldChg chg="addSp modSp mod">
        <pc:chgData name="Gallant Pierre-Paul" userId="16d6a607-a748-47b2-b406-47c02e4b6c77" providerId="ADAL" clId="{922EAB2D-FB58-424F-B25E-31DD23B684DC}" dt="2023-01-23T18:24:09.327" v="7" actId="1076"/>
        <pc:sldMkLst>
          <pc:docMk/>
          <pc:sldMk cId="2067370844" sldId="359"/>
        </pc:sldMkLst>
        <pc:picChg chg="add mod modCrop">
          <ac:chgData name="Gallant Pierre-Paul" userId="16d6a607-a748-47b2-b406-47c02e4b6c77" providerId="ADAL" clId="{922EAB2D-FB58-424F-B25E-31DD23B684DC}" dt="2023-01-23T18:24:06.862" v="6" actId="1076"/>
          <ac:picMkLst>
            <pc:docMk/>
            <pc:sldMk cId="2067370844" sldId="359"/>
            <ac:picMk id="3" creationId="{85A57C0F-4890-6D00-21F8-E0C8DD5C49A4}"/>
          </ac:picMkLst>
        </pc:picChg>
        <pc:picChg chg="add mod modCrop">
          <ac:chgData name="Gallant Pierre-Paul" userId="16d6a607-a748-47b2-b406-47c02e4b6c77" providerId="ADAL" clId="{922EAB2D-FB58-424F-B25E-31DD23B684DC}" dt="2023-01-23T18:24:09.327" v="7" actId="1076"/>
          <ac:picMkLst>
            <pc:docMk/>
            <pc:sldMk cId="2067370844" sldId="359"/>
            <ac:picMk id="7" creationId="{2B5745C1-FAED-3315-03E8-826FFC6F6C69}"/>
          </ac:picMkLst>
        </pc:picChg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872415923" sldId="360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3242997515" sldId="363"/>
        </pc:sldMkLst>
      </pc:sldChg>
      <pc:sldChg chg="modSp del mod">
        <pc:chgData name="Gallant Pierre-Paul" userId="16d6a607-a748-47b2-b406-47c02e4b6c77" providerId="ADAL" clId="{922EAB2D-FB58-424F-B25E-31DD23B684DC}" dt="2023-01-23T18:25:48.972" v="12" actId="47"/>
        <pc:sldMkLst>
          <pc:docMk/>
          <pc:sldMk cId="3808610282" sldId="365"/>
        </pc:sldMkLst>
        <pc:spChg chg="mod">
          <ac:chgData name="Gallant Pierre-Paul" userId="16d6a607-a748-47b2-b406-47c02e4b6c77" providerId="ADAL" clId="{922EAB2D-FB58-424F-B25E-31DD23B684DC}" dt="2023-01-23T18:25:41.135" v="11" actId="20577"/>
          <ac:spMkLst>
            <pc:docMk/>
            <pc:sldMk cId="3808610282" sldId="365"/>
            <ac:spMk id="5" creationId="{6CD1F80D-8434-40FD-B78F-79B82FAB457E}"/>
          </ac:spMkLst>
        </pc:spChg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2004403601" sldId="367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948708835" sldId="369"/>
        </pc:sldMkLst>
      </pc:sldChg>
      <pc:sldChg chg="del">
        <pc:chgData name="Gallant Pierre-Paul" userId="16d6a607-a748-47b2-b406-47c02e4b6c77" providerId="ADAL" clId="{922EAB2D-FB58-424F-B25E-31DD23B684DC}" dt="2023-01-23T18:28:12.956" v="181" actId="47"/>
        <pc:sldMkLst>
          <pc:docMk/>
          <pc:sldMk cId="2708124311" sldId="373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1297612063" sldId="375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2821310258" sldId="376"/>
        </pc:sldMkLst>
      </pc:sldChg>
      <pc:sldChg chg="modSp mod">
        <pc:chgData name="Gallant Pierre-Paul" userId="16d6a607-a748-47b2-b406-47c02e4b6c77" providerId="ADAL" clId="{922EAB2D-FB58-424F-B25E-31DD23B684DC}" dt="2023-01-23T18:26:25.601" v="98" actId="20577"/>
        <pc:sldMkLst>
          <pc:docMk/>
          <pc:sldMk cId="77315456" sldId="377"/>
        </pc:sldMkLst>
        <pc:spChg chg="mod">
          <ac:chgData name="Gallant Pierre-Paul" userId="16d6a607-a748-47b2-b406-47c02e4b6c77" providerId="ADAL" clId="{922EAB2D-FB58-424F-B25E-31DD23B684DC}" dt="2023-01-23T18:26:10.258" v="59" actId="20577"/>
          <ac:spMkLst>
            <pc:docMk/>
            <pc:sldMk cId="77315456" sldId="377"/>
            <ac:spMk id="5" creationId="{6CD1F80D-8434-40FD-B78F-79B82FAB457E}"/>
          </ac:spMkLst>
        </pc:spChg>
        <pc:spChg chg="mod">
          <ac:chgData name="Gallant Pierre-Paul" userId="16d6a607-a748-47b2-b406-47c02e4b6c77" providerId="ADAL" clId="{922EAB2D-FB58-424F-B25E-31DD23B684DC}" dt="2023-01-23T18:26:25.601" v="98" actId="20577"/>
          <ac:spMkLst>
            <pc:docMk/>
            <pc:sldMk cId="77315456" sldId="377"/>
            <ac:spMk id="6" creationId="{8CC81CBD-DE34-473B-A9E8-524A56B354CD}"/>
          </ac:spMkLst>
        </pc:spChg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1220035455" sldId="378"/>
        </pc:sldMkLst>
      </pc:sldChg>
      <pc:sldChg chg="add del">
        <pc:chgData name="Gallant Pierre-Paul" userId="16d6a607-a748-47b2-b406-47c02e4b6c77" providerId="ADAL" clId="{922EAB2D-FB58-424F-B25E-31DD23B684DC}" dt="2023-01-23T18:30:44.488" v="184"/>
        <pc:sldMkLst>
          <pc:docMk/>
          <pc:sldMk cId="3330280045" sldId="380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3559121764" sldId="381"/>
        </pc:sldMkLst>
      </pc:sldChg>
      <pc:sldChg chg="del">
        <pc:chgData name="Gallant Pierre-Paul" userId="16d6a607-a748-47b2-b406-47c02e4b6c77" providerId="ADAL" clId="{922EAB2D-FB58-424F-B25E-31DD23B684DC}" dt="2023-01-23T18:28:12.956" v="181" actId="47"/>
        <pc:sldMkLst>
          <pc:docMk/>
          <pc:sldMk cId="4123246622" sldId="382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2622148561" sldId="387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2511526792" sldId="389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3031297052" sldId="390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4238133411" sldId="391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2111209659" sldId="395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2368297903" sldId="396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186216431" sldId="397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1734162011" sldId="400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4192739957" sldId="401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3298707083" sldId="402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2867923805" sldId="403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135304167" sldId="405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3705124264" sldId="406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3368993639" sldId="407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16762727" sldId="408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4034741176" sldId="409"/>
        </pc:sldMkLst>
      </pc:sldChg>
      <pc:sldChg chg="del">
        <pc:chgData name="Gallant Pierre-Paul" userId="16d6a607-a748-47b2-b406-47c02e4b6c77" providerId="ADAL" clId="{922EAB2D-FB58-424F-B25E-31DD23B684DC}" dt="2023-01-23T18:25:34.202" v="8" actId="47"/>
        <pc:sldMkLst>
          <pc:docMk/>
          <pc:sldMk cId="2675356922" sldId="410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114154675" sldId="415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635231380" sldId="420"/>
        </pc:sldMkLst>
      </pc:sldChg>
      <pc:sldChg chg="del">
        <pc:chgData name="Gallant Pierre-Paul" userId="16d6a607-a748-47b2-b406-47c02e4b6c77" providerId="ADAL" clId="{922EAB2D-FB58-424F-B25E-31DD23B684DC}" dt="2023-01-23T18:28:08.438" v="180" actId="47"/>
        <pc:sldMkLst>
          <pc:docMk/>
          <pc:sldMk cId="2275184213" sldId="421"/>
        </pc:sldMkLst>
      </pc:sldChg>
      <pc:sldChg chg="addSp delSp modSp add mod">
        <pc:chgData name="Gallant Pierre-Paul" userId="16d6a607-a748-47b2-b406-47c02e4b6c77" providerId="ADAL" clId="{922EAB2D-FB58-424F-B25E-31DD23B684DC}" dt="2023-01-23T18:27:30.545" v="179" actId="20577"/>
        <pc:sldMkLst>
          <pc:docMk/>
          <pc:sldMk cId="3788413981" sldId="422"/>
        </pc:sldMkLst>
        <pc:spChg chg="mod">
          <ac:chgData name="Gallant Pierre-Paul" userId="16d6a607-a748-47b2-b406-47c02e4b6c77" providerId="ADAL" clId="{922EAB2D-FB58-424F-B25E-31DD23B684DC}" dt="2023-01-23T18:27:20.816" v="145" actId="20577"/>
          <ac:spMkLst>
            <pc:docMk/>
            <pc:sldMk cId="3788413981" sldId="422"/>
            <ac:spMk id="2" creationId="{4199BE5C-7D2C-4979-9588-4005387DD913}"/>
          </ac:spMkLst>
        </pc:spChg>
        <pc:spChg chg="add mod">
          <ac:chgData name="Gallant Pierre-Paul" userId="16d6a607-a748-47b2-b406-47c02e4b6c77" providerId="ADAL" clId="{922EAB2D-FB58-424F-B25E-31DD23B684DC}" dt="2023-01-23T18:26:48.354" v="101" actId="20577"/>
          <ac:spMkLst>
            <pc:docMk/>
            <pc:sldMk cId="3788413981" sldId="422"/>
            <ac:spMk id="3" creationId="{8B52009E-87FD-D289-32B6-C040733B77B3}"/>
          </ac:spMkLst>
        </pc:spChg>
        <pc:spChg chg="add del">
          <ac:chgData name="Gallant Pierre-Paul" userId="16d6a607-a748-47b2-b406-47c02e4b6c77" providerId="ADAL" clId="{922EAB2D-FB58-424F-B25E-31DD23B684DC}" dt="2023-01-23T18:27:03.552" v="109" actId="478"/>
          <ac:spMkLst>
            <pc:docMk/>
            <pc:sldMk cId="3788413981" sldId="422"/>
            <ac:spMk id="5" creationId="{323E6B85-7177-453C-9581-80F25DE30954}"/>
          </ac:spMkLst>
        </pc:spChg>
        <pc:spChg chg="add del mod">
          <ac:chgData name="Gallant Pierre-Paul" userId="16d6a607-a748-47b2-b406-47c02e4b6c77" providerId="ADAL" clId="{922EAB2D-FB58-424F-B25E-31DD23B684DC}" dt="2023-01-23T18:26:59.849" v="107" actId="478"/>
          <ac:spMkLst>
            <pc:docMk/>
            <pc:sldMk cId="3788413981" sldId="422"/>
            <ac:spMk id="7" creationId="{8818EAF7-F75F-400F-0056-B84690AFD484}"/>
          </ac:spMkLst>
        </pc:spChg>
        <pc:spChg chg="add mod">
          <ac:chgData name="Gallant Pierre-Paul" userId="16d6a607-a748-47b2-b406-47c02e4b6c77" providerId="ADAL" clId="{922EAB2D-FB58-424F-B25E-31DD23B684DC}" dt="2023-01-23T18:27:30.545" v="179" actId="20577"/>
          <ac:spMkLst>
            <pc:docMk/>
            <pc:sldMk cId="3788413981" sldId="422"/>
            <ac:spMk id="9" creationId="{83F7BB88-64FF-E3EA-4638-95BB152AB2AE}"/>
          </ac:spMkLst>
        </pc:spChg>
        <pc:spChg chg="add del mod">
          <ac:chgData name="Gallant Pierre-Paul" userId="16d6a607-a748-47b2-b406-47c02e4b6c77" providerId="ADAL" clId="{922EAB2D-FB58-424F-B25E-31DD23B684DC}" dt="2023-01-23T18:27:04.902" v="110" actId="478"/>
          <ac:spMkLst>
            <pc:docMk/>
            <pc:sldMk cId="3788413981" sldId="422"/>
            <ac:spMk id="17" creationId="{2C05D53F-94CE-419F-AC92-FFEC3A1DD3FB}"/>
          </ac:spMkLst>
        </pc:spChg>
      </pc:sldChg>
      <pc:sldChg chg="add">
        <pc:chgData name="Gallant Pierre-Paul" userId="16d6a607-a748-47b2-b406-47c02e4b6c77" providerId="ADAL" clId="{922EAB2D-FB58-424F-B25E-31DD23B684DC}" dt="2023-01-23T18:30:51.004" v="185"/>
        <pc:sldMkLst>
          <pc:docMk/>
          <pc:sldMk cId="2669822360" sldId="423"/>
        </pc:sldMkLst>
      </pc:sldChg>
      <pc:sldChg chg="add">
        <pc:chgData name="Gallant Pierre-Paul" userId="16d6a607-a748-47b2-b406-47c02e4b6c77" providerId="ADAL" clId="{922EAB2D-FB58-424F-B25E-31DD23B684DC}" dt="2023-01-23T18:30:57.365" v="186"/>
        <pc:sldMkLst>
          <pc:docMk/>
          <pc:sldMk cId="240433155" sldId="434"/>
        </pc:sldMkLst>
      </pc:sldChg>
      <pc:sldChg chg="add">
        <pc:chgData name="Gallant Pierre-Paul" userId="16d6a607-a748-47b2-b406-47c02e4b6c77" providerId="ADAL" clId="{922EAB2D-FB58-424F-B25E-31DD23B684DC}" dt="2023-01-23T18:31:03.301" v="187"/>
        <pc:sldMkLst>
          <pc:docMk/>
          <pc:sldMk cId="166313422" sldId="435"/>
        </pc:sldMkLst>
      </pc:sldChg>
      <pc:sldChg chg="add">
        <pc:chgData name="Gallant Pierre-Paul" userId="16d6a607-a748-47b2-b406-47c02e4b6c77" providerId="ADAL" clId="{922EAB2D-FB58-424F-B25E-31DD23B684DC}" dt="2023-01-23T18:31:09.741" v="188"/>
        <pc:sldMkLst>
          <pc:docMk/>
          <pc:sldMk cId="1541096277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1DC10-8302-4B58-B3D3-E126A2CAA9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A5288-5AEA-4582-9C64-D95983BED52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8226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A73C9-D064-4503-906F-C060D648EE1C}" type="datetimeFigureOut">
              <a:rPr lang="fr-CA" smtClean="0"/>
              <a:t>2023-02-09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0F8B4-9148-4644-878E-F93D1839FD0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53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216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https://www.youtube.com/watch?v=bkpLhQd6YQM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792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https://www.youtube.com/watch?v=bkpLhQd6YQM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595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6374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C# . </a:t>
            </a:r>
            <a:r>
              <a:rPr lang="fr-CA" dirty="0" err="1"/>
              <a:t>Arrays</a:t>
            </a:r>
            <a:r>
              <a:rPr lang="fr-CA" dirty="0"/>
              <a:t> </a:t>
            </a:r>
            <a:r>
              <a:rPr lang="fr-CA" dirty="0">
                <a:sym typeface="Wingdings" panose="05000000000000000000" pitchFamily="2" charset="2"/>
              </a:rPr>
              <a:t> listes</a:t>
            </a:r>
          </a:p>
          <a:p>
            <a:r>
              <a:rPr lang="fr-CA" dirty="0" err="1">
                <a:sym typeface="Wingdings" panose="05000000000000000000" pitchFamily="2" charset="2"/>
              </a:rPr>
              <a:t>Array</a:t>
            </a:r>
            <a:r>
              <a:rPr lang="fr-CA" dirty="0">
                <a:sym typeface="Wingdings" panose="05000000000000000000" pitchFamily="2" charset="2"/>
              </a:rPr>
              <a:t> longueur fixe  listes modifiables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883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Open in </a:t>
            </a:r>
            <a:r>
              <a:rPr lang="fr-CA" dirty="0" err="1"/>
              <a:t>binary</a:t>
            </a:r>
            <a:r>
              <a:rPr lang="fr-CA" dirty="0"/>
              <a:t> for </a:t>
            </a:r>
            <a:r>
              <a:rPr lang="fr-CA" dirty="0" err="1"/>
              <a:t>other</a:t>
            </a:r>
            <a:r>
              <a:rPr lang="fr-CA" dirty="0"/>
              <a:t> types of files</a:t>
            </a:r>
          </a:p>
          <a:p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chunk</a:t>
            </a:r>
            <a:r>
              <a:rPr lang="fr-CA" dirty="0"/>
              <a:t>, </a:t>
            </a:r>
            <a:r>
              <a:rPr lang="fr-CA" dirty="0" err="1"/>
              <a:t>parfse</a:t>
            </a:r>
            <a:r>
              <a:rPr lang="fr-CA" dirty="0"/>
              <a:t> </a:t>
            </a:r>
            <a:r>
              <a:rPr lang="fr-CA" dirty="0" err="1"/>
              <a:t>through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https://www.youtube.com/watch?v=Uh2ebFW8OYM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981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Open in </a:t>
            </a:r>
            <a:r>
              <a:rPr lang="fr-CA" dirty="0" err="1"/>
              <a:t>binary</a:t>
            </a:r>
            <a:r>
              <a:rPr lang="fr-CA" dirty="0"/>
              <a:t> for </a:t>
            </a:r>
            <a:r>
              <a:rPr lang="fr-CA" dirty="0" err="1"/>
              <a:t>other</a:t>
            </a:r>
            <a:r>
              <a:rPr lang="fr-CA" dirty="0"/>
              <a:t> types of files</a:t>
            </a:r>
          </a:p>
          <a:p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chunk</a:t>
            </a:r>
            <a:r>
              <a:rPr lang="fr-CA" dirty="0"/>
              <a:t>, </a:t>
            </a:r>
            <a:r>
              <a:rPr lang="fr-CA" dirty="0" err="1"/>
              <a:t>parfse</a:t>
            </a:r>
            <a:r>
              <a:rPr lang="fr-CA" dirty="0"/>
              <a:t> </a:t>
            </a:r>
            <a:r>
              <a:rPr lang="fr-CA" dirty="0" err="1"/>
              <a:t>through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https://www.youtube.com/watch?v=Uh2ebFW8OYM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206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Open in </a:t>
            </a:r>
            <a:r>
              <a:rPr lang="fr-CA" dirty="0" err="1"/>
              <a:t>binary</a:t>
            </a:r>
            <a:r>
              <a:rPr lang="fr-CA" dirty="0"/>
              <a:t> for </a:t>
            </a:r>
            <a:r>
              <a:rPr lang="fr-CA" dirty="0" err="1"/>
              <a:t>other</a:t>
            </a:r>
            <a:r>
              <a:rPr lang="fr-CA" dirty="0"/>
              <a:t> types of files</a:t>
            </a:r>
          </a:p>
          <a:p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chunk</a:t>
            </a:r>
            <a:r>
              <a:rPr lang="fr-CA" dirty="0"/>
              <a:t>, </a:t>
            </a:r>
            <a:r>
              <a:rPr lang="fr-CA" dirty="0" err="1"/>
              <a:t>parfse</a:t>
            </a:r>
            <a:r>
              <a:rPr lang="fr-CA" dirty="0"/>
              <a:t> </a:t>
            </a:r>
            <a:r>
              <a:rPr lang="fr-CA" dirty="0" err="1"/>
              <a:t>through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https://www.youtube.com/watch?v=Uh2ebFW8OYM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030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Open in </a:t>
            </a:r>
            <a:r>
              <a:rPr lang="fr-CA" dirty="0" err="1"/>
              <a:t>binary</a:t>
            </a:r>
            <a:r>
              <a:rPr lang="fr-CA" dirty="0"/>
              <a:t> for </a:t>
            </a:r>
            <a:r>
              <a:rPr lang="fr-CA" dirty="0" err="1"/>
              <a:t>other</a:t>
            </a:r>
            <a:r>
              <a:rPr lang="fr-CA" dirty="0"/>
              <a:t> types of files</a:t>
            </a:r>
          </a:p>
          <a:p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chunk</a:t>
            </a:r>
            <a:r>
              <a:rPr lang="fr-CA" dirty="0"/>
              <a:t>, </a:t>
            </a:r>
            <a:r>
              <a:rPr lang="fr-CA" dirty="0" err="1"/>
              <a:t>parfse</a:t>
            </a:r>
            <a:r>
              <a:rPr lang="fr-CA" dirty="0"/>
              <a:t> </a:t>
            </a:r>
            <a:r>
              <a:rPr lang="fr-CA" dirty="0" err="1"/>
              <a:t>through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https://www.youtube.com/watch?v=Uh2ebFW8OYM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605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Open in </a:t>
            </a:r>
            <a:r>
              <a:rPr lang="fr-CA" dirty="0" err="1"/>
              <a:t>binary</a:t>
            </a:r>
            <a:r>
              <a:rPr lang="fr-CA" dirty="0"/>
              <a:t> for </a:t>
            </a:r>
            <a:r>
              <a:rPr lang="fr-CA" dirty="0" err="1"/>
              <a:t>other</a:t>
            </a:r>
            <a:r>
              <a:rPr lang="fr-CA" dirty="0"/>
              <a:t> types of files</a:t>
            </a:r>
          </a:p>
          <a:p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chunk</a:t>
            </a:r>
            <a:r>
              <a:rPr lang="fr-CA" dirty="0"/>
              <a:t>, </a:t>
            </a:r>
            <a:r>
              <a:rPr lang="fr-CA" dirty="0" err="1"/>
              <a:t>parfse</a:t>
            </a:r>
            <a:r>
              <a:rPr lang="fr-CA" dirty="0"/>
              <a:t> </a:t>
            </a:r>
            <a:r>
              <a:rPr lang="fr-CA" dirty="0" err="1"/>
              <a:t>through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https://www.youtube.com/watch?v=Uh2ebFW8OYM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252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Exercice; crée liste de de dossier a partir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F8B4-9148-4644-878E-F93D1839FD05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310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0"/>
            <a:ext cx="12192000" cy="4343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E10DB-D566-4D3C-9FA1-6E7EC7B17E76}"/>
              </a:ext>
            </a:extLst>
          </p:cNvPr>
          <p:cNvSpPr txBox="1"/>
          <p:nvPr userDrawn="1"/>
        </p:nvSpPr>
        <p:spPr>
          <a:xfrm>
            <a:off x="557213" y="93661"/>
            <a:ext cx="3709986" cy="59213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indent="0" algn="l"/>
            <a:r>
              <a:rPr lang="fr-CA" sz="2000">
                <a:solidFill>
                  <a:schemeClr val="bg1"/>
                </a:solidFill>
              </a:rPr>
              <a:t>Montpetit : </a:t>
            </a:r>
            <a:r>
              <a:rPr lang="fr-CA" sz="2000" b="1">
                <a:solidFill>
                  <a:schemeClr val="bg1"/>
                </a:solidFill>
              </a:rPr>
              <a:t>Informatique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1600200"/>
            <a:ext cx="11082336" cy="25907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495800"/>
            <a:ext cx="11077573" cy="1819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9612510" y="340517"/>
            <a:ext cx="2110979" cy="26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0"/>
            <a:ext cx="12192000" cy="4343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40E10DB-D566-4D3C-9FA1-6E7EC7B17E76}"/>
              </a:ext>
            </a:extLst>
          </p:cNvPr>
          <p:cNvSpPr txBox="1"/>
          <p:nvPr userDrawn="1"/>
        </p:nvSpPr>
        <p:spPr>
          <a:xfrm>
            <a:off x="557213" y="93661"/>
            <a:ext cx="3709986" cy="592139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indent="0" algn="l"/>
            <a:r>
              <a:rPr lang="fr-CA" sz="2000">
                <a:solidFill>
                  <a:schemeClr val="bg1"/>
                </a:solidFill>
              </a:rPr>
              <a:t>Montpetit : </a:t>
            </a:r>
            <a:r>
              <a:rPr lang="fr-CA" sz="2000" b="1">
                <a:solidFill>
                  <a:schemeClr val="bg1"/>
                </a:solidFill>
              </a:rPr>
              <a:t>Informatique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1600200"/>
            <a:ext cx="11082336" cy="2590799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495800"/>
            <a:ext cx="11077573" cy="1819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9612510" y="340517"/>
            <a:ext cx="2110979" cy="26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1E231-5D38-43C0-8680-836EE39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7432A-5CAF-4F80-A565-E77ED57B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06FCE-0C5B-4336-8EA0-7E6AF05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763C9-7F67-4619-9C22-59B2811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FEC4C-EEFB-4ADC-B0C1-7A6B7C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523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550E2-C5D2-4504-A892-364E2E25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B9850-AD3B-40FA-BFF1-2E7F5DE1E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212" y="1295400"/>
            <a:ext cx="5462588" cy="4881563"/>
          </a:xfrm>
        </p:spPr>
        <p:txBody>
          <a:bodyPr/>
          <a:lstStyle/>
          <a:p>
            <a:pPr lvl="0"/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22BD83-BC8F-42A3-B016-3E8E6007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95400"/>
            <a:ext cx="5462587" cy="4881563"/>
          </a:xfrm>
        </p:spPr>
        <p:txBody>
          <a:bodyPr/>
          <a:lstStyle/>
          <a:p>
            <a:pPr lvl="0"/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12EEE-567A-4AE9-A2C4-D8590B7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B8C4A6-A16D-44A4-801E-4C88E6BF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0F2B6-74D7-4DFD-9D25-26180A3A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0832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590AF-1BD9-4F1E-825C-A5DB23FAC6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212" y="1143000"/>
            <a:ext cx="5440363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15CFA5-D5D9-44C8-99D8-67CAD4EC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2" y="1752600"/>
            <a:ext cx="5440363" cy="4437063"/>
          </a:xfrm>
        </p:spPr>
        <p:txBody>
          <a:bodyPr/>
          <a:lstStyle/>
          <a:p>
            <a:pPr lvl="0"/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B4409C-5548-402D-8D86-A8FCE38E9B7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143000"/>
            <a:ext cx="5462587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C63CE0-008D-41C1-82CF-CDB039B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752600"/>
            <a:ext cx="5462587" cy="4437063"/>
          </a:xfrm>
        </p:spPr>
        <p:txBody>
          <a:bodyPr/>
          <a:lstStyle/>
          <a:p>
            <a:pPr lvl="0"/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276095-AFBE-439C-B2C2-3667DDCD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CDD25C-67B7-4C98-924D-63AE34C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A8FE7D-8820-48D1-987B-D08571F5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B80CB03-F65E-492D-BD7D-26524A2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997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883D5-072C-48DE-9765-DCF7889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6ECE5B-0E81-457D-81BC-C7281277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9F205-72EB-4FD8-A0D0-C6C2483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C0ADDC-0B5E-4FF6-B949-15D59E2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298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6D6E9D-8523-4AD3-A170-09BBFDF37C9D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77AF5-3E78-4A87-86E7-6489A33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714E8F-1CE6-4A56-8F5A-EC465BD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BAEB5-4418-444A-AFB9-5029285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4373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282FC3-EF46-4454-B463-14F1B7D55605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AE982-1915-491E-B865-7EFDE1FF146B}"/>
              </a:ext>
            </a:extLst>
          </p:cNvPr>
          <p:cNvSpPr/>
          <p:nvPr userDrawn="1"/>
        </p:nvSpPr>
        <p:spPr>
          <a:xfrm>
            <a:off x="0" y="-1"/>
            <a:ext cx="5334000" cy="6389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6341E-6EDC-4976-BC9F-6623F09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4624388" cy="990600"/>
          </a:xfrm>
        </p:spPr>
        <p:txBody>
          <a:bodyPr anchor="b"/>
          <a:lstStyle>
            <a:lvl1pPr>
              <a:defRPr sz="3200" b="1"/>
            </a:lvl1pPr>
          </a:lstStyle>
          <a:p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DBCCA-0DDD-4B57-9167-E274C90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11DDB0D6-2D33-4C4E-B60A-C028C1EB6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7212" y="1360488"/>
            <a:ext cx="4624388" cy="48879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E1E8E-B058-48DB-86B8-FAFA604C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5BFAD-AC5F-47B5-964F-1304F9B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2515EDB2-8AF2-4AC4-802A-2727418D60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8780" y="228600"/>
            <a:ext cx="6146007" cy="6019800"/>
          </a:xfrm>
        </p:spPr>
        <p:txBody>
          <a:bodyPr/>
          <a:lstStyle/>
          <a:p>
            <a:pPr lvl="0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9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1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2362200"/>
            <a:ext cx="11082336" cy="22860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876800"/>
            <a:ext cx="11077573" cy="1438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0299570" y="340517"/>
            <a:ext cx="1423919" cy="17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8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0"/>
            <a:ext cx="12192000" cy="43433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1600200"/>
            <a:ext cx="11082336" cy="25907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495800"/>
            <a:ext cx="11077573" cy="1819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9612510" y="340517"/>
            <a:ext cx="2110979" cy="26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57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1E231-5D38-43C0-8680-836EE39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7432A-5CAF-4F80-A565-E77ED57B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06FCE-0C5B-4336-8EA0-7E6AF05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763C9-7F67-4619-9C22-59B2811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FEC4C-EEFB-4ADC-B0C1-7A6B7C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1E231-5D38-43C0-8680-836EE39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7432A-5CAF-4F80-A565-E77ED57B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06FCE-0C5B-4336-8EA0-7E6AF05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763C9-7F67-4619-9C22-59B2811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FEC4C-EEFB-4ADC-B0C1-7A6B7C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4904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550E2-C5D2-4504-A892-364E2E25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B9850-AD3B-40FA-BFF1-2E7F5DE1E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212" y="1295400"/>
            <a:ext cx="5462588" cy="48815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22BD83-BC8F-42A3-B016-3E8E6007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95400"/>
            <a:ext cx="5462587" cy="48815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12EEE-567A-4AE9-A2C4-D8590B7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B8C4A6-A16D-44A4-801E-4C88E6BF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0F2B6-74D7-4DFD-9D25-26180A3A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3690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590AF-1BD9-4F1E-825C-A5DB23FAC6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212" y="1143000"/>
            <a:ext cx="5440363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15CFA5-D5D9-44C8-99D8-67CAD4EC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2" y="1752600"/>
            <a:ext cx="5440363" cy="44370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B4409C-5548-402D-8D86-A8FCE38E9B7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143000"/>
            <a:ext cx="5462587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C63CE0-008D-41C1-82CF-CDB039B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752600"/>
            <a:ext cx="5462587" cy="44370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276095-AFBE-439C-B2C2-3667DDCD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CDD25C-67B7-4C98-924D-63AE34C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A8FE7D-8820-48D1-987B-D08571F5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B80CB03-F65E-492D-BD7D-26524A2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8093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883D5-072C-48DE-9765-DCF7889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6ECE5B-0E81-457D-81BC-C7281277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9F205-72EB-4FD8-A0D0-C6C2483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C0ADDC-0B5E-4FF6-B949-15D59E2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893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6D6E9D-8523-4AD3-A170-09BBFDF37C9D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77AF5-3E78-4A87-86E7-6489A33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714E8F-1CE6-4A56-8F5A-EC465BD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BAEB5-4418-444A-AFB9-5029285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934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282FC3-EF46-4454-B463-14F1B7D55605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AE982-1915-491E-B865-7EFDE1FF146B}"/>
              </a:ext>
            </a:extLst>
          </p:cNvPr>
          <p:cNvSpPr/>
          <p:nvPr userDrawn="1"/>
        </p:nvSpPr>
        <p:spPr>
          <a:xfrm>
            <a:off x="0" y="-1"/>
            <a:ext cx="5334000" cy="6389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6341E-6EDC-4976-BC9F-6623F09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4624388" cy="9906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DBCCA-0DDD-4B57-9167-E274C90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11DDB0D6-2D33-4C4E-B60A-C028C1EB6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7212" y="1360488"/>
            <a:ext cx="4624388" cy="48879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E1E8E-B058-48DB-86B8-FAFA604C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5BFAD-AC5F-47B5-964F-1304F9B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2515EDB2-8AF2-4AC4-802A-2727418D60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8780" y="228600"/>
            <a:ext cx="6146007" cy="6019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8075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1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2362200"/>
            <a:ext cx="11082336" cy="22860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876800"/>
            <a:ext cx="11077573" cy="1438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0299570" y="340517"/>
            <a:ext cx="1423919" cy="17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23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BC399-3D50-428C-8490-3089A453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1"/>
            <a:ext cx="10153651" cy="17446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9AA73-5B99-4117-AE73-0594A0E2072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1" y="6242051"/>
            <a:ext cx="2834217" cy="449263"/>
          </a:xfrm>
        </p:spPr>
        <p:txBody>
          <a:bodyPr/>
          <a:lstStyle>
            <a:lvl1pPr>
              <a:defRPr/>
            </a:lvl1pPr>
          </a:lstStyle>
          <a:p>
            <a:endParaRPr lang="ru-RU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671226-7E79-4698-9256-97981935BBF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42051"/>
            <a:ext cx="3850217" cy="449263"/>
          </a:xfrm>
        </p:spPr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CC3ED-F9BC-482D-8482-62C12393DB5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7601" y="6242051"/>
            <a:ext cx="2834217" cy="449263"/>
          </a:xfrm>
        </p:spPr>
        <p:txBody>
          <a:bodyPr/>
          <a:lstStyle>
            <a:lvl1pPr>
              <a:defRPr/>
            </a:lvl1pPr>
          </a:lstStyle>
          <a:p>
            <a:fld id="{BEA9DE44-3358-4A56-8F9C-824C3E2AAAF6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40432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0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59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1E231-5D38-43C0-8680-836EE39C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06FCE-0C5B-4336-8EA0-7E6AF054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763C9-7F67-4619-9C22-59B2811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FEC4C-EEFB-4ADC-B0C1-7A6B7CE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04FCA3-5B5E-4AD8-814E-B15128DF7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309688"/>
            <a:ext cx="11101388" cy="4751387"/>
          </a:xfrm>
          <a:solidFill>
            <a:schemeClr val="tx2"/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smtClean="0">
                <a:solidFill>
                  <a:srgbClr val="F5F5F5"/>
                </a:solidFill>
                <a:latin typeface="Lucida Console" panose="020B0609040504020204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fr-CA"/>
            </a:lvl5pPr>
          </a:lstStyle>
          <a:p>
            <a:pPr marL="0" lvl="0"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1348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8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6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31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2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01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PAGE-TITRE_v1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40"/>
          <a:stretch/>
        </p:blipFill>
        <p:spPr>
          <a:xfrm>
            <a:off x="0" y="2"/>
            <a:ext cx="12192000" cy="3428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5467" y="1988841"/>
            <a:ext cx="9601067" cy="1390751"/>
          </a:xfrm>
        </p:spPr>
        <p:txBody>
          <a:bodyPr anchor="b"/>
          <a:lstStyle>
            <a:lvl1pPr algn="ctr">
              <a:defRPr sz="4400" b="1">
                <a:solidFill>
                  <a:srgbClr val="F58025"/>
                </a:solidFill>
              </a:defRPr>
            </a:lvl1pPr>
          </a:lstStyle>
          <a:p>
            <a:r>
              <a:rPr lang="fr-CA" dirty="0"/>
              <a:t>Cliquez et modifiez le titre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1295467" y="3527789"/>
            <a:ext cx="9601067" cy="1657680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rgbClr val="073B4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BC082-1412-42AA-AA5F-3E248C6605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FE266-9185-428A-A25D-488BDE63EA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9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27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88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4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550E2-C5D2-4504-A892-364E2E25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B9850-AD3B-40FA-BFF1-2E7F5DE1E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212" y="1295400"/>
            <a:ext cx="5462588" cy="48815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22BD83-BC8F-42A3-B016-3E8E6007B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95400"/>
            <a:ext cx="5462587" cy="48815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12EEE-567A-4AE9-A2C4-D8590B73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B8C4A6-A16D-44A4-801E-4C88E6BF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B0F2B6-74D7-4DFD-9D25-26180A3A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256492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78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02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5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82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74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52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45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1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8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4590AF-1BD9-4F1E-825C-A5DB23FAC6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212" y="1143000"/>
            <a:ext cx="5440363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15CFA5-D5D9-44C8-99D8-67CAD4EC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2" y="1752600"/>
            <a:ext cx="5440363" cy="44370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B4409C-5548-402D-8D86-A8FCE38E9B7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199" y="1143000"/>
            <a:ext cx="5462587" cy="533399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Colonne 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C63CE0-008D-41C1-82CF-CDB039BE9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752600"/>
            <a:ext cx="5462587" cy="44370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276095-AFBE-439C-B2C2-3667DDCD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CDD25C-67B7-4C98-924D-63AE34CB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A8FE7D-8820-48D1-987B-D08571F5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B80CB03-F65E-492D-BD7D-26524A2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504120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46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9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33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10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790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itre 1">
            <a:extLst>
              <a:ext uri="{FF2B5EF4-FFF2-40B4-BE49-F238E27FC236}">
                <a16:creationId xmlns:a16="http://schemas.microsoft.com/office/drawing/2014/main" id="{FAF2147E-432C-4AA6-A120-E481E651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7"/>
            <a:ext cx="10945217" cy="792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C0A0B-222E-45F8-8CB9-AE9AB915B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556794"/>
            <a:ext cx="10943167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5DC9B38-6FB7-49C8-A207-5F394D2E66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420-1S6-EM Systèmes d’exploitation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CA717C1-ED51-4678-A98D-256708BE9A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065D5C-7601-476E-8AD0-EE2A227E2E8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883D5-072C-48DE-9765-DCF7889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6ECE5B-0E81-457D-81BC-C7281277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49F205-72EB-4FD8-A0D0-C6C2483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fr-CA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C0ADDC-0B5E-4FF6-B949-15D59E28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82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6D6E9D-8523-4AD3-A170-09BBFDF37C9D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177AF5-3E78-4A87-86E7-6489A33B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714E8F-1CE6-4A56-8F5A-EC465BD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BAEB5-4418-444A-AFB9-5029285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33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282FC3-EF46-4454-B463-14F1B7D55605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5AE982-1915-491E-B865-7EFDE1FF146B}"/>
              </a:ext>
            </a:extLst>
          </p:cNvPr>
          <p:cNvSpPr/>
          <p:nvPr userDrawn="1"/>
        </p:nvSpPr>
        <p:spPr>
          <a:xfrm>
            <a:off x="0" y="-1"/>
            <a:ext cx="5334000" cy="6389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b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6341E-6EDC-4976-BC9F-6623F094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4624388" cy="9906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8DBCCA-0DDD-4B57-9167-E274C90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441280"/>
            <a:ext cx="8839200" cy="365125"/>
          </a:xfrm>
        </p:spPr>
        <p:txBody>
          <a:bodyPr/>
          <a:lstStyle>
            <a:lvl1pPr>
              <a:defRPr lang="fr-CA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11DDB0D6-2D33-4C4E-B60A-C028C1EB6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7212" y="1360488"/>
            <a:ext cx="4624388" cy="48879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E1E8E-B058-48DB-86B8-FAFA604C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5BFAD-AC5F-47B5-964F-1304F9B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2515EDB2-8AF2-4AC4-802A-2727418D60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8780" y="228600"/>
            <a:ext cx="6146007" cy="6019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791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66DDAA8-6D81-4032-8D74-209584F549DE}"/>
              </a:ext>
            </a:extLst>
          </p:cNvPr>
          <p:cNvSpPr/>
          <p:nvPr userDrawn="1"/>
        </p:nvSpPr>
        <p:spPr>
          <a:xfrm>
            <a:off x="0" y="1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BBF6AA-31A4-4806-84BF-49B6126DD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1" y="2362200"/>
            <a:ext cx="11082336" cy="22860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5856BF-D45C-40E6-80E6-C2EE4144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3" y="4876800"/>
            <a:ext cx="11077573" cy="143827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pic>
        <p:nvPicPr>
          <p:cNvPr id="36" name="Image 7">
            <a:extLst>
              <a:ext uri="{FF2B5EF4-FFF2-40B4-BE49-F238E27FC236}">
                <a16:creationId xmlns:a16="http://schemas.microsoft.com/office/drawing/2014/main" id="{70D8FFDD-1979-41C2-A63F-2D056076D9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0299570" y="340517"/>
            <a:ext cx="1423919" cy="179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microsoft.com/office/2007/relationships/hdphoto" Target="../media/hdphoto1.wdp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904-216D-4AC7-9FB3-40C508C92BBF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6AEC3-8C98-4F56-AD87-10AA2A4F35A6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E6EE59-5014-4730-BA70-6B7B1BC2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5AEA-58B6-4797-87EA-5E252F87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12" y="1295400"/>
            <a:ext cx="110775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BB6DC-DE59-4AB0-8771-0FEE4F5A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4128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C27A2-BEBF-4EA9-A00F-2ADE3E930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44128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691C-65C9-4EBD-A1EB-C61992E3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4200" y="6441281"/>
            <a:ext cx="890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pic>
        <p:nvPicPr>
          <p:cNvPr id="21" name="Image 7">
            <a:extLst>
              <a:ext uri="{FF2B5EF4-FFF2-40B4-BE49-F238E27FC236}">
                <a16:creationId xmlns:a16="http://schemas.microsoft.com/office/drawing/2014/main" id="{7E93D53C-2550-41AB-BFB9-58C32D9297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alphaModFix amt="19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1315560" y="128587"/>
            <a:ext cx="624028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07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Consolas" panose="020B0609020204030204" pitchFamily="49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302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904-216D-4AC7-9FB3-40C508C92BBF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6AEC3-8C98-4F56-AD87-10AA2A4F35A6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E6EE59-5014-4730-BA70-6B7B1BC2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5AEA-58B6-4797-87EA-5E252F87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12" y="1295400"/>
            <a:ext cx="110775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BB6DC-DE59-4AB0-8771-0FEE4F5A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4128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C27A2-BEBF-4EA9-A00F-2ADE3E930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44128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A" sz="1200" kern="120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691C-65C9-4EBD-A1EB-C61992E3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4200" y="6441281"/>
            <a:ext cx="890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F82AC000-7BAA-4C06-B70F-F55889C562E7}" type="slidenum">
              <a:rPr lang="fr-CA" smtClean="0"/>
              <a:pPr/>
              <a:t>‹N°›</a:t>
            </a:fld>
            <a:endParaRPr lang="fr-CA"/>
          </a:p>
        </p:txBody>
      </p:sp>
      <p:pic>
        <p:nvPicPr>
          <p:cNvPr id="21" name="Image 7">
            <a:extLst>
              <a:ext uri="{FF2B5EF4-FFF2-40B4-BE49-F238E27FC236}">
                <a16:creationId xmlns:a16="http://schemas.microsoft.com/office/drawing/2014/main" id="{7E93D53C-2550-41AB-BFB9-58C32D9297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alphaModFix amt="19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1315560" y="128587"/>
            <a:ext cx="624028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1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Consolas" panose="020B0609020204030204" pitchFamily="49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302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904-216D-4AC7-9FB3-40C508C92BBF}"/>
              </a:ext>
            </a:extLst>
          </p:cNvPr>
          <p:cNvSpPr/>
          <p:nvPr userDrawn="1"/>
        </p:nvSpPr>
        <p:spPr>
          <a:xfrm>
            <a:off x="0" y="6389688"/>
            <a:ext cx="12192000" cy="46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0" algn="l"/>
            <a:endParaRPr lang="fr-CA" sz="1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6AEC3-8C98-4F56-AD87-10AA2A4F35A6}"/>
              </a:ext>
            </a:extLst>
          </p:cNvPr>
          <p:cNvSpPr/>
          <p:nvPr userDrawn="1"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E6EE59-5014-4730-BA70-6B7B1BC2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28600"/>
            <a:ext cx="11077575" cy="707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45AEA-58B6-4797-87EA-5E252F87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212" y="1295400"/>
            <a:ext cx="110775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BB6DC-DE59-4AB0-8771-0FEE4F5A4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441281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C27A2-BEBF-4EA9-A00F-2ADE3E930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400" y="6441280"/>
            <a:ext cx="883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CA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691C-65C9-4EBD-A1EB-C61992E3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4200" y="6441281"/>
            <a:ext cx="890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C000-7BAA-4C06-B70F-F55889C562E7}" type="slidenum">
              <a:rPr lang="fr-CA" smtClean="0"/>
              <a:t>‹N°›</a:t>
            </a:fld>
            <a:endParaRPr lang="fr-CA"/>
          </a:p>
        </p:txBody>
      </p:sp>
      <p:pic>
        <p:nvPicPr>
          <p:cNvPr id="21" name="Image 7">
            <a:extLst>
              <a:ext uri="{FF2B5EF4-FFF2-40B4-BE49-F238E27FC236}">
                <a16:creationId xmlns:a16="http://schemas.microsoft.com/office/drawing/2014/main" id="{7E93D53C-2550-41AB-BFB9-58C32D9297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>
            <a:alphaModFix amt="19000"/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13439" b="50316" l="57046" r="76253">
                        <a14:foregroundMark x1="56028" y1="13439" x2="56472" y2="33439"/>
                        <a14:foregroundMark x1="56472" y1="33439" x2="66467" y2="48912"/>
                        <a14:foregroundMark x1="66467" y1="48912" x2="77375" y2="34175"/>
                        <a14:foregroundMark x1="77375" y1="34175" x2="77062" y2="13649"/>
                        <a14:foregroundMark x1="77062" y1="13649" x2="61822" y2="13439"/>
                        <a14:foregroundMark x1="61822" y1="13439" x2="74400" y2="13614"/>
                        <a14:foregroundMark x1="60986" y1="15123" x2="58612" y2="23895"/>
                        <a14:foregroundMark x1="61952" y1="14632" x2="57046" y2="14140"/>
                        <a14:foregroundMark x1="57646" y1="23509" x2="60752" y2="43544"/>
                        <a14:foregroundMark x1="57281" y1="29088" x2="59421" y2="27088"/>
                        <a14:foregroundMark x1="56237" y1="13333" x2="58794" y2="33544"/>
                        <a14:foregroundMark x1="58794" y1="33544" x2="69363" y2="48702"/>
                        <a14:foregroundMark x1="69363" y1="48702" x2="78706" y2="32737"/>
                        <a14:foregroundMark x1="78706" y1="32737" x2="75183" y2="11228"/>
                        <a14:foregroundMark x1="75183" y1="11228" x2="53236" y2="20281"/>
                        <a14:foregroundMark x1="53236" y1="20281" x2="70825" y2="16386"/>
                        <a14:foregroundMark x1="70825" y1="16386" x2="53914" y2="17579"/>
                        <a14:foregroundMark x1="53914" y1="17579" x2="61300" y2="37895"/>
                        <a14:foregroundMark x1="61300" y1="37895" x2="76279" y2="37404"/>
                        <a14:foregroundMark x1="76279" y1="37404" x2="76305" y2="16982"/>
                        <a14:foregroundMark x1="76305" y1="16982" x2="60256" y2="14281"/>
                        <a14:foregroundMark x1="60256" y1="14281" x2="75418" y2="13509"/>
                        <a14:foregroundMark x1="75418" y1="13509" x2="52688" y2="20281"/>
                        <a14:foregroundMark x1="52688" y1="20281" x2="58455" y2="39860"/>
                        <a14:foregroundMark x1="58455" y1="39860" x2="68998" y2="50316"/>
                        <a14:backgroundMark x1="56315" y1="50140" x2="55793" y2="5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72" t="12673" r="21410" b="47846"/>
          <a:stretch/>
        </p:blipFill>
        <p:spPr>
          <a:xfrm>
            <a:off x="11315560" y="128587"/>
            <a:ext cx="624028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706" r:id="rId3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Consolas" panose="020B0609020204030204" pitchFamily="49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30200" algn="l" defTabSz="914400" rtl="0" eaLnBrk="1" latinLnBrk="0" hangingPunct="1">
        <a:lnSpc>
          <a:spcPct val="90000"/>
        </a:lnSpc>
        <a:spcBef>
          <a:spcPts val="500"/>
        </a:spcBef>
        <a:buFont typeface="Consolas" panose="020B0609020204030204" pitchFamily="49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Interop%C3%A9rabilit%C3%A9" TargetMode="Externa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9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9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image" Target="../media/image8.png"/><Relationship Id="rId2" Type="http://schemas.openxmlformats.org/officeDocument/2006/relationships/tags" Target="../tags/tag20.xml"/><Relationship Id="rId16" Type="http://schemas.openxmlformats.org/officeDocument/2006/relationships/image" Target="../media/image4.png"/><Relationship Id="rId20" Type="http://schemas.openxmlformats.org/officeDocument/2006/relationships/image" Target="../media/image11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image" Target="../media/image7.png"/><Relationship Id="rId10" Type="http://schemas.openxmlformats.org/officeDocument/2006/relationships/tags" Target="../tags/tag28.xml"/><Relationship Id="rId19" Type="http://schemas.openxmlformats.org/officeDocument/2006/relationships/image" Target="../media/image10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99613-474E-40F1-9BEA-EB7429EDCD8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50BC22A-6D54-4D6C-B5C4-2B3795226DFD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La rencontre 6 consiste </a:t>
            </a:r>
            <a:r>
              <a:rPr lang="fr-CA"/>
              <a:t>en une série </a:t>
            </a:r>
            <a:br>
              <a:rPr lang="fr-CA"/>
            </a:br>
            <a:r>
              <a:rPr lang="fr-CA"/>
              <a:t>d’exercices portant </a:t>
            </a:r>
            <a:r>
              <a:rPr lang="fr-CA" dirty="0"/>
              <a:t>sur les fichiers </a:t>
            </a:r>
            <a:r>
              <a:rPr lang="fr-CA" dirty="0" err="1"/>
              <a:t>CSVs</a:t>
            </a:r>
            <a:r>
              <a:rPr lang="fr-CA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FE7E3-2F52-42B4-A5A2-6596B1A929E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1128" y="267854"/>
            <a:ext cx="395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2N6 Programmation 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675403-9C52-4E6D-9AA2-948ED725223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86554" y="3449184"/>
            <a:ext cx="441551" cy="787663"/>
          </a:xfrm>
          <a:custGeom>
            <a:avLst/>
            <a:gdLst>
              <a:gd name="connsiteX0" fmla="*/ 343976 w 441551"/>
              <a:gd name="connsiteY0" fmla="*/ 270724 h 787663"/>
              <a:gd name="connsiteX1" fmla="*/ 225325 w 441551"/>
              <a:gd name="connsiteY1" fmla="*/ 56911 h 787663"/>
              <a:gd name="connsiteX2" fmla="*/ 133227 w 441551"/>
              <a:gd name="connsiteY2" fmla="*/ 72045 h 787663"/>
              <a:gd name="connsiteX3" fmla="*/ 84857 w 441551"/>
              <a:gd name="connsiteY3" fmla="*/ 97576 h 787663"/>
              <a:gd name="connsiteX4" fmla="*/ 84857 w 441551"/>
              <a:gd name="connsiteY4" fmla="*/ 428647 h 787663"/>
              <a:gd name="connsiteX5" fmla="*/ 219569 w 441551"/>
              <a:gd name="connsiteY5" fmla="*/ 472839 h 787663"/>
              <a:gd name="connsiteX6" fmla="*/ 343976 w 441551"/>
              <a:gd name="connsiteY6" fmla="*/ 270724 h 787663"/>
              <a:gd name="connsiteX7" fmla="*/ 441552 w 441551"/>
              <a:gd name="connsiteY7" fmla="*/ 276481 h 787663"/>
              <a:gd name="connsiteX8" fmla="*/ 391789 w 441551"/>
              <a:gd name="connsiteY8" fmla="*/ 451950 h 787663"/>
              <a:gd name="connsiteX9" fmla="*/ 237766 w 441551"/>
              <a:gd name="connsiteY9" fmla="*/ 533186 h 787663"/>
              <a:gd name="connsiteX10" fmla="*/ 84857 w 441551"/>
              <a:gd name="connsiteY10" fmla="*/ 486766 h 787663"/>
              <a:gd name="connsiteX11" fmla="*/ 84857 w 441551"/>
              <a:gd name="connsiteY11" fmla="*/ 787663 h 787663"/>
              <a:gd name="connsiteX12" fmla="*/ 0 w 441551"/>
              <a:gd name="connsiteY12" fmla="*/ 757397 h 787663"/>
              <a:gd name="connsiteX13" fmla="*/ 0 w 441551"/>
              <a:gd name="connsiteY13" fmla="*/ 89499 h 787663"/>
              <a:gd name="connsiteX14" fmla="*/ 53569 w 441551"/>
              <a:gd name="connsiteY14" fmla="*/ 45306 h 787663"/>
              <a:gd name="connsiteX15" fmla="*/ 237673 w 441551"/>
              <a:gd name="connsiteY15" fmla="*/ 0 h 787663"/>
              <a:gd name="connsiteX16" fmla="*/ 238880 w 441551"/>
              <a:gd name="connsiteY16" fmla="*/ 1207 h 787663"/>
              <a:gd name="connsiteX17" fmla="*/ 391511 w 441551"/>
              <a:gd name="connsiteY17" fmla="*/ 82443 h 787663"/>
              <a:gd name="connsiteX18" fmla="*/ 441552 w 441551"/>
              <a:gd name="connsiteY18" fmla="*/ 276481 h 78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551" h="787663">
                <a:moveTo>
                  <a:pt x="343976" y="270724"/>
                </a:moveTo>
                <a:cubicBezTo>
                  <a:pt x="343976" y="132020"/>
                  <a:pt x="304426" y="60811"/>
                  <a:pt x="225325" y="56911"/>
                </a:cubicBezTo>
                <a:cubicBezTo>
                  <a:pt x="193852" y="55426"/>
                  <a:pt x="163122" y="60439"/>
                  <a:pt x="133227" y="72045"/>
                </a:cubicBezTo>
                <a:cubicBezTo>
                  <a:pt x="109367" y="80586"/>
                  <a:pt x="93305" y="89035"/>
                  <a:pt x="84857" y="97576"/>
                </a:cubicBezTo>
                <a:lnTo>
                  <a:pt x="84857" y="428647"/>
                </a:lnTo>
                <a:cubicBezTo>
                  <a:pt x="135455" y="460399"/>
                  <a:pt x="180390" y="475160"/>
                  <a:pt x="219569" y="472839"/>
                </a:cubicBezTo>
                <a:cubicBezTo>
                  <a:pt x="302476" y="467362"/>
                  <a:pt x="343976" y="400052"/>
                  <a:pt x="343976" y="270724"/>
                </a:cubicBezTo>
                <a:close/>
                <a:moveTo>
                  <a:pt x="441552" y="276481"/>
                </a:moveTo>
                <a:cubicBezTo>
                  <a:pt x="441552" y="346947"/>
                  <a:pt x="425026" y="405437"/>
                  <a:pt x="391789" y="451950"/>
                </a:cubicBezTo>
                <a:cubicBezTo>
                  <a:pt x="354746" y="504591"/>
                  <a:pt x="303404" y="531701"/>
                  <a:pt x="237766" y="533186"/>
                </a:cubicBezTo>
                <a:cubicBezTo>
                  <a:pt x="188282" y="534764"/>
                  <a:pt x="137312" y="519260"/>
                  <a:pt x="84857" y="486766"/>
                </a:cubicBezTo>
                <a:lnTo>
                  <a:pt x="84857" y="787663"/>
                </a:lnTo>
                <a:lnTo>
                  <a:pt x="0" y="757397"/>
                </a:lnTo>
                <a:lnTo>
                  <a:pt x="0" y="89499"/>
                </a:lnTo>
                <a:cubicBezTo>
                  <a:pt x="13926" y="72416"/>
                  <a:pt x="31844" y="57747"/>
                  <a:pt x="53569" y="45306"/>
                </a:cubicBezTo>
                <a:cubicBezTo>
                  <a:pt x="104075" y="15876"/>
                  <a:pt x="165443" y="743"/>
                  <a:pt x="237673" y="0"/>
                </a:cubicBezTo>
                <a:lnTo>
                  <a:pt x="238880" y="1207"/>
                </a:lnTo>
                <a:cubicBezTo>
                  <a:pt x="304890" y="371"/>
                  <a:pt x="355767" y="27481"/>
                  <a:pt x="391511" y="82443"/>
                </a:cubicBezTo>
                <a:cubicBezTo>
                  <a:pt x="424841" y="132855"/>
                  <a:pt x="441552" y="197473"/>
                  <a:pt x="441552" y="2764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85692D-8CF2-4A5B-AAC4-B1CA5EFADAA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120204" y="3449184"/>
            <a:ext cx="426511" cy="785342"/>
          </a:xfrm>
          <a:custGeom>
            <a:avLst/>
            <a:gdLst>
              <a:gd name="connsiteX0" fmla="*/ 426512 w 426511"/>
              <a:gd name="connsiteY0" fmla="*/ 473953 h 785342"/>
              <a:gd name="connsiteX1" fmla="*/ 398102 w 426511"/>
              <a:gd name="connsiteY1" fmla="*/ 670312 h 785342"/>
              <a:gd name="connsiteX2" fmla="*/ 289386 w 426511"/>
              <a:gd name="connsiteY2" fmla="*/ 757397 h 785342"/>
              <a:gd name="connsiteX3" fmla="*/ 148824 w 426511"/>
              <a:gd name="connsiteY3" fmla="*/ 785342 h 785342"/>
              <a:gd name="connsiteX4" fmla="*/ 134805 w 426511"/>
              <a:gd name="connsiteY4" fmla="*/ 731866 h 785342"/>
              <a:gd name="connsiteX5" fmla="*/ 242872 w 426511"/>
              <a:gd name="connsiteY5" fmla="*/ 710977 h 785342"/>
              <a:gd name="connsiteX6" fmla="*/ 327729 w 426511"/>
              <a:gd name="connsiteY6" fmla="*/ 647102 h 785342"/>
              <a:gd name="connsiteX7" fmla="*/ 346297 w 426511"/>
              <a:gd name="connsiteY7" fmla="*/ 513504 h 785342"/>
              <a:gd name="connsiteX8" fmla="*/ 346297 w 426511"/>
              <a:gd name="connsiteY8" fmla="*/ 491408 h 785342"/>
              <a:gd name="connsiteX9" fmla="*/ 163865 w 426511"/>
              <a:gd name="connsiteY9" fmla="*/ 530865 h 785342"/>
              <a:gd name="connsiteX10" fmla="*/ 53477 w 426511"/>
              <a:gd name="connsiteY10" fmla="*/ 491408 h 785342"/>
              <a:gd name="connsiteX11" fmla="*/ 0 w 426511"/>
              <a:gd name="connsiteY11" fmla="*/ 382227 h 785342"/>
              <a:gd name="connsiteX12" fmla="*/ 0 w 426511"/>
              <a:gd name="connsiteY12" fmla="*/ 29059 h 785342"/>
              <a:gd name="connsiteX13" fmla="*/ 84857 w 426511"/>
              <a:gd name="connsiteY13" fmla="*/ 0 h 785342"/>
              <a:gd name="connsiteX14" fmla="*/ 84857 w 426511"/>
              <a:gd name="connsiteY14" fmla="*/ 355488 h 785342"/>
              <a:gd name="connsiteX15" fmla="*/ 121622 w 426511"/>
              <a:gd name="connsiteY15" fmla="*/ 443223 h 785342"/>
              <a:gd name="connsiteX16" fmla="*/ 216784 w 426511"/>
              <a:gd name="connsiteY16" fmla="*/ 472839 h 785342"/>
              <a:gd name="connsiteX17" fmla="*/ 341655 w 426511"/>
              <a:gd name="connsiteY17" fmla="*/ 427533 h 785342"/>
              <a:gd name="connsiteX18" fmla="*/ 341655 w 426511"/>
              <a:gd name="connsiteY18" fmla="*/ 12812 h 785342"/>
              <a:gd name="connsiteX19" fmla="*/ 426512 w 426511"/>
              <a:gd name="connsiteY19" fmla="*/ 12812 h 785342"/>
              <a:gd name="connsiteX20" fmla="*/ 426512 w 426511"/>
              <a:gd name="connsiteY20" fmla="*/ 473953 h 78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6511" h="785342">
                <a:moveTo>
                  <a:pt x="426512" y="473953"/>
                </a:moveTo>
                <a:cubicBezTo>
                  <a:pt x="426512" y="568466"/>
                  <a:pt x="417042" y="633919"/>
                  <a:pt x="398102" y="670312"/>
                </a:cubicBezTo>
                <a:cubicBezTo>
                  <a:pt x="379070" y="706706"/>
                  <a:pt x="342862" y="735765"/>
                  <a:pt x="289386" y="757397"/>
                </a:cubicBezTo>
                <a:cubicBezTo>
                  <a:pt x="246029" y="774480"/>
                  <a:pt x="199144" y="783764"/>
                  <a:pt x="148824" y="785342"/>
                </a:cubicBezTo>
                <a:lnTo>
                  <a:pt x="134805" y="731866"/>
                </a:lnTo>
                <a:cubicBezTo>
                  <a:pt x="185961" y="724903"/>
                  <a:pt x="221983" y="717940"/>
                  <a:pt x="242872" y="710977"/>
                </a:cubicBezTo>
                <a:cubicBezTo>
                  <a:pt x="284001" y="697051"/>
                  <a:pt x="312225" y="675697"/>
                  <a:pt x="327729" y="647102"/>
                </a:cubicBezTo>
                <a:cubicBezTo>
                  <a:pt x="340170" y="623799"/>
                  <a:pt x="346297" y="579328"/>
                  <a:pt x="346297" y="513504"/>
                </a:cubicBezTo>
                <a:lnTo>
                  <a:pt x="346297" y="491408"/>
                </a:lnTo>
                <a:cubicBezTo>
                  <a:pt x="288272" y="517774"/>
                  <a:pt x="227461" y="530865"/>
                  <a:pt x="163865" y="530865"/>
                </a:cubicBezTo>
                <a:cubicBezTo>
                  <a:pt x="122086" y="530865"/>
                  <a:pt x="85228" y="517774"/>
                  <a:pt x="53477" y="491408"/>
                </a:cubicBezTo>
                <a:cubicBezTo>
                  <a:pt x="17826" y="462720"/>
                  <a:pt x="0" y="426326"/>
                  <a:pt x="0" y="382227"/>
                </a:cubicBezTo>
                <a:lnTo>
                  <a:pt x="0" y="29059"/>
                </a:lnTo>
                <a:lnTo>
                  <a:pt x="84857" y="0"/>
                </a:lnTo>
                <a:lnTo>
                  <a:pt x="84857" y="355488"/>
                </a:lnTo>
                <a:cubicBezTo>
                  <a:pt x="84857" y="393460"/>
                  <a:pt x="97112" y="422705"/>
                  <a:pt x="121622" y="443223"/>
                </a:cubicBezTo>
                <a:cubicBezTo>
                  <a:pt x="146132" y="463741"/>
                  <a:pt x="177883" y="473582"/>
                  <a:pt x="216784" y="472839"/>
                </a:cubicBezTo>
                <a:cubicBezTo>
                  <a:pt x="255684" y="472004"/>
                  <a:pt x="297370" y="456964"/>
                  <a:pt x="341655" y="427533"/>
                </a:cubicBezTo>
                <a:lnTo>
                  <a:pt x="341655" y="12812"/>
                </a:lnTo>
                <a:lnTo>
                  <a:pt x="426512" y="12812"/>
                </a:lnTo>
                <a:lnTo>
                  <a:pt x="426512" y="47395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A4FC74E-605F-46C1-ACF3-9CADA480BF7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639742" y="3290055"/>
            <a:ext cx="238229" cy="688880"/>
          </a:xfrm>
          <a:custGeom>
            <a:avLst/>
            <a:gdLst>
              <a:gd name="connsiteX0" fmla="*/ 238230 w 238229"/>
              <a:gd name="connsiteY0" fmla="*/ 687674 h 688880"/>
              <a:gd name="connsiteX1" fmla="*/ 210285 w 238229"/>
              <a:gd name="connsiteY1" fmla="*/ 688880 h 688880"/>
              <a:gd name="connsiteX2" fmla="*/ 98133 w 238229"/>
              <a:gd name="connsiteY2" fmla="*/ 654529 h 688880"/>
              <a:gd name="connsiteX3" fmla="*/ 58118 w 238229"/>
              <a:gd name="connsiteY3" fmla="*/ 559553 h 688880"/>
              <a:gd name="connsiteX4" fmla="*/ 58118 w 238229"/>
              <a:gd name="connsiteY4" fmla="*/ 225325 h 688880"/>
              <a:gd name="connsiteX5" fmla="*/ 0 w 238229"/>
              <a:gd name="connsiteY5" fmla="*/ 225325 h 688880"/>
              <a:gd name="connsiteX6" fmla="*/ 0 w 238229"/>
              <a:gd name="connsiteY6" fmla="*/ 171942 h 688880"/>
              <a:gd name="connsiteX7" fmla="*/ 58118 w 238229"/>
              <a:gd name="connsiteY7" fmla="*/ 171942 h 688880"/>
              <a:gd name="connsiteX8" fmla="*/ 58118 w 238229"/>
              <a:gd name="connsiteY8" fmla="*/ 30173 h 688880"/>
              <a:gd name="connsiteX9" fmla="*/ 142882 w 238229"/>
              <a:gd name="connsiteY9" fmla="*/ 0 h 688880"/>
              <a:gd name="connsiteX10" fmla="*/ 142882 w 238229"/>
              <a:gd name="connsiteY10" fmla="*/ 171942 h 688880"/>
              <a:gd name="connsiteX11" fmla="*/ 238230 w 238229"/>
              <a:gd name="connsiteY11" fmla="*/ 171942 h 688880"/>
              <a:gd name="connsiteX12" fmla="*/ 238230 w 238229"/>
              <a:gd name="connsiteY12" fmla="*/ 225325 h 688880"/>
              <a:gd name="connsiteX13" fmla="*/ 142882 w 238229"/>
              <a:gd name="connsiteY13" fmla="*/ 225325 h 688880"/>
              <a:gd name="connsiteX14" fmla="*/ 142882 w 238229"/>
              <a:gd name="connsiteY14" fmla="*/ 557232 h 688880"/>
              <a:gd name="connsiteX15" fmla="*/ 168506 w 238229"/>
              <a:gd name="connsiteY15" fmla="*/ 624820 h 688880"/>
              <a:gd name="connsiteX16" fmla="*/ 238230 w 238229"/>
              <a:gd name="connsiteY16" fmla="*/ 643481 h 688880"/>
              <a:gd name="connsiteX17" fmla="*/ 238230 w 238229"/>
              <a:gd name="connsiteY17" fmla="*/ 687674 h 68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8229" h="688880">
                <a:moveTo>
                  <a:pt x="238230" y="687674"/>
                </a:moveTo>
                <a:cubicBezTo>
                  <a:pt x="228110" y="688509"/>
                  <a:pt x="218826" y="688880"/>
                  <a:pt x="210285" y="688880"/>
                </a:cubicBezTo>
                <a:cubicBezTo>
                  <a:pt x="162286" y="688880"/>
                  <a:pt x="124871" y="677461"/>
                  <a:pt x="98133" y="654529"/>
                </a:cubicBezTo>
                <a:cubicBezTo>
                  <a:pt x="71488" y="631598"/>
                  <a:pt x="58118" y="599939"/>
                  <a:pt x="58118" y="559553"/>
                </a:cubicBezTo>
                <a:lnTo>
                  <a:pt x="58118" y="225325"/>
                </a:lnTo>
                <a:lnTo>
                  <a:pt x="0" y="225325"/>
                </a:lnTo>
                <a:lnTo>
                  <a:pt x="0" y="171942"/>
                </a:lnTo>
                <a:lnTo>
                  <a:pt x="58118" y="171942"/>
                </a:lnTo>
                <a:lnTo>
                  <a:pt x="58118" y="30173"/>
                </a:lnTo>
                <a:lnTo>
                  <a:pt x="142882" y="0"/>
                </a:lnTo>
                <a:lnTo>
                  <a:pt x="142882" y="171942"/>
                </a:lnTo>
                <a:lnTo>
                  <a:pt x="238230" y="171942"/>
                </a:lnTo>
                <a:lnTo>
                  <a:pt x="238230" y="225325"/>
                </a:lnTo>
                <a:lnTo>
                  <a:pt x="142882" y="225325"/>
                </a:lnTo>
                <a:lnTo>
                  <a:pt x="142882" y="557232"/>
                </a:lnTo>
                <a:cubicBezTo>
                  <a:pt x="142882" y="589076"/>
                  <a:pt x="151424" y="611637"/>
                  <a:pt x="168506" y="624820"/>
                </a:cubicBezTo>
                <a:cubicBezTo>
                  <a:pt x="183175" y="635683"/>
                  <a:pt x="206478" y="641903"/>
                  <a:pt x="238230" y="643481"/>
                </a:cubicBezTo>
                <a:lnTo>
                  <a:pt x="238230" y="68767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AE8F7A-6FFF-4ED2-BB76-829DC0584E3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978055" y="3161099"/>
            <a:ext cx="413699" cy="809666"/>
          </a:xfrm>
          <a:custGeom>
            <a:avLst/>
            <a:gdLst>
              <a:gd name="connsiteX0" fmla="*/ 413700 w 413699"/>
              <a:gd name="connsiteY0" fmla="*/ 809667 h 809666"/>
              <a:gd name="connsiteX1" fmla="*/ 328843 w 413699"/>
              <a:gd name="connsiteY1" fmla="*/ 809667 h 809666"/>
              <a:gd name="connsiteX2" fmla="*/ 328843 w 413699"/>
              <a:gd name="connsiteY2" fmla="*/ 482124 h 809666"/>
              <a:gd name="connsiteX3" fmla="*/ 305540 w 413699"/>
              <a:gd name="connsiteY3" fmla="*/ 396153 h 809666"/>
              <a:gd name="connsiteX4" fmla="*/ 230803 w 413699"/>
              <a:gd name="connsiteY4" fmla="*/ 355488 h 809666"/>
              <a:gd name="connsiteX5" fmla="*/ 84857 w 413699"/>
              <a:gd name="connsiteY5" fmla="*/ 417042 h 809666"/>
              <a:gd name="connsiteX6" fmla="*/ 84857 w 413699"/>
              <a:gd name="connsiteY6" fmla="*/ 809667 h 809666"/>
              <a:gd name="connsiteX7" fmla="*/ 0 w 413699"/>
              <a:gd name="connsiteY7" fmla="*/ 809667 h 809666"/>
              <a:gd name="connsiteX8" fmla="*/ 0 w 413699"/>
              <a:gd name="connsiteY8" fmla="*/ 26738 h 809666"/>
              <a:gd name="connsiteX9" fmla="*/ 84857 w 413699"/>
              <a:gd name="connsiteY9" fmla="*/ 0 h 809666"/>
              <a:gd name="connsiteX10" fmla="*/ 84857 w 413699"/>
              <a:gd name="connsiteY10" fmla="*/ 356602 h 809666"/>
              <a:gd name="connsiteX11" fmla="*/ 262647 w 413699"/>
              <a:gd name="connsiteY11" fmla="*/ 297370 h 809666"/>
              <a:gd name="connsiteX12" fmla="*/ 371828 w 413699"/>
              <a:gd name="connsiteY12" fmla="*/ 342676 h 809666"/>
              <a:gd name="connsiteX13" fmla="*/ 413700 w 413699"/>
              <a:gd name="connsiteY13" fmla="*/ 455385 h 809666"/>
              <a:gd name="connsiteX14" fmla="*/ 413700 w 413699"/>
              <a:gd name="connsiteY14" fmla="*/ 809667 h 809666"/>
              <a:gd name="connsiteX15" fmla="*/ 413700 w 413699"/>
              <a:gd name="connsiteY15" fmla="*/ 809667 h 8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3699" h="809666">
                <a:moveTo>
                  <a:pt x="413700" y="809667"/>
                </a:moveTo>
                <a:lnTo>
                  <a:pt x="328843" y="809667"/>
                </a:lnTo>
                <a:lnTo>
                  <a:pt x="328843" y="482124"/>
                </a:lnTo>
                <a:cubicBezTo>
                  <a:pt x="328843" y="448794"/>
                  <a:pt x="321044" y="420106"/>
                  <a:pt x="305540" y="396153"/>
                </a:cubicBezTo>
                <a:cubicBezTo>
                  <a:pt x="287622" y="369043"/>
                  <a:pt x="262740" y="355488"/>
                  <a:pt x="230803" y="355488"/>
                </a:cubicBezTo>
                <a:cubicBezTo>
                  <a:pt x="191903" y="355488"/>
                  <a:pt x="143254" y="376006"/>
                  <a:pt x="84857" y="417042"/>
                </a:cubicBezTo>
                <a:lnTo>
                  <a:pt x="84857" y="809667"/>
                </a:lnTo>
                <a:lnTo>
                  <a:pt x="0" y="809667"/>
                </a:lnTo>
                <a:lnTo>
                  <a:pt x="0" y="26738"/>
                </a:lnTo>
                <a:lnTo>
                  <a:pt x="84857" y="0"/>
                </a:lnTo>
                <a:lnTo>
                  <a:pt x="84857" y="356602"/>
                </a:lnTo>
                <a:cubicBezTo>
                  <a:pt x="139076" y="317145"/>
                  <a:pt x="198309" y="297370"/>
                  <a:pt x="262647" y="297370"/>
                </a:cubicBezTo>
                <a:cubicBezTo>
                  <a:pt x="307582" y="297370"/>
                  <a:pt x="343976" y="312503"/>
                  <a:pt x="371828" y="342676"/>
                </a:cubicBezTo>
                <a:cubicBezTo>
                  <a:pt x="399774" y="372850"/>
                  <a:pt x="413700" y="410450"/>
                  <a:pt x="413700" y="455385"/>
                </a:cubicBezTo>
                <a:lnTo>
                  <a:pt x="413700" y="809667"/>
                </a:lnTo>
                <a:lnTo>
                  <a:pt x="413700" y="8096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63D0C20-51A8-4CFC-85AF-68A30DE7B8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469741" y="3449184"/>
            <a:ext cx="465969" cy="532071"/>
          </a:xfrm>
          <a:custGeom>
            <a:avLst/>
            <a:gdLst>
              <a:gd name="connsiteX0" fmla="*/ 373035 w 465969"/>
              <a:gd name="connsiteY0" fmla="*/ 257355 h 532071"/>
              <a:gd name="connsiteX1" fmla="*/ 342769 w 465969"/>
              <a:gd name="connsiteY1" fmla="*/ 125243 h 532071"/>
              <a:gd name="connsiteX2" fmla="*/ 231267 w 465969"/>
              <a:gd name="connsiteY2" fmla="*/ 58118 h 532071"/>
              <a:gd name="connsiteX3" fmla="*/ 91820 w 465969"/>
              <a:gd name="connsiteY3" fmla="*/ 257912 h 532071"/>
              <a:gd name="connsiteX4" fmla="*/ 120972 w 465969"/>
              <a:gd name="connsiteY4" fmla="*/ 404694 h 532071"/>
              <a:gd name="connsiteX5" fmla="*/ 232938 w 465969"/>
              <a:gd name="connsiteY5" fmla="*/ 478596 h 532071"/>
              <a:gd name="connsiteX6" fmla="*/ 373035 w 465969"/>
              <a:gd name="connsiteY6" fmla="*/ 257355 h 532071"/>
              <a:gd name="connsiteX7" fmla="*/ 465969 w 465969"/>
              <a:gd name="connsiteY7" fmla="*/ 257912 h 532071"/>
              <a:gd name="connsiteX8" fmla="*/ 407851 w 465969"/>
              <a:gd name="connsiteY8" fmla="*/ 447308 h 532071"/>
              <a:gd name="connsiteX9" fmla="*/ 231267 w 465969"/>
              <a:gd name="connsiteY9" fmla="*/ 532072 h 532071"/>
              <a:gd name="connsiteX10" fmla="*/ 56912 w 465969"/>
              <a:gd name="connsiteY10" fmla="*/ 447308 h 532071"/>
              <a:gd name="connsiteX11" fmla="*/ 0 w 465969"/>
              <a:gd name="connsiteY11" fmla="*/ 257912 h 532071"/>
              <a:gd name="connsiteX12" fmla="*/ 61554 w 465969"/>
              <a:gd name="connsiteY12" fmla="*/ 77801 h 532071"/>
              <a:gd name="connsiteX13" fmla="*/ 232381 w 465969"/>
              <a:gd name="connsiteY13" fmla="*/ 0 h 532071"/>
              <a:gd name="connsiteX14" fmla="*/ 404415 w 465969"/>
              <a:gd name="connsiteY14" fmla="*/ 77801 h 532071"/>
              <a:gd name="connsiteX15" fmla="*/ 465969 w 465969"/>
              <a:gd name="connsiteY15" fmla="*/ 257912 h 53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5969" h="532071">
                <a:moveTo>
                  <a:pt x="373035" y="257355"/>
                </a:moveTo>
                <a:cubicBezTo>
                  <a:pt x="373035" y="204065"/>
                  <a:pt x="362916" y="160058"/>
                  <a:pt x="342769" y="125243"/>
                </a:cubicBezTo>
                <a:cubicBezTo>
                  <a:pt x="318816" y="82814"/>
                  <a:pt x="281587" y="60439"/>
                  <a:pt x="231267" y="58118"/>
                </a:cubicBezTo>
                <a:cubicBezTo>
                  <a:pt x="138240" y="63503"/>
                  <a:pt x="91820" y="130163"/>
                  <a:pt x="91820" y="257912"/>
                </a:cubicBezTo>
                <a:cubicBezTo>
                  <a:pt x="91820" y="316495"/>
                  <a:pt x="101475" y="365422"/>
                  <a:pt x="120972" y="404694"/>
                </a:cubicBezTo>
                <a:cubicBezTo>
                  <a:pt x="145853" y="454735"/>
                  <a:pt x="183175" y="479431"/>
                  <a:pt x="232938" y="478596"/>
                </a:cubicBezTo>
                <a:cubicBezTo>
                  <a:pt x="326336" y="477853"/>
                  <a:pt x="373035" y="404137"/>
                  <a:pt x="373035" y="257355"/>
                </a:cubicBezTo>
                <a:close/>
                <a:moveTo>
                  <a:pt x="465969" y="257912"/>
                </a:moveTo>
                <a:cubicBezTo>
                  <a:pt x="465969" y="333764"/>
                  <a:pt x="446565" y="396895"/>
                  <a:pt x="407851" y="447308"/>
                </a:cubicBezTo>
                <a:cubicBezTo>
                  <a:pt x="365237" y="503755"/>
                  <a:pt x="306376" y="532072"/>
                  <a:pt x="231267" y="532072"/>
                </a:cubicBezTo>
                <a:cubicBezTo>
                  <a:pt x="156808" y="532072"/>
                  <a:pt x="98783" y="503755"/>
                  <a:pt x="56912" y="447308"/>
                </a:cubicBezTo>
                <a:cubicBezTo>
                  <a:pt x="18940" y="396895"/>
                  <a:pt x="0" y="333764"/>
                  <a:pt x="0" y="257912"/>
                </a:cubicBezTo>
                <a:cubicBezTo>
                  <a:pt x="0" y="186610"/>
                  <a:pt x="20518" y="126635"/>
                  <a:pt x="61554" y="77801"/>
                </a:cubicBezTo>
                <a:cubicBezTo>
                  <a:pt x="104910" y="25995"/>
                  <a:pt x="161915" y="0"/>
                  <a:pt x="232381" y="0"/>
                </a:cubicBezTo>
                <a:cubicBezTo>
                  <a:pt x="302848" y="0"/>
                  <a:pt x="360223" y="25995"/>
                  <a:pt x="404415" y="77801"/>
                </a:cubicBezTo>
                <a:cubicBezTo>
                  <a:pt x="445451" y="126635"/>
                  <a:pt x="465969" y="186610"/>
                  <a:pt x="465969" y="25791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33B322-9776-4626-9684-ACBED73B16C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11933" y="3449184"/>
            <a:ext cx="410264" cy="521580"/>
          </a:xfrm>
          <a:custGeom>
            <a:avLst/>
            <a:gdLst>
              <a:gd name="connsiteX0" fmla="*/ 410265 w 410264"/>
              <a:gd name="connsiteY0" fmla="*/ 521581 h 521580"/>
              <a:gd name="connsiteX1" fmla="*/ 325408 w 410264"/>
              <a:gd name="connsiteY1" fmla="*/ 521581 h 521580"/>
              <a:gd name="connsiteX2" fmla="*/ 325408 w 410264"/>
              <a:gd name="connsiteY2" fmla="*/ 175470 h 521580"/>
              <a:gd name="connsiteX3" fmla="*/ 291149 w 410264"/>
              <a:gd name="connsiteY3" fmla="*/ 86528 h 521580"/>
              <a:gd name="connsiteX4" fmla="*/ 199887 w 410264"/>
              <a:gd name="connsiteY4" fmla="*/ 55797 h 521580"/>
              <a:gd name="connsiteX5" fmla="*/ 84857 w 410264"/>
              <a:gd name="connsiteY5" fmla="*/ 95255 h 521580"/>
              <a:gd name="connsiteX6" fmla="*/ 84857 w 410264"/>
              <a:gd name="connsiteY6" fmla="*/ 521581 h 521580"/>
              <a:gd name="connsiteX7" fmla="*/ 0 w 410264"/>
              <a:gd name="connsiteY7" fmla="*/ 521581 h 521580"/>
              <a:gd name="connsiteX8" fmla="*/ 0 w 410264"/>
              <a:gd name="connsiteY8" fmla="*/ 84764 h 521580"/>
              <a:gd name="connsiteX9" fmla="*/ 134805 w 410264"/>
              <a:gd name="connsiteY9" fmla="*/ 15133 h 521580"/>
              <a:gd name="connsiteX10" fmla="*/ 237116 w 410264"/>
              <a:gd name="connsiteY10" fmla="*/ 0 h 521580"/>
              <a:gd name="connsiteX11" fmla="*/ 294027 w 410264"/>
              <a:gd name="connsiteY11" fmla="*/ 5849 h 521580"/>
              <a:gd name="connsiteX12" fmla="*/ 375356 w 410264"/>
              <a:gd name="connsiteY12" fmla="*/ 48834 h 521580"/>
              <a:gd name="connsiteX13" fmla="*/ 410265 w 410264"/>
              <a:gd name="connsiteY13" fmla="*/ 132484 h 521580"/>
              <a:gd name="connsiteX14" fmla="*/ 410265 w 410264"/>
              <a:gd name="connsiteY14" fmla="*/ 521581 h 52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0264" h="521580">
                <a:moveTo>
                  <a:pt x="410265" y="521581"/>
                </a:moveTo>
                <a:lnTo>
                  <a:pt x="325408" y="521581"/>
                </a:lnTo>
                <a:lnTo>
                  <a:pt x="325408" y="175470"/>
                </a:lnTo>
                <a:cubicBezTo>
                  <a:pt x="325408" y="137498"/>
                  <a:pt x="313988" y="107881"/>
                  <a:pt x="291149" y="86528"/>
                </a:cubicBezTo>
                <a:cubicBezTo>
                  <a:pt x="268310" y="65267"/>
                  <a:pt x="237859" y="54962"/>
                  <a:pt x="199887" y="55797"/>
                </a:cubicBezTo>
                <a:cubicBezTo>
                  <a:pt x="159594" y="56540"/>
                  <a:pt x="121250" y="69724"/>
                  <a:pt x="84857" y="95255"/>
                </a:cubicBezTo>
                <a:lnTo>
                  <a:pt x="84857" y="521581"/>
                </a:lnTo>
                <a:lnTo>
                  <a:pt x="0" y="521581"/>
                </a:lnTo>
                <a:lnTo>
                  <a:pt x="0" y="84764"/>
                </a:lnTo>
                <a:cubicBezTo>
                  <a:pt x="48834" y="49206"/>
                  <a:pt x="93769" y="25995"/>
                  <a:pt x="134805" y="15133"/>
                </a:cubicBezTo>
                <a:cubicBezTo>
                  <a:pt x="173520" y="5013"/>
                  <a:pt x="207685" y="0"/>
                  <a:pt x="237116" y="0"/>
                </a:cubicBezTo>
                <a:cubicBezTo>
                  <a:pt x="257263" y="0"/>
                  <a:pt x="276202" y="1950"/>
                  <a:pt x="294027" y="5849"/>
                </a:cubicBezTo>
                <a:cubicBezTo>
                  <a:pt x="327357" y="13555"/>
                  <a:pt x="354467" y="27852"/>
                  <a:pt x="375356" y="48834"/>
                </a:cubicBezTo>
                <a:cubicBezTo>
                  <a:pt x="398659" y="72045"/>
                  <a:pt x="410265" y="99897"/>
                  <a:pt x="410265" y="132484"/>
                </a:cubicBezTo>
                <a:lnTo>
                  <a:pt x="410265" y="52158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DA2A57-927E-44EF-95A9-C4F309ADCEA2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08955" y="1664857"/>
            <a:ext cx="2280720" cy="2305907"/>
            <a:chOff x="3225344" y="3190963"/>
            <a:chExt cx="1058812" cy="10705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BE5C86-2CC2-4C9D-9679-04429C3514BD}"/>
                </a:ext>
              </a:extLst>
            </p:cNvPr>
            <p:cNvSpPr/>
            <p:nvPr/>
          </p:nvSpPr>
          <p:spPr>
            <a:xfrm>
              <a:off x="3225344" y="3190963"/>
              <a:ext cx="783848" cy="791476"/>
            </a:xfrm>
            <a:custGeom>
              <a:avLst/>
              <a:gdLst>
                <a:gd name="connsiteX0" fmla="*/ 523101 w 783848"/>
                <a:gd name="connsiteY0" fmla="*/ 9 h 791476"/>
                <a:gd name="connsiteX1" fmla="*/ 401062 w 783848"/>
                <a:gd name="connsiteY1" fmla="*/ 10427 h 791476"/>
                <a:gd name="connsiteX2" fmla="*/ 273368 w 783848"/>
                <a:gd name="connsiteY2" fmla="*/ 143181 h 791476"/>
                <a:gd name="connsiteX3" fmla="*/ 273368 w 783848"/>
                <a:gd name="connsiteY3" fmla="*/ 240515 h 791476"/>
                <a:gd name="connsiteX4" fmla="*/ 528757 w 783848"/>
                <a:gd name="connsiteY4" fmla="*/ 240515 h 791476"/>
                <a:gd name="connsiteX5" fmla="*/ 528757 w 783848"/>
                <a:gd name="connsiteY5" fmla="*/ 272960 h 791476"/>
                <a:gd name="connsiteX6" fmla="*/ 273368 w 783848"/>
                <a:gd name="connsiteY6" fmla="*/ 272960 h 791476"/>
                <a:gd name="connsiteX7" fmla="*/ 177523 w 783848"/>
                <a:gd name="connsiteY7" fmla="*/ 272960 h 791476"/>
                <a:gd name="connsiteX8" fmla="*/ 17979 w 783848"/>
                <a:gd name="connsiteY8" fmla="*/ 402440 h 791476"/>
                <a:gd name="connsiteX9" fmla="*/ 17979 w 783848"/>
                <a:gd name="connsiteY9" fmla="*/ 661996 h 791476"/>
                <a:gd name="connsiteX10" fmla="*/ 153710 w 783848"/>
                <a:gd name="connsiteY10" fmla="*/ 791477 h 791476"/>
                <a:gd name="connsiteX11" fmla="*/ 241519 w 783848"/>
                <a:gd name="connsiteY11" fmla="*/ 791477 h 791476"/>
                <a:gd name="connsiteX12" fmla="*/ 241519 w 783848"/>
                <a:gd name="connsiteY12" fmla="*/ 674795 h 791476"/>
                <a:gd name="connsiteX13" fmla="*/ 401062 w 783848"/>
                <a:gd name="connsiteY13" fmla="*/ 516145 h 791476"/>
                <a:gd name="connsiteX14" fmla="*/ 656154 w 783848"/>
                <a:gd name="connsiteY14" fmla="*/ 516145 h 791476"/>
                <a:gd name="connsiteX15" fmla="*/ 783848 w 783848"/>
                <a:gd name="connsiteY15" fmla="*/ 386367 h 791476"/>
                <a:gd name="connsiteX16" fmla="*/ 783848 w 783848"/>
                <a:gd name="connsiteY16" fmla="*/ 143181 h 791476"/>
                <a:gd name="connsiteX17" fmla="*/ 656154 w 783848"/>
                <a:gd name="connsiteY17" fmla="*/ 10427 h 791476"/>
                <a:gd name="connsiteX18" fmla="*/ 523101 w 783848"/>
                <a:gd name="connsiteY18" fmla="*/ 9 h 791476"/>
                <a:gd name="connsiteX19" fmla="*/ 384989 w 783848"/>
                <a:gd name="connsiteY19" fmla="*/ 78292 h 791476"/>
                <a:gd name="connsiteX20" fmla="*/ 432912 w 783848"/>
                <a:gd name="connsiteY20" fmla="*/ 127108 h 791476"/>
                <a:gd name="connsiteX21" fmla="*/ 384989 w 783848"/>
                <a:gd name="connsiteY21" fmla="*/ 175626 h 791476"/>
                <a:gd name="connsiteX22" fmla="*/ 337066 w 783848"/>
                <a:gd name="connsiteY22" fmla="*/ 127108 h 791476"/>
                <a:gd name="connsiteX23" fmla="*/ 384989 w 783848"/>
                <a:gd name="connsiteY23" fmla="*/ 78292 h 79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3848" h="791476">
                  <a:moveTo>
                    <a:pt x="523101" y="9"/>
                  </a:moveTo>
                  <a:cubicBezTo>
                    <a:pt x="479442" y="212"/>
                    <a:pt x="437749" y="3935"/>
                    <a:pt x="401062" y="10427"/>
                  </a:cubicBezTo>
                  <a:cubicBezTo>
                    <a:pt x="292990" y="29520"/>
                    <a:pt x="273368" y="69483"/>
                    <a:pt x="273368" y="143181"/>
                  </a:cubicBezTo>
                  <a:lnTo>
                    <a:pt x="273368" y="240515"/>
                  </a:lnTo>
                  <a:lnTo>
                    <a:pt x="528757" y="240515"/>
                  </a:lnTo>
                  <a:lnTo>
                    <a:pt x="528757" y="272960"/>
                  </a:lnTo>
                  <a:lnTo>
                    <a:pt x="273368" y="272960"/>
                  </a:lnTo>
                  <a:lnTo>
                    <a:pt x="177523" y="272960"/>
                  </a:lnTo>
                  <a:cubicBezTo>
                    <a:pt x="103299" y="272960"/>
                    <a:pt x="38307" y="317572"/>
                    <a:pt x="17979" y="402440"/>
                  </a:cubicBezTo>
                  <a:cubicBezTo>
                    <a:pt x="-5470" y="499719"/>
                    <a:pt x="-6510" y="560422"/>
                    <a:pt x="17979" y="661996"/>
                  </a:cubicBezTo>
                  <a:cubicBezTo>
                    <a:pt x="36133" y="737604"/>
                    <a:pt x="79487" y="791477"/>
                    <a:pt x="153710" y="791477"/>
                  </a:cubicBezTo>
                  <a:lnTo>
                    <a:pt x="241519" y="791477"/>
                  </a:lnTo>
                  <a:lnTo>
                    <a:pt x="241519" y="674795"/>
                  </a:lnTo>
                  <a:cubicBezTo>
                    <a:pt x="241519" y="590500"/>
                    <a:pt x="314453" y="516145"/>
                    <a:pt x="401062" y="516145"/>
                  </a:cubicBezTo>
                  <a:lnTo>
                    <a:pt x="656154" y="516145"/>
                  </a:lnTo>
                  <a:cubicBezTo>
                    <a:pt x="727162" y="516145"/>
                    <a:pt x="783848" y="457679"/>
                    <a:pt x="783848" y="386367"/>
                  </a:cubicBezTo>
                  <a:lnTo>
                    <a:pt x="783848" y="143181"/>
                  </a:lnTo>
                  <a:cubicBezTo>
                    <a:pt x="783848" y="73970"/>
                    <a:pt x="725460" y="21978"/>
                    <a:pt x="656154" y="10427"/>
                  </a:cubicBezTo>
                  <a:cubicBezTo>
                    <a:pt x="612282" y="3124"/>
                    <a:pt x="566761" y="-194"/>
                    <a:pt x="523101" y="9"/>
                  </a:cubicBezTo>
                  <a:close/>
                  <a:moveTo>
                    <a:pt x="384989" y="78292"/>
                  </a:moveTo>
                  <a:cubicBezTo>
                    <a:pt x="411369" y="78292"/>
                    <a:pt x="432912" y="100187"/>
                    <a:pt x="432912" y="127108"/>
                  </a:cubicBezTo>
                  <a:cubicBezTo>
                    <a:pt x="432912" y="153934"/>
                    <a:pt x="411369" y="175626"/>
                    <a:pt x="384989" y="175626"/>
                  </a:cubicBezTo>
                  <a:cubicBezTo>
                    <a:pt x="358514" y="175626"/>
                    <a:pt x="337066" y="153934"/>
                    <a:pt x="337066" y="127108"/>
                  </a:cubicBezTo>
                  <a:cubicBezTo>
                    <a:pt x="337066" y="100187"/>
                    <a:pt x="358514" y="78292"/>
                    <a:pt x="384989" y="78292"/>
                  </a:cubicBezTo>
                  <a:close/>
                </a:path>
              </a:pathLst>
            </a:custGeom>
            <a:solidFill>
              <a:srgbClr val="5A9FD4"/>
            </a:solidFill>
            <a:ln w="2857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0FD4C5-E0D9-45C4-8578-F21B0F278200}"/>
                </a:ext>
              </a:extLst>
            </p:cNvPr>
            <p:cNvSpPr/>
            <p:nvPr/>
          </p:nvSpPr>
          <p:spPr>
            <a:xfrm>
              <a:off x="3498712" y="3463923"/>
              <a:ext cx="785444" cy="797545"/>
            </a:xfrm>
            <a:custGeom>
              <a:avLst/>
              <a:gdLst>
                <a:gd name="connsiteX0" fmla="*/ 542330 w 785444"/>
                <a:gd name="connsiteY0" fmla="*/ 0 h 797545"/>
                <a:gd name="connsiteX1" fmla="*/ 542330 w 785444"/>
                <a:gd name="connsiteY1" fmla="*/ 113407 h 797545"/>
                <a:gd name="connsiteX2" fmla="*/ 382786 w 785444"/>
                <a:gd name="connsiteY2" fmla="*/ 275332 h 797545"/>
                <a:gd name="connsiteX3" fmla="*/ 127695 w 785444"/>
                <a:gd name="connsiteY3" fmla="*/ 275332 h 797545"/>
                <a:gd name="connsiteX4" fmla="*/ 0 w 785444"/>
                <a:gd name="connsiteY4" fmla="*/ 405110 h 797545"/>
                <a:gd name="connsiteX5" fmla="*/ 0 w 785444"/>
                <a:gd name="connsiteY5" fmla="*/ 648295 h 797545"/>
                <a:gd name="connsiteX6" fmla="*/ 127695 w 785444"/>
                <a:gd name="connsiteY6" fmla="*/ 778073 h 797545"/>
                <a:gd name="connsiteX7" fmla="*/ 382786 w 785444"/>
                <a:gd name="connsiteY7" fmla="*/ 778073 h 797545"/>
                <a:gd name="connsiteX8" fmla="*/ 510480 w 785444"/>
                <a:gd name="connsiteY8" fmla="*/ 648295 h 797545"/>
                <a:gd name="connsiteX9" fmla="*/ 510480 w 785444"/>
                <a:gd name="connsiteY9" fmla="*/ 550962 h 797545"/>
                <a:gd name="connsiteX10" fmla="*/ 255389 w 785444"/>
                <a:gd name="connsiteY10" fmla="*/ 550962 h 797545"/>
                <a:gd name="connsiteX11" fmla="*/ 255389 w 785444"/>
                <a:gd name="connsiteY11" fmla="*/ 518517 h 797545"/>
                <a:gd name="connsiteX12" fmla="*/ 510480 w 785444"/>
                <a:gd name="connsiteY12" fmla="*/ 518517 h 797545"/>
                <a:gd name="connsiteX13" fmla="*/ 638175 w 785444"/>
                <a:gd name="connsiteY13" fmla="*/ 518517 h 797545"/>
                <a:gd name="connsiteX14" fmla="*/ 765869 w 785444"/>
                <a:gd name="connsiteY14" fmla="*/ 389037 h 797545"/>
                <a:gd name="connsiteX15" fmla="*/ 765869 w 785444"/>
                <a:gd name="connsiteY15" fmla="*/ 129480 h 797545"/>
                <a:gd name="connsiteX16" fmla="*/ 638175 w 785444"/>
                <a:gd name="connsiteY16" fmla="*/ 0 h 797545"/>
                <a:gd name="connsiteX17" fmla="*/ 542330 w 785444"/>
                <a:gd name="connsiteY17" fmla="*/ 0 h 797545"/>
                <a:gd name="connsiteX18" fmla="*/ 398859 w 785444"/>
                <a:gd name="connsiteY18" fmla="*/ 615851 h 797545"/>
                <a:gd name="connsiteX19" fmla="*/ 446782 w 785444"/>
                <a:gd name="connsiteY19" fmla="*/ 664369 h 797545"/>
                <a:gd name="connsiteX20" fmla="*/ 398859 w 785444"/>
                <a:gd name="connsiteY20" fmla="*/ 713184 h 797545"/>
                <a:gd name="connsiteX21" fmla="*/ 350937 w 785444"/>
                <a:gd name="connsiteY21" fmla="*/ 664369 h 797545"/>
                <a:gd name="connsiteX22" fmla="*/ 398859 w 785444"/>
                <a:gd name="connsiteY22" fmla="*/ 615851 h 79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5444" h="797545">
                  <a:moveTo>
                    <a:pt x="542330" y="0"/>
                  </a:moveTo>
                  <a:lnTo>
                    <a:pt x="542330" y="113407"/>
                  </a:lnTo>
                  <a:cubicBezTo>
                    <a:pt x="542330" y="201330"/>
                    <a:pt x="467788" y="275332"/>
                    <a:pt x="382786" y="275332"/>
                  </a:cubicBezTo>
                  <a:lnTo>
                    <a:pt x="127695" y="275332"/>
                  </a:lnTo>
                  <a:cubicBezTo>
                    <a:pt x="57821" y="275332"/>
                    <a:pt x="0" y="335135"/>
                    <a:pt x="0" y="405110"/>
                  </a:cubicBezTo>
                  <a:lnTo>
                    <a:pt x="0" y="648295"/>
                  </a:lnTo>
                  <a:cubicBezTo>
                    <a:pt x="0" y="717507"/>
                    <a:pt x="60185" y="758217"/>
                    <a:pt x="127695" y="778073"/>
                  </a:cubicBezTo>
                  <a:cubicBezTo>
                    <a:pt x="208536" y="801844"/>
                    <a:pt x="286059" y="806140"/>
                    <a:pt x="382786" y="778073"/>
                  </a:cubicBezTo>
                  <a:cubicBezTo>
                    <a:pt x="447081" y="759458"/>
                    <a:pt x="510481" y="721994"/>
                    <a:pt x="510480" y="648295"/>
                  </a:cubicBezTo>
                  <a:lnTo>
                    <a:pt x="510480" y="550962"/>
                  </a:lnTo>
                  <a:lnTo>
                    <a:pt x="255389" y="550962"/>
                  </a:lnTo>
                  <a:lnTo>
                    <a:pt x="255389" y="518517"/>
                  </a:lnTo>
                  <a:lnTo>
                    <a:pt x="510480" y="518517"/>
                  </a:lnTo>
                  <a:lnTo>
                    <a:pt x="638175" y="518517"/>
                  </a:lnTo>
                  <a:cubicBezTo>
                    <a:pt x="712398" y="518517"/>
                    <a:pt x="740057" y="466745"/>
                    <a:pt x="765869" y="389037"/>
                  </a:cubicBezTo>
                  <a:cubicBezTo>
                    <a:pt x="792533" y="309037"/>
                    <a:pt x="791399" y="232105"/>
                    <a:pt x="765869" y="129480"/>
                  </a:cubicBezTo>
                  <a:cubicBezTo>
                    <a:pt x="747526" y="55591"/>
                    <a:pt x="712493" y="0"/>
                    <a:pt x="638175" y="0"/>
                  </a:cubicBezTo>
                  <a:lnTo>
                    <a:pt x="542330" y="0"/>
                  </a:lnTo>
                  <a:close/>
                  <a:moveTo>
                    <a:pt x="398859" y="615851"/>
                  </a:moveTo>
                  <a:cubicBezTo>
                    <a:pt x="425334" y="615851"/>
                    <a:pt x="446782" y="637543"/>
                    <a:pt x="446782" y="664369"/>
                  </a:cubicBezTo>
                  <a:cubicBezTo>
                    <a:pt x="446782" y="691290"/>
                    <a:pt x="425334" y="713184"/>
                    <a:pt x="398859" y="713184"/>
                  </a:cubicBezTo>
                  <a:cubicBezTo>
                    <a:pt x="372479" y="713184"/>
                    <a:pt x="350937" y="691290"/>
                    <a:pt x="350937" y="664369"/>
                  </a:cubicBezTo>
                  <a:cubicBezTo>
                    <a:pt x="350937" y="637543"/>
                    <a:pt x="372479" y="615851"/>
                    <a:pt x="398859" y="615851"/>
                  </a:cubicBezTo>
                  <a:close/>
                </a:path>
              </a:pathLst>
            </a:custGeom>
            <a:solidFill>
              <a:srgbClr val="FFD43B"/>
            </a:solidFill>
            <a:ln w="2857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fr-CA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DFA8C1-0441-49AC-99AE-C21063DDCF8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552199" y="3281912"/>
            <a:ext cx="195621" cy="104431"/>
          </a:xfrm>
          <a:custGeom>
            <a:avLst/>
            <a:gdLst>
              <a:gd name="connsiteX0" fmla="*/ 35244 w 195621"/>
              <a:gd name="connsiteY0" fmla="*/ 104431 h 104431"/>
              <a:gd name="connsiteX1" fmla="*/ 50121 w 195621"/>
              <a:gd name="connsiteY1" fmla="*/ 104431 h 104431"/>
              <a:gd name="connsiteX2" fmla="*/ 50121 w 195621"/>
              <a:gd name="connsiteY2" fmla="*/ 11122 h 104431"/>
              <a:gd name="connsiteX3" fmla="*/ 85365 w 195621"/>
              <a:gd name="connsiteY3" fmla="*/ 11122 h 104431"/>
              <a:gd name="connsiteX4" fmla="*/ 85365 w 195621"/>
              <a:gd name="connsiteY4" fmla="*/ 0 h 104431"/>
              <a:gd name="connsiteX5" fmla="*/ 0 w 195621"/>
              <a:gd name="connsiteY5" fmla="*/ 0 h 104431"/>
              <a:gd name="connsiteX6" fmla="*/ 0 w 195621"/>
              <a:gd name="connsiteY6" fmla="*/ 11122 h 104431"/>
              <a:gd name="connsiteX7" fmla="*/ 35244 w 195621"/>
              <a:gd name="connsiteY7" fmla="*/ 11122 h 104431"/>
              <a:gd name="connsiteX8" fmla="*/ 35244 w 195621"/>
              <a:gd name="connsiteY8" fmla="*/ 104431 h 104431"/>
              <a:gd name="connsiteX9" fmla="*/ 98556 w 195621"/>
              <a:gd name="connsiteY9" fmla="*/ 104431 h 104431"/>
              <a:gd name="connsiteX10" fmla="*/ 111267 w 195621"/>
              <a:gd name="connsiteY10" fmla="*/ 104431 h 104431"/>
              <a:gd name="connsiteX11" fmla="*/ 111267 w 195621"/>
              <a:gd name="connsiteY11" fmla="*/ 19211 h 104431"/>
              <a:gd name="connsiteX12" fmla="*/ 138856 w 195621"/>
              <a:gd name="connsiteY12" fmla="*/ 104420 h 104431"/>
              <a:gd name="connsiteX13" fmla="*/ 153007 w 195621"/>
              <a:gd name="connsiteY13" fmla="*/ 104420 h 104431"/>
              <a:gd name="connsiteX14" fmla="*/ 181755 w 195621"/>
              <a:gd name="connsiteY14" fmla="*/ 19500 h 104431"/>
              <a:gd name="connsiteX15" fmla="*/ 181755 w 195621"/>
              <a:gd name="connsiteY15" fmla="*/ 104431 h 104431"/>
              <a:gd name="connsiteX16" fmla="*/ 195621 w 195621"/>
              <a:gd name="connsiteY16" fmla="*/ 104431 h 104431"/>
              <a:gd name="connsiteX17" fmla="*/ 195621 w 195621"/>
              <a:gd name="connsiteY17" fmla="*/ 0 h 104431"/>
              <a:gd name="connsiteX18" fmla="*/ 177277 w 195621"/>
              <a:gd name="connsiteY18" fmla="*/ 0 h 104431"/>
              <a:gd name="connsiteX19" fmla="*/ 145861 w 195621"/>
              <a:gd name="connsiteY19" fmla="*/ 89467 h 104431"/>
              <a:gd name="connsiteX20" fmla="*/ 119067 w 195621"/>
              <a:gd name="connsiteY20" fmla="*/ 0 h 104431"/>
              <a:gd name="connsiteX21" fmla="*/ 98556 w 195621"/>
              <a:gd name="connsiteY21" fmla="*/ 0 h 104431"/>
              <a:gd name="connsiteX22" fmla="*/ 98556 w 195621"/>
              <a:gd name="connsiteY22" fmla="*/ 104431 h 10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621" h="104431">
                <a:moveTo>
                  <a:pt x="35244" y="104431"/>
                </a:moveTo>
                <a:lnTo>
                  <a:pt x="50121" y="104431"/>
                </a:lnTo>
                <a:lnTo>
                  <a:pt x="50121" y="11122"/>
                </a:lnTo>
                <a:lnTo>
                  <a:pt x="85365" y="11122"/>
                </a:lnTo>
                <a:lnTo>
                  <a:pt x="85365" y="0"/>
                </a:lnTo>
                <a:lnTo>
                  <a:pt x="0" y="0"/>
                </a:lnTo>
                <a:lnTo>
                  <a:pt x="0" y="11122"/>
                </a:lnTo>
                <a:lnTo>
                  <a:pt x="35244" y="11122"/>
                </a:lnTo>
                <a:lnTo>
                  <a:pt x="35244" y="104431"/>
                </a:lnTo>
                <a:moveTo>
                  <a:pt x="98556" y="104431"/>
                </a:moveTo>
                <a:lnTo>
                  <a:pt x="111267" y="104431"/>
                </a:lnTo>
                <a:lnTo>
                  <a:pt x="111267" y="19211"/>
                </a:lnTo>
                <a:lnTo>
                  <a:pt x="138856" y="104420"/>
                </a:lnTo>
                <a:lnTo>
                  <a:pt x="153007" y="104420"/>
                </a:lnTo>
                <a:lnTo>
                  <a:pt x="181755" y="19500"/>
                </a:lnTo>
                <a:lnTo>
                  <a:pt x="181755" y="104431"/>
                </a:lnTo>
                <a:lnTo>
                  <a:pt x="195621" y="104431"/>
                </a:lnTo>
                <a:lnTo>
                  <a:pt x="195621" y="0"/>
                </a:lnTo>
                <a:lnTo>
                  <a:pt x="177277" y="0"/>
                </a:lnTo>
                <a:lnTo>
                  <a:pt x="145861" y="89467"/>
                </a:lnTo>
                <a:lnTo>
                  <a:pt x="119067" y="0"/>
                </a:lnTo>
                <a:lnTo>
                  <a:pt x="98556" y="0"/>
                </a:lnTo>
                <a:lnTo>
                  <a:pt x="98556" y="104431"/>
                </a:ln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631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fonction open()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10</a:t>
            </a:fld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4A832D-4D9F-4997-965B-8F994D3A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95400"/>
            <a:ext cx="10910538" cy="654497"/>
          </a:xfrm>
        </p:spPr>
        <p:txBody>
          <a:bodyPr>
            <a:normAutofit/>
          </a:bodyPr>
          <a:lstStyle/>
          <a:p>
            <a:r>
              <a:rPr lang="fr-CA" dirty="0"/>
              <a:t>Les modes d’ouverture 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53B282-8FD4-4EF5-B1B9-8F571F22D7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39" t="17194" r="21742" b="67723"/>
          <a:stretch/>
        </p:blipFill>
        <p:spPr>
          <a:xfrm>
            <a:off x="3054958" y="1949897"/>
            <a:ext cx="5915043" cy="438150"/>
          </a:xfrm>
          <a:prstGeom prst="rect">
            <a:avLst/>
          </a:prstGeom>
        </p:spPr>
      </p:pic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E8E84B0B-EB2E-4689-8CCB-3E87D7119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44052"/>
              </p:ext>
            </p:extLst>
          </p:nvPr>
        </p:nvGraphicFramePr>
        <p:xfrm>
          <a:off x="557212" y="2689711"/>
          <a:ext cx="12031324" cy="385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294">
                  <a:extLst>
                    <a:ext uri="{9D8B030D-6E8A-4147-A177-3AD203B41FA5}">
                      <a16:colId xmlns:a16="http://schemas.microsoft.com/office/drawing/2014/main" val="1242699204"/>
                    </a:ext>
                  </a:extLst>
                </a:gridCol>
                <a:gridCol w="11328030">
                  <a:extLst>
                    <a:ext uri="{9D8B030D-6E8A-4147-A177-3AD203B41FA5}">
                      <a16:colId xmlns:a16="http://schemas.microsoft.com/office/drawing/2014/main" val="298028773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A" sz="2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dirty="0"/>
                        <a:t>Ouvre pour lecture seulement.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87101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fr-CA" sz="2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dirty="0"/>
                        <a:t>Ouvre pour écriture, créé le fichier si nécessaire. </a:t>
                      </a:r>
                      <a:br>
                        <a:rPr lang="fr-CA" sz="2800" dirty="0"/>
                      </a:br>
                      <a:r>
                        <a:rPr lang="fr-CA" sz="2800" dirty="0"/>
                        <a:t>Écrase fichier existant. (Ne garde pas ce qui est déjà dans le fichier.)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6330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fr-CA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2800" dirty="0"/>
                        <a:t>Créé un nouveau fichier et l’ouvre pour écriture.</a:t>
                      </a:r>
                      <a:br>
                        <a:rPr lang="fr-CA" sz="2800" dirty="0"/>
                      </a:br>
                      <a:r>
                        <a:rPr lang="fr-CA" sz="2800" dirty="0"/>
                        <a:t>Échoue si le fichier existe déjà.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702396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fr-CA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2800" dirty="0"/>
                        <a:t>Ouvre pour écriture MAIS concatène à la fin si le fichier existe.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32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62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fonction open()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11</a:t>
            </a:fld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4A832D-4D9F-4997-965B-8F994D3A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34320"/>
            <a:ext cx="10910538" cy="815578"/>
          </a:xfrm>
        </p:spPr>
        <p:txBody>
          <a:bodyPr>
            <a:normAutofit lnSpcReduction="10000"/>
          </a:bodyPr>
          <a:lstStyle/>
          <a:p>
            <a:r>
              <a:rPr lang="fr-CA" dirty="0"/>
              <a:t>open() retourne un objet correspondant au fichier ouvert avec ses propres méthodes.</a:t>
            </a:r>
          </a:p>
          <a:p>
            <a:endParaRPr lang="fr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4B2C28D-9D7B-13DA-D062-FC224172A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262" y="2038891"/>
            <a:ext cx="9758938" cy="4290794"/>
          </a:xfrm>
          <a:prstGeom prst="roundRect">
            <a:avLst>
              <a:gd name="adj" fmla="val 8344"/>
            </a:avLst>
          </a:prstGeom>
        </p:spPr>
      </p:pic>
    </p:spTree>
    <p:extLst>
      <p:ext uri="{BB962C8B-B14F-4D97-AF65-F5344CB8AC3E}">
        <p14:creationId xmlns:p14="http://schemas.microsoft.com/office/powerpoint/2010/main" val="2706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L’instruction ’’</a:t>
            </a:r>
            <a:r>
              <a:rPr lang="fr-CA" dirty="0" err="1"/>
              <a:t>with</a:t>
            </a:r>
            <a:r>
              <a:rPr lang="fr-CA" dirty="0"/>
              <a:t>’’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12</a:t>
            </a:fld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4A832D-4D9F-4997-965B-8F994D3A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168400"/>
            <a:ext cx="10910538" cy="1323513"/>
          </a:xfrm>
        </p:spPr>
        <p:txBody>
          <a:bodyPr/>
          <a:lstStyle/>
          <a:p>
            <a:r>
              <a:rPr lang="fr-CA" dirty="0"/>
              <a:t>Un nouveau contrôle de flux propre à python</a:t>
            </a:r>
          </a:p>
          <a:p>
            <a:r>
              <a:rPr lang="fr-CA" dirty="0"/>
              <a:t>Très utilisé pour l’ouverture / traitement de fichiers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DFDADE-969E-4B26-8C10-EEF8293918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363"/>
          <a:stretch/>
        </p:blipFill>
        <p:spPr>
          <a:xfrm>
            <a:off x="906462" y="2961813"/>
            <a:ext cx="5305785" cy="10347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6468AA-5C9F-47DA-B324-3CB838388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96" y="5000315"/>
            <a:ext cx="5304951" cy="1112547"/>
          </a:xfrm>
          <a:prstGeom prst="rect">
            <a:avLst/>
          </a:prstGeom>
        </p:spPr>
      </p:pic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0EE81A93-C9F6-4F92-A729-4DC228AF677D}"/>
              </a:ext>
            </a:extLst>
          </p:cNvPr>
          <p:cNvSpPr txBox="1">
            <a:spLocks/>
          </p:cNvSpPr>
          <p:nvPr/>
        </p:nvSpPr>
        <p:spPr>
          <a:xfrm>
            <a:off x="6316980" y="2949113"/>
            <a:ext cx="5989320" cy="104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/>
              <a:t>L’ouverture de fichiers nécessite sa fermeture</a:t>
            </a:r>
          </a:p>
          <a:p>
            <a:r>
              <a:rPr lang="fr-CA" sz="2000" dirty="0"/>
              <a:t>Sinon risque de </a:t>
            </a:r>
            <a:r>
              <a:rPr lang="fr-CA" sz="2000" dirty="0">
                <a:solidFill>
                  <a:srgbClr val="FF0000"/>
                </a:solidFill>
              </a:rPr>
              <a:t>perte de données</a:t>
            </a:r>
          </a:p>
        </p:txBody>
      </p:sp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B4F44CA4-A059-4325-9CC5-62581504F117}"/>
              </a:ext>
            </a:extLst>
          </p:cNvPr>
          <p:cNvSpPr txBox="1">
            <a:spLocks/>
          </p:cNvSpPr>
          <p:nvPr/>
        </p:nvSpPr>
        <p:spPr>
          <a:xfrm>
            <a:off x="6316980" y="5000315"/>
            <a:ext cx="5989320" cy="132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/>
              <a:t>Fermeture automatique du fichier ouvert</a:t>
            </a:r>
          </a:p>
          <a:p>
            <a:r>
              <a:rPr lang="fr-CA" sz="2000" dirty="0"/>
              <a:t>Assignation d’une variable d’une portée limité.</a:t>
            </a:r>
          </a:p>
          <a:p>
            <a:r>
              <a:rPr lang="fr-CA" sz="2000" dirty="0"/>
              <a:t>Clarté du code</a:t>
            </a:r>
            <a:endParaRPr lang="fr-CA" sz="20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4B9ED-DF21-4CC0-AE4D-A644D35990F7}"/>
              </a:ext>
            </a:extLst>
          </p:cNvPr>
          <p:cNvSpPr/>
          <p:nvPr/>
        </p:nvSpPr>
        <p:spPr>
          <a:xfrm>
            <a:off x="0" y="4369085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cap="none" spc="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</a:rPr>
              <a:t>Excellent, sécuritaire</a:t>
            </a:r>
          </a:p>
        </p:txBody>
      </p:sp>
    </p:spTree>
    <p:extLst>
      <p:ext uri="{BB962C8B-B14F-4D97-AF65-F5344CB8AC3E}">
        <p14:creationId xmlns:p14="http://schemas.microsoft.com/office/powerpoint/2010/main" val="7281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L’instruction ’’</a:t>
            </a:r>
            <a:r>
              <a:rPr lang="fr-CA" dirty="0" err="1"/>
              <a:t>with</a:t>
            </a:r>
            <a:r>
              <a:rPr lang="fr-CA" dirty="0"/>
              <a:t>’’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13</a:t>
            </a:fld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4A832D-4D9F-4997-965B-8F994D3A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30" y="1119172"/>
            <a:ext cx="10910538" cy="2318505"/>
          </a:xfrm>
        </p:spPr>
        <p:txBody>
          <a:bodyPr>
            <a:normAutofit/>
          </a:bodyPr>
          <a:lstStyle/>
          <a:p>
            <a:r>
              <a:rPr lang="fr-CA" dirty="0"/>
              <a:t>À moins de circonstances extraordinaires, on utilise tout le temps l’instruction « </a:t>
            </a:r>
            <a:r>
              <a:rPr lang="fr-CA" dirty="0" err="1"/>
              <a:t>with</a:t>
            </a:r>
            <a:r>
              <a:rPr lang="fr-CA" dirty="0"/>
              <a:t> » lorsqu’on utilise la fonction « open() »</a:t>
            </a:r>
          </a:p>
          <a:p>
            <a:endParaRPr lang="fr-CA" dirty="0"/>
          </a:p>
          <a:p>
            <a:r>
              <a:rPr lang="fr-CA" dirty="0"/>
              <a:t>Ici, on crée un nouveau fichier vide avec open() et on le ferme immédiatement en sortant de l’instruction "</a:t>
            </a:r>
            <a:r>
              <a:rPr lang="fr-CA" dirty="0" err="1"/>
              <a:t>with</a:t>
            </a:r>
            <a:r>
              <a:rPr lang="fr-CA" dirty="0"/>
              <a:t>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158A4-8BE2-4C3A-9DC6-A9CB8BC52056}"/>
              </a:ext>
            </a:extLst>
          </p:cNvPr>
          <p:cNvSpPr/>
          <p:nvPr/>
        </p:nvSpPr>
        <p:spPr>
          <a:xfrm>
            <a:off x="-15171" y="3583660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cap="none" spc="0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  <a:effectLst/>
              </a:rPr>
              <a:t>Excellent, sécuritaire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919BF4-6BE8-4AC5-ABB0-11226467C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122" y="4291546"/>
            <a:ext cx="8093753" cy="11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 module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14</a:t>
            </a:fld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4A832D-4D9F-4997-965B-8F994D3A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1" y="1295400"/>
            <a:ext cx="11077575" cy="4876800"/>
          </a:xfrm>
        </p:spPr>
        <p:txBody>
          <a:bodyPr/>
          <a:lstStyle/>
          <a:p>
            <a:r>
              <a:rPr lang="fr-CA" dirty="0"/>
              <a:t>Fait partie de la librairie standard</a:t>
            </a:r>
          </a:p>
          <a:p>
            <a:r>
              <a:rPr lang="fr-CA" dirty="0"/>
              <a:t>Permet d’accéder aux données et d’interagir avec l’os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665730-EE2F-43C3-9E6C-99DB8A35CC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586"/>
          <a:stretch/>
        </p:blipFill>
        <p:spPr>
          <a:xfrm>
            <a:off x="332509" y="2437509"/>
            <a:ext cx="5082870" cy="4420038"/>
          </a:xfrm>
          <a:prstGeom prst="roundRect">
            <a:avLst>
              <a:gd name="adj" fmla="val 5659"/>
            </a:avLst>
          </a:prstGeom>
        </p:spPr>
      </p:pic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54B6091C-CDC1-49CA-B419-AA575F858C61}"/>
              </a:ext>
            </a:extLst>
          </p:cNvPr>
          <p:cNvSpPr txBox="1">
            <a:spLocks/>
          </p:cNvSpPr>
          <p:nvPr/>
        </p:nvSpPr>
        <p:spPr>
          <a:xfrm>
            <a:off x="5415379" y="2484780"/>
            <a:ext cx="6776621" cy="325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 err="1"/>
              <a:t>os.environ</a:t>
            </a:r>
            <a:r>
              <a:rPr lang="fr-CA" sz="2400" dirty="0"/>
              <a:t> : </a:t>
            </a:r>
            <a:r>
              <a:rPr lang="fr-CA" sz="2000" dirty="0"/>
              <a:t>retourne un objet contenant les variables d’environnement (qu’on peut obtenir avec </a:t>
            </a:r>
            <a:r>
              <a:rPr lang="fr-CA" sz="2000" dirty="0" err="1"/>
              <a:t>get</a:t>
            </a:r>
            <a:r>
              <a:rPr lang="fr-CA" sz="2000" dirty="0"/>
              <a:t>() )</a:t>
            </a:r>
          </a:p>
          <a:p>
            <a:r>
              <a:rPr lang="fr-CA" sz="2400" dirty="0"/>
              <a:t>os. </a:t>
            </a:r>
            <a:r>
              <a:rPr lang="fr-CA" sz="2400" dirty="0" err="1"/>
              <a:t>mkdir</a:t>
            </a:r>
            <a:r>
              <a:rPr lang="fr-CA" sz="2400" dirty="0"/>
              <a:t>() : </a:t>
            </a:r>
            <a:r>
              <a:rPr lang="fr-CA" sz="2000" dirty="0"/>
              <a:t>créer un répertoire</a:t>
            </a:r>
          </a:p>
          <a:p>
            <a:r>
              <a:rPr lang="fr-CA" sz="2400" dirty="0"/>
              <a:t>os. </a:t>
            </a:r>
            <a:r>
              <a:rPr lang="fr-CA" sz="2400" dirty="0" err="1"/>
              <a:t>chdir</a:t>
            </a:r>
            <a:r>
              <a:rPr lang="fr-CA" sz="2400" dirty="0"/>
              <a:t>() : </a:t>
            </a:r>
            <a:r>
              <a:rPr lang="fr-CA" sz="2000" dirty="0"/>
              <a:t>change le répertoire courant</a:t>
            </a:r>
          </a:p>
          <a:p>
            <a:r>
              <a:rPr lang="fr-CA" sz="2400" dirty="0"/>
              <a:t>os. </a:t>
            </a:r>
            <a:r>
              <a:rPr lang="fr-CA" sz="2400" dirty="0" err="1"/>
              <a:t>makedirs</a:t>
            </a:r>
            <a:r>
              <a:rPr lang="fr-CA" sz="2400" dirty="0"/>
              <a:t>() : </a:t>
            </a:r>
            <a:r>
              <a:rPr lang="fr-CA" sz="2000" dirty="0"/>
              <a:t>crée plusieurs répertoires de façon récursive</a:t>
            </a:r>
          </a:p>
          <a:p>
            <a:r>
              <a:rPr lang="fr-CA" sz="2400" dirty="0"/>
              <a:t>os. </a:t>
            </a:r>
            <a:r>
              <a:rPr lang="fr-CA" sz="2400" dirty="0" err="1"/>
              <a:t>getcwd</a:t>
            </a:r>
            <a:r>
              <a:rPr lang="fr-CA" sz="2400" dirty="0"/>
              <a:t>() : </a:t>
            </a:r>
            <a:r>
              <a:rPr lang="fr-CA" sz="2000" dirty="0"/>
              <a:t>retourne un </a:t>
            </a:r>
            <a:r>
              <a:rPr lang="fr-CA" sz="2000" dirty="0" err="1"/>
              <a:t>str</a:t>
            </a:r>
            <a:r>
              <a:rPr lang="fr-CA" sz="2000" dirty="0"/>
              <a:t> indiquant le répertoire courant</a:t>
            </a:r>
            <a:endParaRPr lang="fr-CA" sz="2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82F1F2-0BDE-40CE-B232-C2C5DCFC4BB4}"/>
              </a:ext>
            </a:extLst>
          </p:cNvPr>
          <p:cNvSpPr txBox="1"/>
          <p:nvPr/>
        </p:nvSpPr>
        <p:spPr>
          <a:xfrm>
            <a:off x="6640943" y="64370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python.org/3/library/os.html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85CC91AB-54AD-4E39-A140-CC1E43766D9F}"/>
              </a:ext>
            </a:extLst>
          </p:cNvPr>
          <p:cNvSpPr txBox="1">
            <a:spLocks/>
          </p:cNvSpPr>
          <p:nvPr/>
        </p:nvSpPr>
        <p:spPr>
          <a:xfrm>
            <a:off x="5415379" y="5585749"/>
            <a:ext cx="6640942" cy="91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>
                <a:solidFill>
                  <a:srgbClr val="FF0000"/>
                </a:solidFill>
              </a:rPr>
              <a:t>Voir cours précédent pour plus de détails sur les fonctions du module os 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3FED41-011A-47DE-A515-7DF36FE7368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969980" y="129797"/>
            <a:ext cx="2774604" cy="806475"/>
            <a:chOff x="8608725" y="86683"/>
            <a:chExt cx="2774604" cy="806475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2FBD35C-FE4B-4FE7-8837-44475D0C2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725" y="86683"/>
              <a:ext cx="806475" cy="806475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284B2BD4-3191-4988-BBF8-F53570998CE5}"/>
                </a:ext>
              </a:extLst>
            </p:cNvPr>
            <p:cNvSpPr txBox="1">
              <a:spLocks/>
            </p:cNvSpPr>
            <p:nvPr/>
          </p:nvSpPr>
          <p:spPr>
            <a:xfrm>
              <a:off x="9415200" y="136085"/>
              <a:ext cx="1968129" cy="7076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A" sz="3200" dirty="0">
                  <a:solidFill>
                    <a:srgbClr val="FFC000"/>
                  </a:solidFill>
                </a:rPr>
                <a:t>retour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78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4BB08-ED2E-4608-B20D-354F0CED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 sous-module </a:t>
            </a:r>
            <a:r>
              <a:rPr lang="fr-CA" dirty="0" err="1"/>
              <a:t>path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09C94-0DB5-4D63-8C52-4F4C00E3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95400"/>
            <a:ext cx="10355279" cy="4876800"/>
          </a:xfrm>
        </p:spPr>
        <p:txBody>
          <a:bodyPr/>
          <a:lstStyle/>
          <a:p>
            <a:r>
              <a:rPr lang="fr-CA" dirty="0"/>
              <a:t>Contient de nombreuses fonctions spécifiques à la manipulations de </a:t>
            </a:r>
            <a:r>
              <a:rPr lang="fr-CA" dirty="0" err="1"/>
              <a:t>path</a:t>
            </a:r>
            <a:r>
              <a:rPr lang="fr-CA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8B1F42-1F4F-4F61-BE72-A5EA9D44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15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E80675-25C9-487E-A4D7-BA49E4B4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5824"/>
            <a:ext cx="12191999" cy="2520310"/>
          </a:xfrm>
          <a:prstGeom prst="roundRect">
            <a:avLst>
              <a:gd name="adj" fmla="val 8545"/>
            </a:avLst>
          </a:prstGeom>
        </p:spPr>
      </p:pic>
    </p:spTree>
    <p:extLst>
      <p:ext uri="{BB962C8B-B14F-4D97-AF65-F5344CB8AC3E}">
        <p14:creationId xmlns:p14="http://schemas.microsoft.com/office/powerpoint/2010/main" val="166762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F4E9D-E6F8-4561-B678-3AA28DB32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Interopérabilité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98D46C-CB34-4B09-8B7A-8C8902FB1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BB2D5-ED78-4B01-976C-FBD66D5CDA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01413" y="6440488"/>
            <a:ext cx="890587" cy="365125"/>
          </a:xfrm>
        </p:spPr>
        <p:txBody>
          <a:bodyPr/>
          <a:lstStyle/>
          <a:p>
            <a:fld id="{F82AC000-7BAA-4C06-B70F-F55889C562E7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45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D562218-3BB8-473E-819A-77BB474D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Interopérabilité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8AB3388-95DD-4A0B-8E83-C7BA0AA4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4400" i="1" dirty="0"/>
              <a:t>« </a:t>
            </a:r>
            <a:r>
              <a:rPr lang="fr-CA" sz="4400" b="1" i="1" dirty="0">
                <a:solidFill>
                  <a:schemeClr val="accent2"/>
                </a:solidFill>
              </a:rPr>
              <a:t>L’interopérabilité</a:t>
            </a:r>
            <a:r>
              <a:rPr lang="fr-CA" sz="4400" i="1" dirty="0"/>
              <a:t> est la capacité que possède un produit ou un système, dont les interfaces sont intégralement connues, à fonctionner avec d’autres produits ou systèmes existants ou futurs et ce sans restriction d’accès ou de mise en œuvre. »</a:t>
            </a:r>
          </a:p>
          <a:p>
            <a:pPr marL="0" indent="0">
              <a:buNone/>
            </a:pPr>
            <a:endParaRPr lang="fr-CA" i="1" dirty="0"/>
          </a:p>
          <a:p>
            <a:pPr marL="0" indent="0" algn="r">
              <a:buNone/>
            </a:pPr>
            <a:r>
              <a:rPr lang="fr-CA" i="1" dirty="0"/>
              <a:t>Source: </a:t>
            </a:r>
            <a:r>
              <a:rPr lang="fr-CA" i="1" dirty="0">
                <a:hlinkClick r:id="rId2"/>
              </a:rPr>
              <a:t>Wikipédia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414286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Travailler avec les </a:t>
            </a:r>
            <a:r>
              <a:rPr lang="fr-CA" dirty="0" err="1"/>
              <a:t>CSVs</a:t>
            </a:r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18</a:t>
            </a:fld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4A832D-4D9F-4997-965B-8F994D3A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95400"/>
            <a:ext cx="10424466" cy="4876800"/>
          </a:xfrm>
        </p:spPr>
        <p:txBody>
          <a:bodyPr/>
          <a:lstStyle/>
          <a:p>
            <a:r>
              <a:rPr lang="fr-CA" dirty="0"/>
              <a:t>CSV : un fichier texte dont les données sont délimitées par un caractère spécial (virgule par défaut).</a:t>
            </a:r>
          </a:p>
          <a:p>
            <a:r>
              <a:rPr lang="fr-CA" dirty="0"/>
              <a:t>La première ligne contient les en-têtes de colonnes.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Exemple où le ‘délimiter’ est un </a:t>
            </a:r>
            <a:r>
              <a:rPr lang="fr-CA" b="1" dirty="0"/>
              <a:t>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6CA719-FCFE-4BBD-AC61-B5F6A0224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7" y="2994293"/>
            <a:ext cx="1216512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5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Travailler avec les </a:t>
            </a:r>
            <a:r>
              <a:rPr lang="fr-CA" dirty="0" err="1"/>
              <a:t>CSVs</a:t>
            </a:r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19</a:t>
            </a:fld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4A832D-4D9F-4997-965B-8F994D3A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95400"/>
            <a:ext cx="10424466" cy="4876800"/>
          </a:xfrm>
        </p:spPr>
        <p:txBody>
          <a:bodyPr/>
          <a:lstStyle/>
          <a:p>
            <a:r>
              <a:rPr lang="fr-CA" dirty="0"/>
              <a:t>On utilise le module csv, conçu spécifiquement pour travailler de façon efficace avec des fichiers </a:t>
            </a:r>
            <a:r>
              <a:rPr lang="fr-CA" dirty="0" err="1"/>
              <a:t>CSVs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02B9B83-CB16-433E-9740-14FF197D8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1768"/>
            <a:ext cx="12192000" cy="3823213"/>
          </a:xfrm>
          <a:prstGeom prst="round2SameRect">
            <a:avLst>
              <a:gd name="adj1" fmla="val 7282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91552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1AF63-B3BD-40C3-85D3-49264E6D9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Rappel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9ED5EB-A743-4170-A3CE-0A0F9CB0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83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090FD-A141-4BDE-8F30-3F285EED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Lire les </a:t>
            </a:r>
            <a:r>
              <a:rPr lang="fr-CA" dirty="0" err="1"/>
              <a:t>CSVs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ED372-C7BF-4CD9-9D2B-98937DD5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610" y="1295400"/>
            <a:ext cx="7433177" cy="2751967"/>
          </a:xfrm>
        </p:spPr>
        <p:txBody>
          <a:bodyPr/>
          <a:lstStyle/>
          <a:p>
            <a:r>
              <a:rPr lang="fr-CA" dirty="0"/>
              <a:t>Pour lire un csv. On commencer par instancier un objet à partir de la classe « </a:t>
            </a:r>
            <a:r>
              <a:rPr lang="fr-CA" dirty="0" err="1"/>
              <a:t>reader</a:t>
            </a:r>
            <a:r>
              <a:rPr lang="fr-CA" dirty="0"/>
              <a:t> » avec le fichier qu’on désire lire en paramètre.</a:t>
            </a:r>
          </a:p>
          <a:p>
            <a:r>
              <a:rPr lang="fr-CA" dirty="0"/>
              <a:t>Cet objet est itérable et peut donc être utilisé avec une boucle for.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71F61B-2E08-4640-BD83-8A044670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20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F7E9B6F-49A3-46C4-985F-1237E4A0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2433"/>
            <a:ext cx="8090704" cy="2537113"/>
          </a:xfrm>
          <a:prstGeom prst="round2SameRect">
            <a:avLst>
              <a:gd name="adj1" fmla="val 7282"/>
              <a:gd name="adj2" fmla="val 0"/>
            </a:avLst>
          </a:prstGeom>
        </p:spPr>
      </p:pic>
      <p:pic>
        <p:nvPicPr>
          <p:cNvPr id="8" name="Picture 2" descr="Child pointing a word in a book">
            <a:extLst>
              <a:ext uri="{FF2B5EF4-FFF2-40B4-BE49-F238E27FC236}">
                <a16:creationId xmlns:a16="http://schemas.microsoft.com/office/drawing/2014/main" id="{C29BF853-7D80-48E9-87BD-ABEFE75E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" y="1221338"/>
            <a:ext cx="3669289" cy="2751967"/>
          </a:xfrm>
          <a:prstGeom prst="roundRect">
            <a:avLst>
              <a:gd name="adj" fmla="val 136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A6C0FCC-835F-45F5-B187-A1DCD23C1806}"/>
              </a:ext>
            </a:extLst>
          </p:cNvPr>
          <p:cNvSpPr txBox="1">
            <a:spLocks/>
          </p:cNvSpPr>
          <p:nvPr/>
        </p:nvSpPr>
        <p:spPr>
          <a:xfrm>
            <a:off x="8090704" y="4291560"/>
            <a:ext cx="4096119" cy="233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 peut le comparer à un pointeur qui indique où nous sommes rendu dans le fichier qu’on lis</a:t>
            </a:r>
          </a:p>
        </p:txBody>
      </p:sp>
    </p:spTree>
    <p:extLst>
      <p:ext uri="{BB962C8B-B14F-4D97-AF65-F5344CB8AC3E}">
        <p14:creationId xmlns:p14="http://schemas.microsoft.com/office/powerpoint/2010/main" val="4269238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090FD-A141-4BDE-8F30-3F285EED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Écrire un CSV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ED372-C7BF-4CD9-9D2B-98937DD5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116" y="1111170"/>
            <a:ext cx="7664671" cy="5061030"/>
          </a:xfrm>
        </p:spPr>
        <p:txBody>
          <a:bodyPr/>
          <a:lstStyle/>
          <a:p>
            <a:r>
              <a:rPr lang="fr-CA" dirty="0"/>
              <a:t>Le module csv permet aussi créer facilement des </a:t>
            </a:r>
            <a:r>
              <a:rPr lang="fr-CA" dirty="0" err="1"/>
              <a:t>CSVs</a:t>
            </a:r>
            <a:r>
              <a:rPr lang="fr-CA" dirty="0"/>
              <a:t> à partir de nos donnés</a:t>
            </a:r>
          </a:p>
          <a:p>
            <a:r>
              <a:rPr lang="fr-CA" dirty="0"/>
              <a:t>On crée un objet à partir de la classe « </a:t>
            </a:r>
            <a:r>
              <a:rPr lang="fr-CA" dirty="0" err="1"/>
              <a:t>reader</a:t>
            </a:r>
            <a:r>
              <a:rPr lang="fr-CA" dirty="0"/>
              <a:t> » avec le fichier dans lequel on veut écrire en paramètre.</a:t>
            </a:r>
          </a:p>
          <a:p>
            <a:r>
              <a:rPr lang="fr-CA" dirty="0"/>
              <a:t>Ici, on itère sur la structure de données contenant l’information à écrire.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71F61B-2E08-4640-BD83-8A044670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21</a:t>
            </a:fld>
            <a:endParaRPr lang="fr-CA"/>
          </a:p>
        </p:txBody>
      </p:sp>
      <p:pic>
        <p:nvPicPr>
          <p:cNvPr id="2050" name="Picture 2" descr="called three-point grip">
            <a:extLst>
              <a:ext uri="{FF2B5EF4-FFF2-40B4-BE49-F238E27FC236}">
                <a16:creationId xmlns:a16="http://schemas.microsoft.com/office/drawing/2014/main" id="{84478A6F-83D9-4703-9F73-77CAC79D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2" y="1026319"/>
            <a:ext cx="3654000" cy="31079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B68A32-E545-4574-AE1E-D5A7DE858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6" b="6891"/>
          <a:stretch/>
        </p:blipFill>
        <p:spPr>
          <a:xfrm>
            <a:off x="0" y="4410000"/>
            <a:ext cx="10696142" cy="2448000"/>
          </a:xfrm>
          <a:prstGeom prst="round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8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f-strings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3</a:t>
            </a:fld>
            <a:endParaRPr lang="fr-CA"/>
          </a:p>
        </p:txBody>
      </p:sp>
      <p:sp>
        <p:nvSpPr>
          <p:cNvPr id="22" name="Rectangle: Folded Corner 4">
            <a:extLst>
              <a:ext uri="{FF2B5EF4-FFF2-40B4-BE49-F238E27FC236}">
                <a16:creationId xmlns:a16="http://schemas.microsoft.com/office/drawing/2014/main" id="{E61F2192-1995-E2EC-9F19-1B4D64B9E63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51903" y="1255921"/>
            <a:ext cx="9710843" cy="1798819"/>
          </a:xfrm>
          <a:prstGeom prst="foldedCorner">
            <a:avLst>
              <a:gd name="adj" fmla="val 200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t"/>
          <a:lstStyle/>
          <a:p>
            <a:r>
              <a:rPr lang="fr-CA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salutation = 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onjour"</a:t>
            </a:r>
            <a:endParaRPr lang="fr-CA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 = 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"Gallant"</a:t>
            </a:r>
            <a:endParaRPr lang="fr-CA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prenom</a:t>
            </a:r>
            <a:r>
              <a:rPr lang="fr-CA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"Pierre-Paul"</a:t>
            </a:r>
          </a:p>
          <a:p>
            <a:endParaRPr lang="fr-CA" sz="1800" dirty="0">
              <a:solidFill>
                <a:srgbClr val="880088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sz="1800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fr-CA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CA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salutation</a:t>
            </a:r>
            <a:r>
              <a:rPr lang="fr-CA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CA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Mr.</a:t>
            </a:r>
            <a:r>
              <a:rPr lang="fr-CA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CA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</a:t>
            </a:r>
            <a:r>
              <a:rPr lang="fr-C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CA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C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</a:t>
            </a:r>
            <a:r>
              <a:rPr lang="fr-CA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CA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 cours 2N6 pour réseautique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fr-CA" sz="18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CA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EC9DB8-B0CE-4008-01A6-4BD5EB3715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51903" y="1255921"/>
            <a:ext cx="501569" cy="1798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46800" rtlCol="0" anchor="t"/>
          <a:lstStyle/>
          <a:p>
            <a:r>
              <a:rPr lang="en-US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</a:p>
          <a:p>
            <a:endParaRPr lang="fr-CA" sz="1800" dirty="0">
              <a:solidFill>
                <a:schemeClr val="accent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DC11A15-D837-6067-4C26-FD6E8211FA97}"/>
              </a:ext>
            </a:extLst>
          </p:cNvPr>
          <p:cNvCxnSpPr>
            <a:cxnSpLocks/>
          </p:cNvCxnSpPr>
          <p:nvPr/>
        </p:nvCxnSpPr>
        <p:spPr>
          <a:xfrm>
            <a:off x="2283815" y="2669137"/>
            <a:ext cx="2077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B5AFCD6-133C-0E0C-51F2-0CC1F557E2E7}"/>
              </a:ext>
            </a:extLst>
          </p:cNvPr>
          <p:cNvCxnSpPr>
            <a:cxnSpLocks/>
          </p:cNvCxnSpPr>
          <p:nvPr/>
        </p:nvCxnSpPr>
        <p:spPr>
          <a:xfrm>
            <a:off x="4605555" y="2662864"/>
            <a:ext cx="9479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5C3783C-C782-D529-A01A-E76B5A6175AF}"/>
              </a:ext>
            </a:extLst>
          </p:cNvPr>
          <p:cNvCxnSpPr>
            <a:cxnSpLocks/>
          </p:cNvCxnSpPr>
          <p:nvPr/>
        </p:nvCxnSpPr>
        <p:spPr>
          <a:xfrm>
            <a:off x="6455981" y="2669137"/>
            <a:ext cx="34422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79160F3-2BF9-679C-269D-55891833BA59}"/>
              </a:ext>
            </a:extLst>
          </p:cNvPr>
          <p:cNvCxnSpPr>
            <a:cxnSpLocks/>
          </p:cNvCxnSpPr>
          <p:nvPr/>
        </p:nvCxnSpPr>
        <p:spPr>
          <a:xfrm>
            <a:off x="10052941" y="2669137"/>
            <a:ext cx="2077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29323FF-D114-CDC7-5676-7B42CF0B13DB}"/>
              </a:ext>
            </a:extLst>
          </p:cNvPr>
          <p:cNvCxnSpPr>
            <a:cxnSpLocks/>
          </p:cNvCxnSpPr>
          <p:nvPr/>
        </p:nvCxnSpPr>
        <p:spPr>
          <a:xfrm>
            <a:off x="2387672" y="2669137"/>
            <a:ext cx="0" cy="610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835EBC2D-FBF9-9801-0B30-D103B1BE3A5E}"/>
              </a:ext>
            </a:extLst>
          </p:cNvPr>
          <p:cNvCxnSpPr>
            <a:cxnSpLocks/>
          </p:cNvCxnSpPr>
          <p:nvPr/>
        </p:nvCxnSpPr>
        <p:spPr>
          <a:xfrm flipH="1">
            <a:off x="5079533" y="2697138"/>
            <a:ext cx="19180" cy="1106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97E07D75-6016-B4E1-B98C-1C687D190B07}"/>
              </a:ext>
            </a:extLst>
          </p:cNvPr>
          <p:cNvCxnSpPr>
            <a:cxnSpLocks/>
          </p:cNvCxnSpPr>
          <p:nvPr/>
        </p:nvCxnSpPr>
        <p:spPr>
          <a:xfrm>
            <a:off x="8083797" y="2662864"/>
            <a:ext cx="0" cy="5354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98BEC23-87F9-72EC-431C-4FA024254D27}"/>
              </a:ext>
            </a:extLst>
          </p:cNvPr>
          <p:cNvCxnSpPr>
            <a:cxnSpLocks/>
          </p:cNvCxnSpPr>
          <p:nvPr/>
        </p:nvCxnSpPr>
        <p:spPr>
          <a:xfrm>
            <a:off x="10138228" y="2662864"/>
            <a:ext cx="18570" cy="1807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space réservé du contenu 6">
            <a:extLst>
              <a:ext uri="{FF2B5EF4-FFF2-40B4-BE49-F238E27FC236}">
                <a16:creationId xmlns:a16="http://schemas.microsoft.com/office/drawing/2014/main" id="{E57957E0-75BB-E951-1799-6088C19D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0" y="3279464"/>
            <a:ext cx="2717764" cy="1047593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fr-CA" sz="2400" dirty="0"/>
              <a:t>Le f-string commence par un </a:t>
            </a:r>
            <a:r>
              <a:rPr lang="fr-CA" sz="2400" b="1" u="sng" dirty="0"/>
              <a:t>f</a:t>
            </a:r>
            <a:r>
              <a:rPr lang="fr-CA" sz="2400" dirty="0"/>
              <a:t> suivie du début du string (</a:t>
            </a:r>
            <a:r>
              <a:rPr lang="fr-CA" sz="24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sz="2400" dirty="0"/>
              <a:t>  ou </a:t>
            </a:r>
            <a:r>
              <a:rPr lang="fr-CA" sz="24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CA" sz="2400" dirty="0"/>
              <a:t>)</a:t>
            </a:r>
          </a:p>
        </p:txBody>
      </p:sp>
      <p:sp>
        <p:nvSpPr>
          <p:cNvPr id="70" name="Espace réservé du contenu 6">
            <a:extLst>
              <a:ext uri="{FF2B5EF4-FFF2-40B4-BE49-F238E27FC236}">
                <a16:creationId xmlns:a16="http://schemas.microsoft.com/office/drawing/2014/main" id="{11A0BC2E-429F-2DA3-BFE7-18DC62720BD8}"/>
              </a:ext>
            </a:extLst>
          </p:cNvPr>
          <p:cNvSpPr txBox="1">
            <a:spLocks/>
          </p:cNvSpPr>
          <p:nvPr/>
        </p:nvSpPr>
        <p:spPr>
          <a:xfrm>
            <a:off x="3154873" y="3803261"/>
            <a:ext cx="3398733" cy="1944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nsolas" panose="020B0609020204030204" pitchFamily="49" charset="0"/>
              <a:buNone/>
            </a:pPr>
            <a:r>
              <a:rPr lang="fr-CA" sz="2400" dirty="0"/>
              <a:t>La valeur des variables peut être utilisé directement en mettant le nom de la variable entre </a:t>
            </a:r>
            <a:r>
              <a:rPr lang="fr-CA" sz="240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r>
              <a:rPr lang="fr-CA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CA" sz="2400" dirty="0"/>
          </a:p>
        </p:txBody>
      </p:sp>
      <p:sp>
        <p:nvSpPr>
          <p:cNvPr id="71" name="Espace réservé du contenu 6">
            <a:extLst>
              <a:ext uri="{FF2B5EF4-FFF2-40B4-BE49-F238E27FC236}">
                <a16:creationId xmlns:a16="http://schemas.microsoft.com/office/drawing/2014/main" id="{B4A5ECF2-52A9-0320-3D70-D38D7304E0A6}"/>
              </a:ext>
            </a:extLst>
          </p:cNvPr>
          <p:cNvSpPr txBox="1">
            <a:spLocks/>
          </p:cNvSpPr>
          <p:nvPr/>
        </p:nvSpPr>
        <p:spPr>
          <a:xfrm>
            <a:off x="6398969" y="3198321"/>
            <a:ext cx="3025976" cy="1047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onsolas" panose="020B0609020204030204" pitchFamily="49" charset="0"/>
              <a:buNone/>
            </a:pPr>
            <a:r>
              <a:rPr lang="fr-CA" sz="2400" dirty="0"/>
              <a:t>On peut y mettre du texte comme dans un string normal</a:t>
            </a:r>
          </a:p>
        </p:txBody>
      </p:sp>
      <p:sp>
        <p:nvSpPr>
          <p:cNvPr id="73" name="Espace réservé du contenu 6">
            <a:extLst>
              <a:ext uri="{FF2B5EF4-FFF2-40B4-BE49-F238E27FC236}">
                <a16:creationId xmlns:a16="http://schemas.microsoft.com/office/drawing/2014/main" id="{DCE67D34-DC64-C6CD-B908-379A01A4F5AD}"/>
              </a:ext>
            </a:extLst>
          </p:cNvPr>
          <p:cNvSpPr txBox="1">
            <a:spLocks/>
          </p:cNvSpPr>
          <p:nvPr/>
        </p:nvSpPr>
        <p:spPr>
          <a:xfrm>
            <a:off x="9270308" y="4574647"/>
            <a:ext cx="2717764" cy="10475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nsolas" panose="020B0609020204030204" pitchFamily="49" charset="0"/>
              <a:buNone/>
            </a:pPr>
            <a:r>
              <a:rPr lang="fr-CA" sz="2400" dirty="0"/>
              <a:t>Le f-string termine par le même guillemet (</a:t>
            </a:r>
            <a:r>
              <a:rPr lang="fr-CA" sz="240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sz="2400" dirty="0"/>
              <a:t>  ou </a:t>
            </a:r>
            <a:r>
              <a:rPr lang="fr-CA" sz="240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CA" sz="2400" dirty="0"/>
              <a:t>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F67BAEE-3173-F612-0357-A1AE3FBC748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969980" y="129797"/>
            <a:ext cx="2774604" cy="806475"/>
            <a:chOff x="8608725" y="86683"/>
            <a:chExt cx="2774604" cy="80647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1781549-B6C9-7EEC-4E8E-B9EAF4747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725" y="86683"/>
              <a:ext cx="806475" cy="806475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4154ABB-306B-B718-DBF2-4E7FB3BBC671}"/>
                </a:ext>
              </a:extLst>
            </p:cNvPr>
            <p:cNvSpPr txBox="1">
              <a:spLocks/>
            </p:cNvSpPr>
            <p:nvPr/>
          </p:nvSpPr>
          <p:spPr>
            <a:xfrm>
              <a:off x="9415200" y="136085"/>
              <a:ext cx="1968129" cy="7076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A" sz="3200" dirty="0">
                  <a:solidFill>
                    <a:srgbClr val="FFC000"/>
                  </a:solidFill>
                </a:rPr>
                <a:t>retour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404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2E173-5199-3C60-4579-363CE1FC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 de f-string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3B14F9-C5D0-652C-C000-A0FAC66A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4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978C7-1352-434B-A610-46BB1902B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21" y="1633492"/>
            <a:ext cx="10871366" cy="3917487"/>
          </a:xfrm>
          <a:prstGeom prst="roundRect">
            <a:avLst>
              <a:gd name="adj" fmla="val 3542"/>
            </a:avLst>
          </a:prstGeom>
          <a:ln w="28575">
            <a:solidFill>
              <a:srgbClr val="300A24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E8D0CEF-F0FC-44EE-8DB7-988BD2C88D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15" y="6030529"/>
            <a:ext cx="821504" cy="821504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87C4D1B0-DE6F-47E3-B0AB-F40234DBE73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969980" y="129797"/>
            <a:ext cx="2774604" cy="806475"/>
            <a:chOff x="8608725" y="86683"/>
            <a:chExt cx="2774604" cy="80647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AE213AC-08D2-434B-9F5D-C9C8124EF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725" y="86683"/>
              <a:ext cx="806475" cy="80647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4E91F19F-B14C-4094-87A7-6042D2865401}"/>
                </a:ext>
              </a:extLst>
            </p:cNvPr>
            <p:cNvSpPr txBox="1">
              <a:spLocks/>
            </p:cNvSpPr>
            <p:nvPr/>
          </p:nvSpPr>
          <p:spPr>
            <a:xfrm>
              <a:off x="9415200" y="136085"/>
              <a:ext cx="1968129" cy="7076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A" sz="3200" dirty="0">
                  <a:solidFill>
                    <a:srgbClr val="FFC000"/>
                  </a:solidFill>
                </a:rPr>
                <a:t>retour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06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4B99EEC4-8EFB-46BF-94D7-FADBF7751E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5"/>
          <a:srcRect r="40823"/>
          <a:stretch/>
        </p:blipFill>
        <p:spPr>
          <a:xfrm>
            <a:off x="7152159" y="1249483"/>
            <a:ext cx="5039841" cy="245426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3B68ED4-1626-4DAD-B455-F929433C62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5"/>
          <a:srcRect r="55518"/>
          <a:stretch/>
        </p:blipFill>
        <p:spPr>
          <a:xfrm>
            <a:off x="8403687" y="3829237"/>
            <a:ext cx="3788314" cy="1715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9BE5C-7D2C-4979-9588-4005387DD91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Boucles for et listes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B8505-2FCB-477A-83FF-D185F0787C3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5</a:t>
            </a:fld>
            <a:endParaRPr lang="fr-CA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D63B16-6E93-45C0-89A8-9511016B86A1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36641" y="1605485"/>
            <a:ext cx="6318150" cy="140113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fr-CA" dirty="0"/>
              <a:t>Itère sur la liste. La variable </a:t>
            </a:r>
            <a:r>
              <a:rPr lang="fr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cours </a:t>
            </a:r>
            <a:r>
              <a:rPr lang="fr-CA" dirty="0"/>
              <a:t>prend la valeur de chacun des objets dans la liste les uns après les autres.</a:t>
            </a:r>
            <a:endParaRPr lang="fr-C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EE61F7A-E2EC-4FF5-9EF7-3CCD6A6C543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969980" y="129797"/>
            <a:ext cx="2774604" cy="806475"/>
            <a:chOff x="8608725" y="86683"/>
            <a:chExt cx="2774604" cy="80647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1966170-3173-4FCB-9984-88B006A52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725" y="86683"/>
              <a:ext cx="806475" cy="806475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90A457F-ADBB-49AC-97CF-D71C5AEC1123}"/>
                </a:ext>
              </a:extLst>
            </p:cNvPr>
            <p:cNvSpPr txBox="1">
              <a:spLocks/>
            </p:cNvSpPr>
            <p:nvPr/>
          </p:nvSpPr>
          <p:spPr>
            <a:xfrm>
              <a:off x="9415200" y="136085"/>
              <a:ext cx="1968129" cy="7076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A" sz="3200" dirty="0">
                  <a:solidFill>
                    <a:srgbClr val="FFC000"/>
                  </a:solidFill>
                </a:rPr>
                <a:t>retour</a:t>
              </a: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B3FB408F-6133-4616-A51C-5A03B84655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152159" y="2653365"/>
            <a:ext cx="1571844" cy="105742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EDB056-4E4B-48E9-A8B1-9AFECAD908D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8"/>
          <a:srcRect l="11555"/>
          <a:stretch/>
        </p:blipFill>
        <p:spPr>
          <a:xfrm>
            <a:off x="7152159" y="3829237"/>
            <a:ext cx="4356010" cy="1076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1211426-14DC-4F56-BB07-206EB7A7ED4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152159" y="4535154"/>
            <a:ext cx="1657581" cy="100979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F2F54F-EA20-4AF0-B90C-5C3EFFF358B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5"/>
          <a:srcRect r="58071"/>
          <a:stretch/>
        </p:blipFill>
        <p:spPr>
          <a:xfrm>
            <a:off x="8621139" y="2506486"/>
            <a:ext cx="3570862" cy="12043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C33AA0D-7379-4C7A-88F2-DC599C73852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152159" y="1249483"/>
            <a:ext cx="4772691" cy="1352739"/>
          </a:xfrm>
          <a:prstGeom prst="rect">
            <a:avLst/>
          </a:prstGeom>
        </p:spPr>
      </p:pic>
      <p:sp>
        <p:nvSpPr>
          <p:cNvPr id="22" name="Espace réservé du contenu 7">
            <a:extLst>
              <a:ext uri="{FF2B5EF4-FFF2-40B4-BE49-F238E27FC236}">
                <a16:creationId xmlns:a16="http://schemas.microsoft.com/office/drawing/2014/main" id="{C0D7E40B-F979-4C5D-914E-2D49BA2AF3AA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16072" y="3834587"/>
            <a:ext cx="6987553" cy="260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fr-CA" dirty="0"/>
              <a:t>Itère sur la liste. </a:t>
            </a:r>
            <a:br>
              <a:rPr lang="fr-CA" dirty="0"/>
            </a:br>
            <a:r>
              <a:rPr lang="fr-CA" dirty="0"/>
              <a:t>La fonction range() avec </a:t>
            </a:r>
            <a:r>
              <a:rPr lang="fr-CA" dirty="0" err="1"/>
              <a:t>len</a:t>
            </a:r>
            <a:r>
              <a:rPr lang="fr-CA" dirty="0"/>
              <a:t>() nous donnent une liste numérique de </a:t>
            </a:r>
            <a:r>
              <a:rPr lang="fr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  <a:r>
              <a:rPr lang="fr-CA" dirty="0"/>
              <a:t> à la valeur de la </a:t>
            </a:r>
            <a:r>
              <a:rPr lang="fr-CA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longueur de la liste.</a:t>
            </a:r>
          </a:p>
          <a:p>
            <a:pPr>
              <a:spcAft>
                <a:spcPts val="1800"/>
              </a:spcAft>
            </a:pPr>
            <a:r>
              <a:rPr lang="fr-CA" dirty="0"/>
              <a:t>Ici, index prends les valeurs 0,1,2,3 puis 4</a:t>
            </a:r>
            <a:endParaRPr lang="fr-C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8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CF818-07A4-0EAB-7C0F-412E69DB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boucle for standard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54C8C0-132C-88C5-1655-E5CA52B4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6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85E6E1-088E-4536-8EC0-53509C89C0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15" y="6030529"/>
            <a:ext cx="821504" cy="821504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99106949-9A25-4D88-862B-FC9D170FE38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969980" y="129797"/>
            <a:ext cx="2774604" cy="806475"/>
            <a:chOff x="8608725" y="86683"/>
            <a:chExt cx="2774604" cy="80647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BD5EA2F-402C-497D-B54E-5F31E62BE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725" y="86683"/>
              <a:ext cx="806475" cy="806475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A94B139-E88E-4494-9E6D-7B2B83A1288B}"/>
                </a:ext>
              </a:extLst>
            </p:cNvPr>
            <p:cNvSpPr txBox="1">
              <a:spLocks/>
            </p:cNvSpPr>
            <p:nvPr/>
          </p:nvSpPr>
          <p:spPr>
            <a:xfrm>
              <a:off x="9415200" y="136085"/>
              <a:ext cx="1968129" cy="7076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A" sz="3200" dirty="0">
                  <a:solidFill>
                    <a:srgbClr val="FFC000"/>
                  </a:solidFill>
                </a:rPr>
                <a:t>retour</a:t>
              </a:r>
            </a:p>
          </p:txBody>
        </p:sp>
      </p:grp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B46F711-2527-4EB9-8F0F-BF5569B8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1" y="3631566"/>
            <a:ext cx="11077575" cy="2809715"/>
          </a:xfrm>
        </p:spPr>
        <p:txBody>
          <a:bodyPr/>
          <a:lstStyle/>
          <a:p>
            <a:r>
              <a:rPr lang="fr-CA" dirty="0"/>
              <a:t>Lorsque qu’on arrive à ligne 3 dans cette exemple. La variable "</a:t>
            </a:r>
            <a:r>
              <a:rPr lang="fr-CA" sz="2400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</a:t>
            </a:r>
            <a:r>
              <a:rPr lang="fr-CA" dirty="0"/>
              <a:t>" devient équivalente à la première valeur contenue dans la liste "</a:t>
            </a:r>
            <a:r>
              <a:rPr lang="fr-CA" sz="2400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liste_cours</a:t>
            </a:r>
            <a:r>
              <a:rPr lang="fr-CA" dirty="0"/>
              <a:t>".  (</a:t>
            </a:r>
            <a:r>
              <a:rPr lang="fr-CA" b="1" u="sng" dirty="0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fr-CA" dirty="0"/>
              <a:t> </a:t>
            </a:r>
            <a:r>
              <a:rPr lang="fr-CA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</a:t>
            </a:r>
            <a:r>
              <a:rPr lang="fr-CA" dirty="0"/>
              <a:t> </a:t>
            </a:r>
            <a:r>
              <a:rPr lang="fr-CA" b="1" u="sng" dirty="0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fr-CA" dirty="0"/>
              <a:t> </a:t>
            </a:r>
            <a:r>
              <a:rPr lang="fr-CA" sz="2400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liste_cours</a:t>
            </a:r>
            <a:r>
              <a:rPr lang="fr-CA" dirty="0"/>
              <a:t>)</a:t>
            </a:r>
          </a:p>
          <a:p>
            <a:pPr marL="0" indent="0">
              <a:buNone/>
            </a:pPr>
            <a:endParaRPr lang="fr-CA" sz="1050" dirty="0"/>
          </a:p>
          <a:p>
            <a:r>
              <a:rPr lang="fr-CA" dirty="0"/>
              <a:t>Dans chaque itération de la boucle, la valeur de "</a:t>
            </a:r>
            <a:r>
              <a:rPr lang="fr-CA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</a:t>
            </a:r>
            <a:r>
              <a:rPr lang="fr-CA" dirty="0"/>
              <a:t>" change et devient la prochaine valeur dans la liste.</a:t>
            </a:r>
          </a:p>
        </p:txBody>
      </p:sp>
      <p:sp>
        <p:nvSpPr>
          <p:cNvPr id="16" name="Rectangle: Folded Corner 4">
            <a:extLst>
              <a:ext uri="{FF2B5EF4-FFF2-40B4-BE49-F238E27FC236}">
                <a16:creationId xmlns:a16="http://schemas.microsoft.com/office/drawing/2014/main" id="{12FFFA93-18EE-445F-BF32-0C98648C91F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37331" y="1255921"/>
            <a:ext cx="9710843" cy="1798819"/>
          </a:xfrm>
          <a:prstGeom prst="foldedCorner">
            <a:avLst>
              <a:gd name="adj" fmla="val 200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t"/>
          <a:lstStyle/>
          <a:p>
            <a:r>
              <a:rPr lang="fr-CA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fr-CA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iste_cours</a:t>
            </a:r>
            <a:r>
              <a:rPr lang="fr-CA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CA" sz="1800" b="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 1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</a:t>
            </a:r>
            <a:r>
              <a:rPr lang="fr-CA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</a:t>
            </a:r>
            <a:r>
              <a:rPr lang="fr-CA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"Bureautique"</a:t>
            </a:r>
            <a:r>
              <a:rPr lang="fr-CA" sz="1800" b="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fr-CA" sz="1800" dirty="0">
              <a:solidFill>
                <a:srgbClr val="880088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sz="1800" b="1" dirty="0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 </a:t>
            </a:r>
            <a:r>
              <a:rPr lang="fr-CA" b="1" dirty="0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liste_cours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fr-CA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CA" b="1" dirty="0" err="1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"Bienvenue au cours :"</a:t>
            </a:r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CA" sz="1800" b="1" dirty="0" err="1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cours</a:t>
            </a:r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endParaRPr lang="fr-CA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987CD9-BEFC-4230-B2D3-940029BD2C7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37331" y="1255921"/>
            <a:ext cx="501569" cy="1798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46800" rtlCol="0" anchor="t"/>
          <a:lstStyle/>
          <a:p>
            <a:r>
              <a:rPr lang="en-US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</a:p>
          <a:p>
            <a:endParaRPr lang="fr-CA" sz="1800" dirty="0">
              <a:solidFill>
                <a:schemeClr val="accent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ectangle : carré corné 25">
            <a:extLst>
              <a:ext uri="{FF2B5EF4-FFF2-40B4-BE49-F238E27FC236}">
                <a16:creationId xmlns:a16="http://schemas.microsoft.com/office/drawing/2014/main" id="{A7C41DE7-DF87-406D-89F1-F4F826927D39}"/>
              </a:ext>
            </a:extLst>
          </p:cNvPr>
          <p:cNvSpPr/>
          <p:nvPr/>
        </p:nvSpPr>
        <p:spPr>
          <a:xfrm>
            <a:off x="0" y="1483376"/>
            <a:ext cx="1837673" cy="2091566"/>
          </a:xfrm>
          <a:prstGeom prst="foldedCorner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81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600" dirty="0"/>
              <a:t>Variable crée dans la boucle for. Sa valeur change dans chaque itération de la boucle.</a:t>
            </a:r>
          </a:p>
        </p:txBody>
      </p:sp>
      <p:sp>
        <p:nvSpPr>
          <p:cNvPr id="27" name="Rectangle : carré corné 26">
            <a:extLst>
              <a:ext uri="{FF2B5EF4-FFF2-40B4-BE49-F238E27FC236}">
                <a16:creationId xmlns:a16="http://schemas.microsoft.com/office/drawing/2014/main" id="{B5A385C0-3E92-4BFD-95A4-7660E7B3FAE1}"/>
              </a:ext>
            </a:extLst>
          </p:cNvPr>
          <p:cNvSpPr/>
          <p:nvPr/>
        </p:nvSpPr>
        <p:spPr>
          <a:xfrm>
            <a:off x="7821768" y="1961789"/>
            <a:ext cx="1941191" cy="1259026"/>
          </a:xfrm>
          <a:prstGeom prst="foldedCorner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81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600" dirty="0"/>
              <a:t>Liste sur laquelle on itère.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9396F3B-C1EF-4E1F-8FF1-2353DB88EA69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837673" y="2093187"/>
            <a:ext cx="1358295" cy="4359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7318D4B-86A6-4CB0-B598-23C40F744A8E}"/>
              </a:ext>
            </a:extLst>
          </p:cNvPr>
          <p:cNvCxnSpPr>
            <a:cxnSpLocks/>
          </p:cNvCxnSpPr>
          <p:nvPr/>
        </p:nvCxnSpPr>
        <p:spPr>
          <a:xfrm>
            <a:off x="5621285" y="1961789"/>
            <a:ext cx="2066784" cy="71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1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CF818-07A4-0EAB-7C0F-412E69DB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boucle for sur l’index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6B14E-F6C5-F8E5-CE50-0AD416F3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612" y="1347025"/>
            <a:ext cx="4259483" cy="574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2000" b="1" dirty="0" err="1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3</a:t>
            </a:r>
            <a:endParaRPr lang="fr-CA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54C8C0-132C-88C5-1655-E5CA52B4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7</a:t>
            </a:fld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4877D2-258B-4BD3-B991-1937691C37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15" y="6030529"/>
            <a:ext cx="821504" cy="821504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A64762D6-811B-4F94-9AB8-B3D4D9528C6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969980" y="129797"/>
            <a:ext cx="2774604" cy="806475"/>
            <a:chOff x="8608725" y="86683"/>
            <a:chExt cx="2774604" cy="80647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2A34B6E-2467-4540-8A1C-855DF7EE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725" y="86683"/>
              <a:ext cx="806475" cy="806475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CF65CB2-9B2E-4341-98C8-368FEF500BE4}"/>
                </a:ext>
              </a:extLst>
            </p:cNvPr>
            <p:cNvSpPr txBox="1">
              <a:spLocks/>
            </p:cNvSpPr>
            <p:nvPr/>
          </p:nvSpPr>
          <p:spPr>
            <a:xfrm>
              <a:off x="9415200" y="136085"/>
              <a:ext cx="1968129" cy="70767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CA" sz="3200" dirty="0">
                  <a:solidFill>
                    <a:srgbClr val="FFC000"/>
                  </a:solidFill>
                </a:rPr>
                <a:t>retour</a:t>
              </a:r>
            </a:p>
          </p:txBody>
        </p:sp>
      </p:grpSp>
      <p:sp>
        <p:nvSpPr>
          <p:cNvPr id="10" name="Rectangle: Folded Corner 4">
            <a:extLst>
              <a:ext uri="{FF2B5EF4-FFF2-40B4-BE49-F238E27FC236}">
                <a16:creationId xmlns:a16="http://schemas.microsoft.com/office/drawing/2014/main" id="{AF575956-BA81-4791-9675-BD059AA851D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8984" y="4006437"/>
            <a:ext cx="7545580" cy="1798819"/>
          </a:xfrm>
          <a:prstGeom prst="foldedCorner">
            <a:avLst>
              <a:gd name="adj" fmla="val 200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t"/>
          <a:lstStyle/>
          <a:p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fr-CA" sz="1800" b="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 1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</a:t>
            </a:r>
            <a:r>
              <a:rPr lang="fr-CA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fr-CA" sz="1800" b="0" dirty="0" err="1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sz="1800" b="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fr-CA" sz="1800" dirty="0">
              <a:solidFill>
                <a:srgbClr val="880088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sz="1800" b="1" dirty="0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fr-CA" b="1" dirty="0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</a:t>
            </a:r>
            <a:r>
              <a:rPr lang="fr-CA" sz="1800" b="1" dirty="0" err="1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fr-CA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CA" sz="1800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CA" sz="1800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"cours "</a:t>
            </a:r>
            <a:r>
              <a:rPr lang="fr-CA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CA" sz="1800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fr-CA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CA" sz="1800" b="1" dirty="0" err="1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endParaRPr lang="fr-CA" sz="1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DF2AE-528C-4041-BC85-201F80C071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983" y="4006437"/>
            <a:ext cx="409779" cy="1798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46800" rtlCol="0" anchor="t"/>
          <a:lstStyle/>
          <a:p>
            <a:r>
              <a:rPr lang="en-US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</a:p>
          <a:p>
            <a:r>
              <a:rPr lang="fr-CA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endParaRPr lang="fr-CA" sz="1800" dirty="0">
              <a:solidFill>
                <a:schemeClr val="accent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CA" sz="1800" dirty="0">
              <a:solidFill>
                <a:schemeClr val="accent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Rectangle: Folded Corner 4">
            <a:extLst>
              <a:ext uri="{FF2B5EF4-FFF2-40B4-BE49-F238E27FC236}">
                <a16:creationId xmlns:a16="http://schemas.microsoft.com/office/drawing/2014/main" id="{42FE129B-6981-448E-A824-B6F43CB9DA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8984" y="1520646"/>
            <a:ext cx="7707627" cy="1798819"/>
          </a:xfrm>
          <a:prstGeom prst="foldedCorner">
            <a:avLst>
              <a:gd name="adj" fmla="val 200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t"/>
          <a:lstStyle/>
          <a:p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 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fr-CA" sz="1800" b="0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List</a:t>
            </a:r>
            <a:r>
              <a:rPr lang="fr-CA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&lt;string&gt;()</a:t>
            </a:r>
            <a:r>
              <a:rPr lang="fr-CA" sz="1800" b="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fr-CA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fr-CA" dirty="0" err="1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fr-CA" sz="1800" b="0" dirty="0" err="1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</a:t>
            </a:r>
            <a:r>
              <a:rPr lang="fr-CA" sz="1800" b="0" dirty="0">
                <a:solidFill>
                  <a:srgbClr val="7B362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CA" sz="1800" b="0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fr-CA" sz="1800" b="0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CA" sz="1800" b="0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CA" sz="1800" dirty="0">
              <a:solidFill>
                <a:srgbClr val="880088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sz="1800" b="1" dirty="0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CA" b="1" dirty="0" err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=0;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 err="1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</a:t>
            </a:r>
            <a:r>
              <a:rPr lang="fr-CA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CA" sz="1800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CA" sz="1800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"cours "</a:t>
            </a:r>
            <a:r>
              <a:rPr lang="fr-CA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CA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CA" sz="1800" b="1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CA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CA" sz="1800" b="1" dirty="0" err="1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CA" sz="18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CA" sz="18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fr-CA" dirty="0">
                <a:solidFill>
                  <a:schemeClr val="accent3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fr-CA" sz="18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fr-CA" dirty="0">
              <a:solidFill>
                <a:schemeClr val="accent3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CA" sz="1800" b="0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914BA-265F-4D8B-89B8-5EED6A5EB0C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985" y="1520646"/>
            <a:ext cx="340264" cy="1798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46800" rtlCol="0" anchor="t"/>
          <a:lstStyle/>
          <a:p>
            <a:r>
              <a:rPr lang="en-US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</a:p>
          <a:p>
            <a:r>
              <a:rPr lang="fr-CA" sz="1800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</a:p>
          <a:p>
            <a:r>
              <a:rPr lang="fr-CA" dirty="0">
                <a:solidFill>
                  <a:schemeClr val="accent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endParaRPr lang="fr-CA" sz="1800" dirty="0">
              <a:solidFill>
                <a:schemeClr val="accent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fr-CA" sz="1800" dirty="0">
              <a:solidFill>
                <a:schemeClr val="accent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Rectangle : avec coins arrondis en diagonale 17">
            <a:extLst>
              <a:ext uri="{FF2B5EF4-FFF2-40B4-BE49-F238E27FC236}">
                <a16:creationId xmlns:a16="http://schemas.microsoft.com/office/drawing/2014/main" id="{B2BFC9C7-DE6E-4DD9-9B92-6CCC559B53B5}"/>
              </a:ext>
            </a:extLst>
          </p:cNvPr>
          <p:cNvSpPr/>
          <p:nvPr/>
        </p:nvSpPr>
        <p:spPr>
          <a:xfrm>
            <a:off x="2824223" y="2095019"/>
            <a:ext cx="2349661" cy="34724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3E818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26BD1EDC-0998-498F-8FAA-98ACB8DB731A}"/>
              </a:ext>
            </a:extLst>
          </p:cNvPr>
          <p:cNvSpPr/>
          <p:nvPr/>
        </p:nvSpPr>
        <p:spPr>
          <a:xfrm>
            <a:off x="2976624" y="4547031"/>
            <a:ext cx="1942618" cy="30276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3E818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1F5BDDD8-2283-4296-B5A7-9ABFA217E498}"/>
              </a:ext>
            </a:extLst>
          </p:cNvPr>
          <p:cNvSpPr txBox="1">
            <a:spLocks/>
          </p:cNvSpPr>
          <p:nvPr/>
        </p:nvSpPr>
        <p:spPr>
          <a:xfrm>
            <a:off x="7766612" y="3722461"/>
            <a:ext cx="4259483" cy="57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 err="1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CA" sz="2000" b="1" dirty="0" err="1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les_cours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== 3</a:t>
            </a:r>
            <a:endParaRPr lang="fr-CA" sz="2000" dirty="0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D2E4111-EB12-4505-A528-B164F0D597F2}"/>
              </a:ext>
            </a:extLst>
          </p:cNvPr>
          <p:cNvSpPr txBox="1">
            <a:spLocks/>
          </p:cNvSpPr>
          <p:nvPr/>
        </p:nvSpPr>
        <p:spPr>
          <a:xfrm>
            <a:off x="7766612" y="4167099"/>
            <a:ext cx="4259483" cy="532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range(3) 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[0,1,2]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905D2129-217A-4226-99A8-6B6B7C92CD19}"/>
              </a:ext>
            </a:extLst>
          </p:cNvPr>
          <p:cNvSpPr txBox="1">
            <a:spLocks/>
          </p:cNvSpPr>
          <p:nvPr/>
        </p:nvSpPr>
        <p:spPr>
          <a:xfrm>
            <a:off x="7814838" y="1910218"/>
            <a:ext cx="4259483" cy="123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commence à i == 0</a:t>
            </a:r>
          </a:p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 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 i == 1</a:t>
            </a:r>
          </a:p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++  i == 2</a:t>
            </a:r>
            <a:endParaRPr lang="fr-CA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3F5450-D3B7-41A7-B152-8EA9762AA887}"/>
              </a:ext>
            </a:extLst>
          </p:cNvPr>
          <p:cNvSpPr/>
          <p:nvPr/>
        </p:nvSpPr>
        <p:spPr>
          <a:xfrm>
            <a:off x="58191" y="874580"/>
            <a:ext cx="8098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cap="none" spc="0" dirty="0">
                <a:ln/>
                <a:solidFill>
                  <a:schemeClr val="accent4"/>
                </a:solidFill>
                <a:effectLst/>
              </a:rPr>
              <a:t>C#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687BF-8D94-458A-A65F-019039373596}"/>
              </a:ext>
            </a:extLst>
          </p:cNvPr>
          <p:cNvSpPr/>
          <p:nvPr/>
        </p:nvSpPr>
        <p:spPr>
          <a:xfrm>
            <a:off x="0" y="3376274"/>
            <a:ext cx="19121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4000" b="1" cap="none" spc="0" dirty="0">
                <a:ln/>
                <a:solidFill>
                  <a:schemeClr val="accent4"/>
                </a:solidFill>
                <a:effectLst/>
              </a:rPr>
              <a:t>Python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B64F3CF-848E-48CD-A503-5DC8E50D278F}"/>
              </a:ext>
            </a:extLst>
          </p:cNvPr>
          <p:cNvSpPr txBox="1">
            <a:spLocks/>
          </p:cNvSpPr>
          <p:nvPr/>
        </p:nvSpPr>
        <p:spPr>
          <a:xfrm>
            <a:off x="7766612" y="4586135"/>
            <a:ext cx="4259483" cy="19071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prend chaque valeur dans la liste donc :</a:t>
            </a:r>
          </a:p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</a:t>
            </a:r>
          </a:p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Puis, </a:t>
            </a:r>
            <a:r>
              <a:rPr lang="fr-CA" sz="20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1</a:t>
            </a:r>
          </a:p>
          <a:p>
            <a:pPr marL="0" indent="0">
              <a:buFont typeface="Consolas" panose="020B0609020204030204" pitchFamily="49" charset="0"/>
              <a:buNone/>
            </a:pP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Puis, </a:t>
            </a:r>
            <a:r>
              <a:rPr lang="fr-CA" sz="2000" b="1" dirty="0">
                <a:solidFill>
                  <a:schemeClr val="tx1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CA" sz="2000" b="1" dirty="0">
                <a:solidFill>
                  <a:srgbClr val="300A2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2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1736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  <p:bldP spid="20" grpId="0"/>
      <p:bldP spid="25" grpId="0"/>
      <p:bldP spid="2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1AF63-B3BD-40C3-85D3-49264E6D9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Fichiers et Répertoires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9ED5EB-A743-4170-A3CE-0A0F9CB0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Comment interagir avec les fichiers avec python</a:t>
            </a:r>
          </a:p>
        </p:txBody>
      </p:sp>
    </p:spTree>
    <p:extLst>
      <p:ext uri="{BB962C8B-B14F-4D97-AF65-F5344CB8AC3E}">
        <p14:creationId xmlns:p14="http://schemas.microsoft.com/office/powerpoint/2010/main" val="206026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B25A-255D-4EA9-9460-AD1CF467091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La fonction open()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6B70A-A10D-46AD-BF31-DC612FD0EDF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2AC000-7BAA-4C06-B70F-F55889C562E7}" type="slidenum">
              <a:rPr lang="fr-CA" smtClean="0"/>
              <a:t>9</a:t>
            </a:fld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44A832D-4D9F-4997-965B-8F994D3A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2" y="1295400"/>
            <a:ext cx="10910538" cy="1495425"/>
          </a:xfrm>
        </p:spPr>
        <p:txBody>
          <a:bodyPr>
            <a:normAutofit lnSpcReduction="10000"/>
          </a:bodyPr>
          <a:lstStyle/>
          <a:p>
            <a:r>
              <a:rPr lang="fr-CA" dirty="0"/>
              <a:t>Permet facilement d’interagir avec des fichiers</a:t>
            </a:r>
          </a:p>
          <a:p>
            <a:r>
              <a:rPr lang="fr-CA" dirty="0"/>
              <a:t>Peut créer des fichiers ou ouvrir des fichiers existants</a:t>
            </a:r>
          </a:p>
          <a:p>
            <a:r>
              <a:rPr lang="fr-CA" dirty="0"/>
              <a:t>Deux paramètres essentiels :</a:t>
            </a:r>
          </a:p>
          <a:p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53B282-8FD4-4EF5-B1B9-8F571F22D7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39" t="17194" r="21742" b="67723"/>
          <a:stretch/>
        </p:blipFill>
        <p:spPr>
          <a:xfrm>
            <a:off x="3054967" y="2990850"/>
            <a:ext cx="5915043" cy="43815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69A4D63-7F68-4B51-AEEE-EC7A8FD81E6A}"/>
              </a:ext>
            </a:extLst>
          </p:cNvPr>
          <p:cNvCxnSpPr/>
          <p:nvPr/>
        </p:nvCxnSpPr>
        <p:spPr>
          <a:xfrm>
            <a:off x="5400675" y="3457575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6222574-C32B-4CBB-88E3-5931B8FC7B5A}"/>
              </a:ext>
            </a:extLst>
          </p:cNvPr>
          <p:cNvCxnSpPr>
            <a:cxnSpLocks/>
          </p:cNvCxnSpPr>
          <p:nvPr/>
        </p:nvCxnSpPr>
        <p:spPr>
          <a:xfrm>
            <a:off x="7903210" y="3457575"/>
            <a:ext cx="5454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9491B37-53DD-4865-AC8A-E177822620A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315075" y="3457575"/>
            <a:ext cx="0" cy="12948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D33DEFB-E57F-4C49-8FB2-DA0E0F4257C8}"/>
              </a:ext>
            </a:extLst>
          </p:cNvPr>
          <p:cNvCxnSpPr>
            <a:cxnSpLocks/>
          </p:cNvCxnSpPr>
          <p:nvPr/>
        </p:nvCxnSpPr>
        <p:spPr>
          <a:xfrm>
            <a:off x="8175942" y="3457575"/>
            <a:ext cx="0" cy="4333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6">
            <a:extLst>
              <a:ext uri="{FF2B5EF4-FFF2-40B4-BE49-F238E27FC236}">
                <a16:creationId xmlns:a16="http://schemas.microsoft.com/office/drawing/2014/main" id="{8AE6EC1E-3383-4F68-BBDD-DB52E930DB6C}"/>
              </a:ext>
            </a:extLst>
          </p:cNvPr>
          <p:cNvSpPr txBox="1">
            <a:spLocks/>
          </p:cNvSpPr>
          <p:nvPr/>
        </p:nvSpPr>
        <p:spPr>
          <a:xfrm>
            <a:off x="6315075" y="4498529"/>
            <a:ext cx="2536452" cy="5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Fichier à ouvrir</a:t>
            </a:r>
          </a:p>
        </p:txBody>
      </p:sp>
      <p:sp>
        <p:nvSpPr>
          <p:cNvPr id="21" name="Espace réservé du contenu 6">
            <a:extLst>
              <a:ext uri="{FF2B5EF4-FFF2-40B4-BE49-F238E27FC236}">
                <a16:creationId xmlns:a16="http://schemas.microsoft.com/office/drawing/2014/main" id="{D1BAF7D7-2838-4878-8620-2658DB21D4D9}"/>
              </a:ext>
            </a:extLst>
          </p:cNvPr>
          <p:cNvSpPr txBox="1">
            <a:spLocks/>
          </p:cNvSpPr>
          <p:nvPr/>
        </p:nvSpPr>
        <p:spPr>
          <a:xfrm>
            <a:off x="8207747" y="3709822"/>
            <a:ext cx="3427039" cy="5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Mode d’ouverture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3FF1673-FD52-4637-8421-7AB25BC7C707}"/>
              </a:ext>
            </a:extLst>
          </p:cNvPr>
          <p:cNvCxnSpPr>
            <a:cxnSpLocks/>
          </p:cNvCxnSpPr>
          <p:nvPr/>
        </p:nvCxnSpPr>
        <p:spPr>
          <a:xfrm>
            <a:off x="3168690" y="3457575"/>
            <a:ext cx="9171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5FD09CF-6077-4329-87DF-3E59F1B13DF1}"/>
              </a:ext>
            </a:extLst>
          </p:cNvPr>
          <p:cNvCxnSpPr>
            <a:cxnSpLocks/>
          </p:cNvCxnSpPr>
          <p:nvPr/>
        </p:nvCxnSpPr>
        <p:spPr>
          <a:xfrm>
            <a:off x="3573804" y="3429000"/>
            <a:ext cx="0" cy="1608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6">
            <a:extLst>
              <a:ext uri="{FF2B5EF4-FFF2-40B4-BE49-F238E27FC236}">
                <a16:creationId xmlns:a16="http://schemas.microsoft.com/office/drawing/2014/main" id="{0092C365-71EF-479C-9500-8D033D20E289}"/>
              </a:ext>
            </a:extLst>
          </p:cNvPr>
          <p:cNvSpPr txBox="1">
            <a:spLocks/>
          </p:cNvSpPr>
          <p:nvPr/>
        </p:nvSpPr>
        <p:spPr>
          <a:xfrm>
            <a:off x="635462" y="5037750"/>
            <a:ext cx="6174488" cy="1294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nsolas" panose="020B0609020204030204" pitchFamily="49" charset="0"/>
              <a:buChar char="&gt;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nsolas" panose="020B0609020204030204" pitchFamily="49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dirty="0"/>
              <a:t>Variable contenant un objet correspondant au fichier créé. Permet  d’interagir facilement avec ce fichier.</a:t>
            </a:r>
          </a:p>
        </p:txBody>
      </p:sp>
    </p:spTree>
    <p:extLst>
      <p:ext uri="{BB962C8B-B14F-4D97-AF65-F5344CB8AC3E}">
        <p14:creationId xmlns:p14="http://schemas.microsoft.com/office/powerpoint/2010/main" val="2182304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Thème Office">
  <a:themeElements>
    <a:clrScheme name="Montpetit : Informatique">
      <a:dk1>
        <a:srgbClr val="0F59A2"/>
      </a:dk1>
      <a:lt1>
        <a:sysClr val="window" lastClr="FFFFFF"/>
      </a:lt1>
      <a:dk2>
        <a:srgbClr val="002060"/>
      </a:dk2>
      <a:lt2>
        <a:srgbClr val="EEECE1"/>
      </a:lt2>
      <a:accent1>
        <a:srgbClr val="007BFF"/>
      </a:accent1>
      <a:accent2>
        <a:srgbClr val="28A745"/>
      </a:accent2>
      <a:accent3>
        <a:srgbClr val="FFC107"/>
      </a:accent3>
      <a:accent4>
        <a:srgbClr val="DC3545"/>
      </a:accent4>
      <a:accent5>
        <a:srgbClr val="4BACC6"/>
      </a:accent5>
      <a:accent6>
        <a:srgbClr val="8064A2"/>
      </a:accent6>
      <a:hlink>
        <a:srgbClr val="4BACC6"/>
      </a:hlink>
      <a:folHlink>
        <a:srgbClr val="8064A2"/>
      </a:folHlink>
    </a:clrScheme>
    <a:fontScheme name="Personnalisé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INFO_TEMPLATE.potx" id="{348FBB77-C2A7-4AD2-BEEF-C329F2A3721D}" vid="{C6D32181-752A-4CCB-9299-6A2382DC44D3}"/>
    </a:ext>
  </a:extLst>
</a:theme>
</file>

<file path=ppt/theme/theme2.xml><?xml version="1.0" encoding="utf-8"?>
<a:theme xmlns:a="http://schemas.openxmlformats.org/drawingml/2006/main" name="1_Thème Office">
  <a:themeElements>
    <a:clrScheme name="Montpetit : Informatique">
      <a:dk1>
        <a:srgbClr val="0F59A2"/>
      </a:dk1>
      <a:lt1>
        <a:sysClr val="window" lastClr="FFFFFF"/>
      </a:lt1>
      <a:dk2>
        <a:srgbClr val="002060"/>
      </a:dk2>
      <a:lt2>
        <a:srgbClr val="EEECE1"/>
      </a:lt2>
      <a:accent1>
        <a:srgbClr val="007BFF"/>
      </a:accent1>
      <a:accent2>
        <a:srgbClr val="28A745"/>
      </a:accent2>
      <a:accent3>
        <a:srgbClr val="FFC107"/>
      </a:accent3>
      <a:accent4>
        <a:srgbClr val="DC3545"/>
      </a:accent4>
      <a:accent5>
        <a:srgbClr val="4BACC6"/>
      </a:accent5>
      <a:accent6>
        <a:srgbClr val="8064A2"/>
      </a:accent6>
      <a:hlink>
        <a:srgbClr val="4BACC6"/>
      </a:hlink>
      <a:folHlink>
        <a:srgbClr val="8064A2"/>
      </a:folHlink>
    </a:clrScheme>
    <a:fontScheme name="Personnalisé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INFO_TEMPLATE.potx" id="{348FBB77-C2A7-4AD2-BEEF-C329F2A3721D}" vid="{3A6F33B6-9DBD-4D43-87D3-382D3D0F13EE}"/>
    </a:ext>
  </a:extLst>
</a:theme>
</file>

<file path=ppt/theme/theme3.xml><?xml version="1.0" encoding="utf-8"?>
<a:theme xmlns:a="http://schemas.openxmlformats.org/drawingml/2006/main" name="2_Thème Office">
  <a:themeElements>
    <a:clrScheme name="Montpetit : Informatique">
      <a:dk1>
        <a:srgbClr val="0F59A2"/>
      </a:dk1>
      <a:lt1>
        <a:sysClr val="window" lastClr="FFFFFF"/>
      </a:lt1>
      <a:dk2>
        <a:srgbClr val="002060"/>
      </a:dk2>
      <a:lt2>
        <a:srgbClr val="EEECE1"/>
      </a:lt2>
      <a:accent1>
        <a:srgbClr val="007BFF"/>
      </a:accent1>
      <a:accent2>
        <a:srgbClr val="28A745"/>
      </a:accent2>
      <a:accent3>
        <a:srgbClr val="FFC107"/>
      </a:accent3>
      <a:accent4>
        <a:srgbClr val="DC3545"/>
      </a:accent4>
      <a:accent5>
        <a:srgbClr val="4BACC6"/>
      </a:accent5>
      <a:accent6>
        <a:srgbClr val="8064A2"/>
      </a:accent6>
      <a:hlink>
        <a:srgbClr val="4BACC6"/>
      </a:hlink>
      <a:folHlink>
        <a:srgbClr val="8064A2"/>
      </a:folHlink>
    </a:clrScheme>
    <a:fontScheme name="Personnalisé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INFO_TEMPLATE.potx" id="{348FBB77-C2A7-4AD2-BEEF-C329F2A3721D}" vid="{C6D32181-752A-4CCB-9299-6A2382DC44D3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1F23F9D534A543B81D8F1E48F0C98B" ma:contentTypeVersion="2" ma:contentTypeDescription="Crée un document." ma:contentTypeScope="" ma:versionID="b98db798ee947421bea6b2ee535b3805">
  <xsd:schema xmlns:xsd="http://www.w3.org/2001/XMLSchema" xmlns:xs="http://www.w3.org/2001/XMLSchema" xmlns:p="http://schemas.microsoft.com/office/2006/metadata/properties" xmlns:ns2="a39d01b6-7811-439e-af44-8e944a9675fc" targetNamespace="http://schemas.microsoft.com/office/2006/metadata/properties" ma:root="true" ma:fieldsID="07de84006d0ed757bd7f5730792d983c" ns2:_="">
    <xsd:import namespace="a39d01b6-7811-439e-af44-8e944a9675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d01b6-7811-439e-af44-8e944a967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33BA9E-B824-4942-AE89-9AEC12A9BE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9DDC84-D55B-4103-B6CE-06E5CB25C38D}"/>
</file>

<file path=customXml/itemProps3.xml><?xml version="1.0" encoding="utf-8"?>
<ds:datastoreItem xmlns:ds="http://schemas.openxmlformats.org/officeDocument/2006/customXml" ds:itemID="{4CBB1071-404F-4F6F-98C9-EF5F4188C9F0}">
  <ds:schemaRefs>
    <ds:schemaRef ds:uri="402449c1-179d-48c4-9422-13d234b0788f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18966</TotalTime>
  <Words>1310</Words>
  <Application>Microsoft Office PowerPoint</Application>
  <PresentationFormat>Grand écran</PresentationFormat>
  <Paragraphs>211</Paragraphs>
  <Slides>21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Lucida Console</vt:lpstr>
      <vt:lpstr>Segoe UI</vt:lpstr>
      <vt:lpstr>Thème Office</vt:lpstr>
      <vt:lpstr>1_Thème Office</vt:lpstr>
      <vt:lpstr>2_Thème Office</vt:lpstr>
      <vt:lpstr>Python</vt:lpstr>
      <vt:lpstr>Rappel</vt:lpstr>
      <vt:lpstr>f-strings</vt:lpstr>
      <vt:lpstr>Ex de f-string</vt:lpstr>
      <vt:lpstr>Boucles for et listes</vt:lpstr>
      <vt:lpstr>La boucle for standard</vt:lpstr>
      <vt:lpstr>La boucle for sur l’index</vt:lpstr>
      <vt:lpstr>Fichiers et Répertoires</vt:lpstr>
      <vt:lpstr>La fonction open()</vt:lpstr>
      <vt:lpstr>La fonction open()</vt:lpstr>
      <vt:lpstr>La fonction open()</vt:lpstr>
      <vt:lpstr>L’instruction ’’with’’</vt:lpstr>
      <vt:lpstr>L’instruction ’’with’’</vt:lpstr>
      <vt:lpstr>Le module OS</vt:lpstr>
      <vt:lpstr>Le sous-module path</vt:lpstr>
      <vt:lpstr>Interopérabilité</vt:lpstr>
      <vt:lpstr>Interopérabilité</vt:lpstr>
      <vt:lpstr>Travailler avec les CSVs</vt:lpstr>
      <vt:lpstr>Travailler avec les CSVs</vt:lpstr>
      <vt:lpstr>Lire les CSVs</vt:lpstr>
      <vt:lpstr>Écrire un 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Gallant Pierre-Paul</dc:creator>
  <cp:lastModifiedBy>Gallant Pierre-Paul</cp:lastModifiedBy>
  <cp:revision>30</cp:revision>
  <dcterms:created xsi:type="dcterms:W3CDTF">2020-10-25T01:56:09Z</dcterms:created>
  <dcterms:modified xsi:type="dcterms:W3CDTF">2023-02-09T15:48:52Z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0x010100A01F23F9D534A543B81D8F1E48F0C98B</vt:lpwstr>
  </property>
</Properties>
</file>