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51" autoAdjust="0"/>
  </p:normalViewPr>
  <p:slideViewPr>
    <p:cSldViewPr snapToGrid="0">
      <p:cViewPr varScale="1">
        <p:scale>
          <a:sx n="81" d="100"/>
          <a:sy n="81" d="100"/>
        </p:scale>
        <p:origin x="1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02FFF-90D2-4D19-B32F-BC8DD5B8AEE6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1D18E-8E10-4544-B462-43D8771AF4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22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1D18E-8E10-4544-B462-43D8771AF45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95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07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98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11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5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2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28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0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18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2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9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19B8-EAAF-4457-A234-CFF75AC35232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90FA-4EE1-45BC-8435-A1A8E382E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0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timothymooney/covid19-containment-and-mitigation-measures/kernel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kaggle.com/sudalairajkumar/novel-corona-virus-2019-dataset" TargetMode="External"/><Relationship Id="rId4" Type="http://schemas.openxmlformats.org/officeDocument/2006/relationships/hyperlink" Target="https://www.kaggle.com/mohammadtraboulsi/covid-19-spread-and-effect-of-dela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transit/gtfs-realtime" TargetMode="External"/><Relationship Id="rId2" Type="http://schemas.openxmlformats.org/officeDocument/2006/relationships/hyperlink" Target="https://www.mytransport.sg/content/mytransport/home/dataMall/dynamic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mobilitydata.org/p/freiburger-verkehrs-ag/1228/latest/route/11-3-I-j20-1/2020032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noProof="0" dirty="0" smtClean="0"/>
              <a:t>COVID-19 containment and mitigation measures</a:t>
            </a:r>
            <a:endParaRPr lang="en-US" sz="4000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noProof="0" dirty="0" smtClean="0"/>
              <a:t>SRC: </a:t>
            </a:r>
            <a:r>
              <a:rPr lang="en-US" sz="1600" noProof="0" dirty="0" smtClean="0">
                <a:hlinkClick r:id="rId3"/>
              </a:rPr>
              <a:t>https://www.kaggle.com/paultimothymooney/covid19-containment-and-mitigation-measures/kernels</a:t>
            </a:r>
            <a:endParaRPr lang="en-US" sz="1600" noProof="0" dirty="0" smtClean="0"/>
          </a:p>
          <a:p>
            <a:r>
              <a:rPr lang="en-US" sz="1600" noProof="0" dirty="0" smtClean="0"/>
              <a:t>Provides measures including start and end-date, downside: measures are given in descriptions</a:t>
            </a:r>
          </a:p>
          <a:p>
            <a:pPr lvl="1"/>
            <a:r>
              <a:rPr lang="en-US" sz="1200" noProof="0" dirty="0" smtClean="0"/>
              <a:t>Kernel: </a:t>
            </a:r>
            <a:r>
              <a:rPr lang="en-US" sz="1200" noProof="0" dirty="0" smtClean="0">
                <a:hlinkClick r:id="rId4"/>
              </a:rPr>
              <a:t>https://www.kaggle.com/mohammadtraboulsi/covid-19-spread-and-effect-of-delay</a:t>
            </a:r>
            <a:r>
              <a:rPr lang="en-US" sz="1200" noProof="0" dirty="0" smtClean="0"/>
              <a:t> provides word cloud of </a:t>
            </a:r>
          </a:p>
          <a:p>
            <a:pPr lvl="1"/>
            <a:r>
              <a:rPr lang="en-US" sz="1200" noProof="0" dirty="0" smtClean="0"/>
              <a:t>Many of these Kernels provide very valuable insight, maybe we should assign a member watching and analyzing kernels occasionally </a:t>
            </a:r>
          </a:p>
          <a:p>
            <a:r>
              <a:rPr lang="en-US" sz="1600" noProof="0" dirty="0" smtClean="0">
                <a:hlinkClick r:id="rId5"/>
              </a:rPr>
              <a:t>https://www.kaggle.com/sudalairajkumar/novel-corona-virus-2019-dataset</a:t>
            </a:r>
            <a:endParaRPr lang="en-US" sz="1600" noProof="0" dirty="0" smtClean="0"/>
          </a:p>
          <a:p>
            <a:r>
              <a:rPr lang="en-US" sz="1400" b="1" u="sng" noProof="0" dirty="0" smtClean="0"/>
              <a:t>Next steps</a:t>
            </a:r>
            <a:r>
              <a:rPr lang="en-US" sz="1400" noProof="0" dirty="0" smtClean="0"/>
              <a:t>: find broad categories as summary of measures + add to dataset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89" y="3731703"/>
            <a:ext cx="4843806" cy="25801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876" y="3576819"/>
            <a:ext cx="5278316" cy="288996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998676" y="6552838"/>
            <a:ext cx="4592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Shows </a:t>
            </a:r>
            <a:r>
              <a:rPr lang="de-DE" sz="1200" dirty="0" err="1" smtClean="0"/>
              <a:t>effects</a:t>
            </a:r>
            <a:r>
              <a:rPr lang="de-DE" sz="1200" dirty="0" smtClean="0"/>
              <a:t> on </a:t>
            </a:r>
            <a:r>
              <a:rPr lang="de-DE" sz="1200" dirty="0" err="1" smtClean="0"/>
              <a:t>delay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meassures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first</a:t>
            </a:r>
            <a:r>
              <a:rPr lang="de-DE" sz="1200" dirty="0" smtClean="0"/>
              <a:t> </a:t>
            </a:r>
            <a:r>
              <a:rPr lang="de-DE" sz="1200" dirty="0" err="1" smtClean="0"/>
              <a:t>infection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939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 smtClean="0"/>
              <a:t>Data for Public Transport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noProof="0" dirty="0" smtClean="0"/>
              <a:t>hard to obtain from local sources </a:t>
            </a:r>
            <a:r>
              <a:rPr lang="en-US" sz="1600" noProof="0" dirty="0" smtClean="0">
                <a:sym typeface="Wingdings" panose="05000000000000000000" pitchFamily="2" charset="2"/>
              </a:rPr>
              <a:t> </a:t>
            </a:r>
            <a:r>
              <a:rPr lang="en-US" sz="1600" noProof="0" dirty="0" smtClean="0"/>
              <a:t>Might get to work intensive to gather data for each country</a:t>
            </a:r>
          </a:p>
          <a:p>
            <a:pPr lvl="1"/>
            <a:r>
              <a:rPr lang="en-US" sz="1200" noProof="0" dirty="0" smtClean="0"/>
              <a:t>Singapore data(22 datasets): volume only reported monthly: </a:t>
            </a:r>
            <a:r>
              <a:rPr lang="en-US" sz="1200" noProof="0" dirty="0" smtClean="0">
                <a:hlinkClick r:id="rId2"/>
              </a:rPr>
              <a:t>https://www.mytransport.sg/content/mytransport/home/dataMall/dynamic-data.html</a:t>
            </a:r>
            <a:endParaRPr lang="en-US" sz="1200" noProof="0" dirty="0" smtClean="0"/>
          </a:p>
          <a:p>
            <a:pPr lvl="2"/>
            <a:r>
              <a:rPr lang="en-US" sz="1200" noProof="0" dirty="0" smtClean="0"/>
              <a:t>API access needs to be requested</a:t>
            </a:r>
          </a:p>
          <a:p>
            <a:pPr lvl="1"/>
            <a:r>
              <a:rPr lang="en-US" sz="1200" noProof="0" dirty="0" smtClean="0"/>
              <a:t>Deutsche </a:t>
            </a:r>
            <a:r>
              <a:rPr lang="en-US" sz="1200" noProof="0" dirty="0" err="1" smtClean="0"/>
              <a:t>Bahn</a:t>
            </a:r>
            <a:r>
              <a:rPr lang="en-US" sz="1200" noProof="0" dirty="0" smtClean="0"/>
              <a:t> can provide information about train departures and arrivals, limited information about capacity</a:t>
            </a:r>
          </a:p>
          <a:p>
            <a:pPr lvl="1"/>
            <a:r>
              <a:rPr lang="en-US" sz="1200" dirty="0" smtClean="0"/>
              <a:t>This will be much to </a:t>
            </a:r>
            <a:endParaRPr lang="en-US" sz="1200" noProof="0" dirty="0" smtClean="0"/>
          </a:p>
          <a:p>
            <a:r>
              <a:rPr lang="en-US" sz="1600" noProof="0" dirty="0" smtClean="0"/>
              <a:t>Look into Google Transit API: </a:t>
            </a:r>
            <a:r>
              <a:rPr lang="en-US" sz="1600" noProof="0" dirty="0" smtClean="0">
                <a:hlinkClick r:id="rId3"/>
              </a:rPr>
              <a:t>https://developers.google.com/transit/gtfs-realtime</a:t>
            </a:r>
            <a:endParaRPr lang="en-US" sz="1600" noProof="0" dirty="0" smtClean="0"/>
          </a:p>
          <a:p>
            <a:pPr lvl="1"/>
            <a:r>
              <a:rPr lang="en-US" sz="1200" noProof="0" dirty="0" smtClean="0"/>
              <a:t>Trip updates - delays, cancellations, changed routes</a:t>
            </a:r>
          </a:p>
          <a:p>
            <a:pPr lvl="1"/>
            <a:r>
              <a:rPr lang="en-US" sz="1200" noProof="0" dirty="0" smtClean="0"/>
              <a:t>Service alerts - stop moved, unforeseen events affecting a station, route or the entire network</a:t>
            </a:r>
          </a:p>
          <a:p>
            <a:pPr lvl="1"/>
            <a:r>
              <a:rPr lang="en-US" sz="1200" noProof="0" dirty="0" smtClean="0"/>
              <a:t>Vehicle positions - information about the vehicles including location, congestion level and </a:t>
            </a:r>
            <a:r>
              <a:rPr lang="en-US" sz="1200" b="1" noProof="0" dirty="0" smtClean="0"/>
              <a:t>occupancy</a:t>
            </a:r>
          </a:p>
          <a:p>
            <a:pPr lvl="1"/>
            <a:r>
              <a:rPr lang="en-US" sz="1200" b="1" dirty="0" smtClean="0"/>
              <a:t>Can we obtain that data? API aimed at public transport companies to provide data for Google </a:t>
            </a:r>
            <a:r>
              <a:rPr lang="en-US" sz="1200" b="1" dirty="0" smtClean="0"/>
              <a:t>Maps</a:t>
            </a:r>
            <a:endParaRPr lang="en-US" sz="1200" b="1" dirty="0" smtClean="0"/>
          </a:p>
          <a:p>
            <a:pPr lvl="1"/>
            <a:r>
              <a:rPr lang="en-US" sz="1200" b="1" noProof="0" dirty="0" smtClean="0">
                <a:hlinkClick r:id="rId4"/>
              </a:rPr>
              <a:t>https://openmobilitydata.org/p/freiburger-verkehrs-ag/1228/latest/route/11-3-I-j20-1/20200325</a:t>
            </a:r>
            <a:endParaRPr lang="en-US" sz="1200" b="1" noProof="0" dirty="0" smtClean="0"/>
          </a:p>
          <a:p>
            <a:pPr lvl="1"/>
            <a:r>
              <a:rPr lang="en-US" sz="1200" b="1" dirty="0" smtClean="0"/>
              <a:t>Too detailed to obtain</a:t>
            </a:r>
            <a:endParaRPr lang="en-US" sz="1200" b="1" noProof="0" dirty="0" smtClean="0"/>
          </a:p>
          <a:p>
            <a:r>
              <a:rPr lang="en-US" sz="1400" noProof="0" dirty="0" smtClean="0"/>
              <a:t>What we actually want </a:t>
            </a:r>
            <a:r>
              <a:rPr lang="en-US" sz="1400" dirty="0" smtClean="0"/>
              <a:t>occupancy level for public transport.</a:t>
            </a:r>
          </a:p>
          <a:p>
            <a:endParaRPr lang="en-US" sz="1400" noProof="0" dirty="0"/>
          </a:p>
          <a:p>
            <a:r>
              <a:rPr lang="en-US" sz="1400" noProof="0" dirty="0" smtClean="0"/>
              <a:t>Next Steps: Find broader statistics for public transport</a:t>
            </a:r>
          </a:p>
        </p:txBody>
      </p:sp>
    </p:spTree>
    <p:extLst>
      <p:ext uri="{BB962C8B-B14F-4D97-AF65-F5344CB8AC3E}">
        <p14:creationId xmlns:p14="http://schemas.microsoft.com/office/powerpoint/2010/main" val="3488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 smtClean="0"/>
              <a:t>Data for weather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noProof="0" dirty="0" smtClean="0">
                <a:hlinkClick r:id="rId2"/>
              </a:rPr>
              <a:t>https://openweathermap.org/api</a:t>
            </a:r>
            <a:endParaRPr lang="en-US" sz="1600" noProof="0" dirty="0" smtClean="0"/>
          </a:p>
          <a:p>
            <a:r>
              <a:rPr lang="en-US" sz="1600" noProof="0" dirty="0" smtClean="0"/>
              <a:t>Historical, live and forecast for weather</a:t>
            </a:r>
          </a:p>
          <a:p>
            <a:r>
              <a:rPr lang="en-US" sz="1600" noProof="0" dirty="0" smtClean="0"/>
              <a:t>Free with limited API calls, no bulk downloads</a:t>
            </a:r>
          </a:p>
          <a:p>
            <a:r>
              <a:rPr lang="en-US" sz="1600" b="1" u="sng" dirty="0" smtClean="0"/>
              <a:t>Next steps: </a:t>
            </a:r>
            <a:r>
              <a:rPr lang="en-US" sz="1600" dirty="0" smtClean="0"/>
              <a:t>Evaluate on how we </a:t>
            </a:r>
            <a:r>
              <a:rPr lang="en-US" sz="1600" dirty="0" smtClean="0"/>
              <a:t>could </a:t>
            </a:r>
            <a:r>
              <a:rPr lang="en-US" sz="1600" dirty="0" smtClean="0"/>
              <a:t>use weather data</a:t>
            </a:r>
            <a:endParaRPr lang="en-US" sz="1600" b="1" u="sng" noProof="0" dirty="0"/>
          </a:p>
        </p:txBody>
      </p:sp>
    </p:spTree>
    <p:extLst>
      <p:ext uri="{BB962C8B-B14F-4D97-AF65-F5344CB8AC3E}">
        <p14:creationId xmlns:p14="http://schemas.microsoft.com/office/powerpoint/2010/main" val="614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30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COVID-19 containment and mitigation measures</vt:lpstr>
      <vt:lpstr>Data for Public Transport</vt:lpstr>
      <vt:lpstr>Data for weather</vt:lpstr>
    </vt:vector>
  </TitlesOfParts>
  <Company>Porsche Engineering Services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containment and mitigation measures</dc:title>
  <dc:creator>Kalb, Tobias (PEG-D)</dc:creator>
  <cp:lastModifiedBy>Kalb, Tobias (PEG-D)</cp:lastModifiedBy>
  <cp:revision>8</cp:revision>
  <dcterms:created xsi:type="dcterms:W3CDTF">2020-03-31T14:34:35Z</dcterms:created>
  <dcterms:modified xsi:type="dcterms:W3CDTF">2020-03-31T16:07:13Z</dcterms:modified>
</cp:coreProperties>
</file>