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2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9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4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6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80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FE58-AC89-48B4-87D2-39DCED8B58BB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6263-2E78-448D-BFED-E7352F9AB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BF0B12-8FC8-639D-E0F1-78CB0228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723901"/>
            <a:ext cx="322707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E2B66-55DC-FD48-2A96-084F9B58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99" y="800100"/>
            <a:ext cx="3121235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AA4E6-73CD-6397-876B-C2B0E606B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4000500"/>
            <a:ext cx="3381375" cy="2409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DCEE9A-C0A4-562E-60CB-5F2CCFE5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223" y="4000500"/>
            <a:ext cx="3121202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fabiana zingone</dc:creator>
  <cp:lastModifiedBy>fabiana zingone</cp:lastModifiedBy>
  <cp:revision>1</cp:revision>
  <dcterms:created xsi:type="dcterms:W3CDTF">2022-06-16T17:39:52Z</dcterms:created>
  <dcterms:modified xsi:type="dcterms:W3CDTF">2022-06-16T17:44:20Z</dcterms:modified>
</cp:coreProperties>
</file>