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96F-4A09-4DF0-AD35-CDE2014FA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41EC0-771D-4674-B280-E5C9F7F83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6D76-5567-48BB-8EB5-4B5ED4EA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E4B0-37C0-445B-9270-E7AE4658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CFDA-F9B7-4ECA-8C34-F2A06D46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67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EAB6-EEA4-44DF-8412-DC695511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6562-07A6-4481-9517-3A9B3F5C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B570-BC3E-436C-A574-D77275E0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0F88-C474-4F05-BA10-ACF9245E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72AA-C3E6-48B6-A224-BDD6C08B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077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3F63A-3573-4E09-B3F8-8B9C5885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6DC91-27BA-44B9-B5C0-4055631C9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3171-9667-45BE-A058-C601F425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CFD9-D80B-45AF-8D38-D321FB78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054A-F127-49A8-99F7-231D7602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500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CC56-2B1B-4DCD-9DF0-5772AF96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790C-0583-4F68-AC8E-FB8A6904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AF64-ACDC-4695-968A-12D71DF1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C2B8-CE74-446B-9D44-E4D1EA15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35D0-9889-49FD-8332-3C22DF04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5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A348-9F92-4438-8DB6-CD63AAB0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AFAE0-3829-49A6-AEE3-2A4CA92B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251A-7BD3-483C-AD5F-E8205AF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51C9-F11C-4DC9-95E2-5DA9AB0F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2DEB-F770-471C-A2C5-4BB7A39F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627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706-3EDC-40F9-B92C-3BF793B3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9E47-76BB-4A05-B0FA-1FFAE85C3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A4999-E9ED-406E-9E7A-8EA0B980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52C3-5170-40BE-A4A8-D2C369A0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5FE3C-FB98-4641-AAD7-47273122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A7E4-F840-43E8-ABAB-44BB31B1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16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6ADE-A981-4C64-9A52-7419BB34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BE99A-AC9E-494B-ACC7-DD2CC1E3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AE7E0-2D8D-4619-BC0B-7E13E452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B2566-CBF0-437D-8939-72460E322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8F08D-EEA9-4004-9F39-D1E8CB37B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6736D-6D1C-44B1-AAF2-B912509B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402E3-2681-44B0-A3FE-2B492CA0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DE5CC-6325-4E52-BD39-D763799E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427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EE6F-9E19-4753-A66D-145C2306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06C8B-AA86-4A51-BB5B-D8A64334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B650-1D62-4C2C-84B9-508422FD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ADA2F-A683-440D-945D-0FDA7083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1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C50D7-C550-48F6-8177-6342CB42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FC335-72B7-4AD6-80EB-D17CDA98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2560-19F9-4629-96F4-A137F832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89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6DD3-4B3E-4E5C-9628-960E1ADE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7194-4D1B-4D47-84B4-2D28247D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520C7-D691-4383-8E1F-C6A8855CC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17B88-DF4E-4F77-B681-18C6FC93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FEE5-8909-4095-B865-F1D557AC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7AB5F-0436-4094-8341-3719AE7F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99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18E7-A99B-47C3-B03D-10F0F55B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DCD11-A76E-40A8-AEF3-933E9EEF8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EF827-03FF-4C30-9405-7E9A2CE6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C7FDF-E07E-4906-98EC-01D0D33E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57F7-0F34-448F-A99E-CC7FC7F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E925-08E8-49CE-B631-D71C8EAF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772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61014-B5EB-4305-83E3-FA275D10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21F8-531E-4228-9EEF-F72B024A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F23B-7FF2-4933-BA40-5A0B87E62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9718-F92F-403D-85A6-9677B79F0480}" type="datetimeFigureOut">
              <a:rPr lang="LID4096" smtClean="0"/>
              <a:t>03/01/2022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1BED-FD87-4617-904A-2A5533D91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CED7-5E53-4142-B2E2-089A62246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AD9A-1077-4CCC-91C1-BED6ED65EA7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34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42B4C-BB35-4445-A07E-B0C7219ED572}"/>
              </a:ext>
            </a:extLst>
          </p:cNvPr>
          <p:cNvSpPr/>
          <p:nvPr/>
        </p:nvSpPr>
        <p:spPr>
          <a:xfrm>
            <a:off x="4404475" y="1004512"/>
            <a:ext cx="2240629" cy="82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AA066C-EDE7-4556-B5C5-7B561F8D9BC8}"/>
              </a:ext>
            </a:extLst>
          </p:cNvPr>
          <p:cNvSpPr/>
          <p:nvPr/>
        </p:nvSpPr>
        <p:spPr>
          <a:xfrm>
            <a:off x="4404476" y="4846892"/>
            <a:ext cx="2240629" cy="82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Attitude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D4CEE-AFB7-430B-A756-A8A801444907}"/>
              </a:ext>
            </a:extLst>
          </p:cNvPr>
          <p:cNvSpPr/>
          <p:nvPr/>
        </p:nvSpPr>
        <p:spPr>
          <a:xfrm>
            <a:off x="7541376" y="3437192"/>
            <a:ext cx="2240629" cy="82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0A37AB-089F-4229-9F4B-9D67DE051D44}"/>
              </a:ext>
            </a:extLst>
          </p:cNvPr>
          <p:cNvSpPr/>
          <p:nvPr/>
        </p:nvSpPr>
        <p:spPr>
          <a:xfrm>
            <a:off x="7541375" y="1804612"/>
            <a:ext cx="2240629" cy="82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Attentiveness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C92559-7621-463F-81C1-C332D380EB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524790" y="1828170"/>
            <a:ext cx="1" cy="301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58762C-AF5A-4765-A41D-E48553EE711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24789" y="2216441"/>
            <a:ext cx="20165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AB211D-6DA3-4E1E-A1A7-BF6594E9F90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24789" y="3849021"/>
            <a:ext cx="20165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88D450-99FA-48B7-93EF-CDB9F939302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33082" y="2628270"/>
            <a:ext cx="2128608" cy="1220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Nicolai Berk</dc:creator>
  <cp:lastModifiedBy>Nicolai Berk</cp:lastModifiedBy>
  <cp:revision>1</cp:revision>
  <dcterms:created xsi:type="dcterms:W3CDTF">2022-03-01T07:47:33Z</dcterms:created>
  <dcterms:modified xsi:type="dcterms:W3CDTF">2022-03-01T07:50:43Z</dcterms:modified>
</cp:coreProperties>
</file>