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6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466D8-2C2A-4ADC-B014-8D6F2096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F684F-7AF7-43E1-A64A-3F66FBD0B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09E3F-4927-4143-9600-0570712D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EFF-3999-4D5F-86C7-6945CED274BB}" type="datetimeFigureOut">
              <a:rPr lang="LID4096" smtClean="0"/>
              <a:t>03/08/2022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367A0-0BE3-4C4D-9E30-A5D76CC90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56112-EBC7-4943-B420-A5F5BD288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70E2-CC79-452B-B470-2B3E140EE2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6577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A00FC-B7C5-4B96-ABA7-0E110698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F12FC-E220-4EF4-A25E-E15C0ADCB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80867-C3CA-4D7F-8DB4-7F2FF0F0E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EFF-3999-4D5F-86C7-6945CED274BB}" type="datetimeFigureOut">
              <a:rPr lang="LID4096" smtClean="0"/>
              <a:t>03/08/2022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AFDE3-C5BC-45C0-87B6-5EEAC4227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22848-E80F-42CA-97B1-8BBA2ECA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70E2-CC79-452B-B470-2B3E140EE2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3776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1A9773-A52F-493F-8773-1A5D02C52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E0718E-4789-45AE-9EE0-EF4B8C711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B05D2-FAB7-445D-9760-236730797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EFF-3999-4D5F-86C7-6945CED274BB}" type="datetimeFigureOut">
              <a:rPr lang="LID4096" smtClean="0"/>
              <a:t>03/08/2022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9B79A-19BA-4B05-8E8A-B73AFD596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2ECB4-8A69-402F-90D9-D78976697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70E2-CC79-452B-B470-2B3E140EE2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1059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F905D-85FD-4BE3-B98E-6FC42A777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9341B-D251-4E0F-95B3-22F7BA214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1017D-A5F7-4279-A2FF-8A03E6F53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EFF-3999-4D5F-86C7-6945CED274BB}" type="datetimeFigureOut">
              <a:rPr lang="LID4096" smtClean="0"/>
              <a:t>03/08/2022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33DC1-7218-4405-A6BA-D9EB72F32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2E052-2AA2-4BD8-9132-DE95E880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70E2-CC79-452B-B470-2B3E140EE2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4067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1FCC5-5F10-4CA9-ABC3-559F45B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21DA3-4886-4AFD-9F6C-3F74FE5E3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9445C-DB3B-4E17-92DD-36AA763BA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EFF-3999-4D5F-86C7-6945CED274BB}" type="datetimeFigureOut">
              <a:rPr lang="LID4096" smtClean="0"/>
              <a:t>03/08/2022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89C75-87A0-4B5E-AE11-565640C17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28504-237A-4187-ACD9-B9B39C8A3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70E2-CC79-452B-B470-2B3E140EE2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7502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772E-78FC-4CB1-9662-C8C9F8DC4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307B3-F1C9-4C5D-A65E-42C1C2FA3E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C9C67-804A-446D-9719-C05E8B269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234AF-86B7-4C21-8644-E6ED92042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EFF-3999-4D5F-86C7-6945CED274BB}" type="datetimeFigureOut">
              <a:rPr lang="LID4096" smtClean="0"/>
              <a:t>03/08/2022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D08B2-5257-4A78-88F5-3D25F8963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A1826-2BB2-4A80-9BB7-817F7405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70E2-CC79-452B-B470-2B3E140EE2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1810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2C5C9-C2A9-4200-A93B-8561B3840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46DD4-2BFC-4CF9-8448-5137D018D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3770C-FA1F-4FCA-B5A1-DBD212071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735B9D-B992-4064-AA8A-769B5E19D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6D71F9-45BD-419A-A3D2-8D344ACE7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6650E1-4E95-4408-9772-B9F985F65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EFF-3999-4D5F-86C7-6945CED274BB}" type="datetimeFigureOut">
              <a:rPr lang="LID4096" smtClean="0"/>
              <a:t>03/08/2022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B537FF-8750-4BBF-B902-88CEF09E0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38CE8D-075E-4B73-AF25-CDA021CB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70E2-CC79-452B-B470-2B3E140EE2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9780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A6A6-C361-443B-AFCD-D4D2B911A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856A88-366E-467C-9391-CDB96737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EFF-3999-4D5F-86C7-6945CED274BB}" type="datetimeFigureOut">
              <a:rPr lang="LID4096" smtClean="0"/>
              <a:t>03/08/2022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762F14-50DD-4C26-AE7A-206BACE0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625AFD-577C-4A39-9335-70199234F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70E2-CC79-452B-B470-2B3E140EE2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21464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82775B-EFAB-4021-A2AA-B796959D8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EFF-3999-4D5F-86C7-6945CED274BB}" type="datetimeFigureOut">
              <a:rPr lang="LID4096" smtClean="0"/>
              <a:t>03/08/2022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46992B-6E5B-403B-A0C8-606145BA4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07414-A60C-48CB-A3B8-135718B2D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70E2-CC79-452B-B470-2B3E140EE2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94343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EEA6-0DB3-4122-B712-A87645B60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5EED2-228C-4D41-A5D4-DF7C2E234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0288E-091E-4065-BB1B-9ED497A5A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2087B-544C-46E5-BFA7-49AD2CCC3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EFF-3999-4D5F-86C7-6945CED274BB}" type="datetimeFigureOut">
              <a:rPr lang="LID4096" smtClean="0"/>
              <a:t>03/08/2022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6BEB7-1A4C-446E-B788-109959947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637E1-EF5E-4879-AAB6-1DB3DFFD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70E2-CC79-452B-B470-2B3E140EE2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9218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717DD-8D5A-4C2E-BD98-A0219F044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09FBFC-3E32-4E1A-8E4C-31CCDE218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95679-5E1D-4F52-BB1D-A99AB642B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CB104-5B13-478B-87F1-023D51FBE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EFF-3999-4D5F-86C7-6945CED274BB}" type="datetimeFigureOut">
              <a:rPr lang="LID4096" smtClean="0"/>
              <a:t>03/08/2022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9F089-A276-4290-838E-A264924E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C3906-0616-48EC-B9AA-6A570E329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70E2-CC79-452B-B470-2B3E140EE2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824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FC2AA3-79C0-44E3-B833-FDDD118AF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187D6-0B3D-4C7C-ACE9-F52185585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9C0FD-08B1-4F2F-BA2E-123069835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79EFF-3999-4D5F-86C7-6945CED274BB}" type="datetimeFigureOut">
              <a:rPr lang="LID4096" smtClean="0"/>
              <a:t>03/08/2022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15C2A-24DB-4AB5-90A0-B9C1B0CE2B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E10FC-4A54-4C6B-BD8B-C4E3F657C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270E2-CC79-452B-B470-2B3E140EE2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3419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084074-D340-4A66-9492-FCFA028F6992}"/>
              </a:ext>
            </a:extLst>
          </p:cNvPr>
          <p:cNvSpPr/>
          <p:nvPr/>
        </p:nvSpPr>
        <p:spPr>
          <a:xfrm>
            <a:off x="1434082" y="2435298"/>
            <a:ext cx="2387212" cy="1193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Emphasis Framing</a:t>
            </a:r>
            <a:endParaRPr lang="LID4096" sz="2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CF6BE8-36A6-412A-A5E7-CB2D21041742}"/>
              </a:ext>
            </a:extLst>
          </p:cNvPr>
          <p:cNvSpPr/>
          <p:nvPr/>
        </p:nvSpPr>
        <p:spPr>
          <a:xfrm>
            <a:off x="4902394" y="2435298"/>
            <a:ext cx="2387212" cy="1193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Consideration/</a:t>
            </a:r>
          </a:p>
          <a:p>
            <a:pPr algn="ctr"/>
            <a:r>
              <a:rPr lang="en-US" sz="2400" dirty="0"/>
              <a:t>Issue Definition</a:t>
            </a:r>
            <a:endParaRPr lang="LID4096" sz="2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3BFAE50-D3F6-4D4E-9000-E1951CEADB95}"/>
              </a:ext>
            </a:extLst>
          </p:cNvPr>
          <p:cNvSpPr/>
          <p:nvPr/>
        </p:nvSpPr>
        <p:spPr>
          <a:xfrm>
            <a:off x="8370706" y="2435298"/>
            <a:ext cx="2387212" cy="1193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Issue Attitude</a:t>
            </a:r>
            <a:endParaRPr lang="LID4096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12470F-522E-4E4A-84C1-B7B87A3882B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821294" y="3032101"/>
            <a:ext cx="10811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A5EC7C-105F-4524-8B8E-7A96E7F12FE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289606" y="3032101"/>
            <a:ext cx="10811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17ADA22-B836-40EF-86AA-6606B89C748F}"/>
              </a:ext>
            </a:extLst>
          </p:cNvPr>
          <p:cNvSpPr/>
          <p:nvPr/>
        </p:nvSpPr>
        <p:spPr>
          <a:xfrm>
            <a:off x="3168238" y="4073306"/>
            <a:ext cx="2387212" cy="1193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Prior Attitude</a:t>
            </a:r>
            <a:endParaRPr lang="LID4096" sz="24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CD967AE-AA8D-4563-8605-D00C2A9CF1B9}"/>
              </a:ext>
            </a:extLst>
          </p:cNvPr>
          <p:cNvSpPr/>
          <p:nvPr/>
        </p:nvSpPr>
        <p:spPr>
          <a:xfrm>
            <a:off x="3168238" y="797290"/>
            <a:ext cx="2387212" cy="1193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Pre-treatment</a:t>
            </a:r>
            <a:endParaRPr lang="LID4096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F7B9A5-AD3E-4DEE-AE7A-133598845086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4361844" y="1990896"/>
            <a:ext cx="0" cy="9842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451D40-BB6C-4E15-A24E-96A4ED9445F4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4361844" y="3089105"/>
            <a:ext cx="0" cy="9842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114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Nicolai Berk</dc:creator>
  <cp:lastModifiedBy>Nicolai Berk</cp:lastModifiedBy>
  <cp:revision>3</cp:revision>
  <dcterms:created xsi:type="dcterms:W3CDTF">2022-03-08T21:35:04Z</dcterms:created>
  <dcterms:modified xsi:type="dcterms:W3CDTF">2022-03-08T21:43:41Z</dcterms:modified>
</cp:coreProperties>
</file>