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9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8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0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2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3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267-86D9-AA48-95C2-4862F2FE2A8C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F762-64CD-814D-98C6-3E3C594B75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9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59" y="-1"/>
            <a:ext cx="6060141" cy="606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060140" cy="6060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5335" y="606014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smtClean="0">
                <a:latin typeface="Helvetica Neue LT Std 45 Light" charset="0"/>
                <a:ea typeface="Helvetica Neue LT Std 45 Light" charset="0"/>
                <a:cs typeface="Helvetica Neue LT Std 45 Light" charset="0"/>
              </a:rPr>
              <a:t>Johnson</a:t>
            </a:r>
            <a:endParaRPr lang="de-DE" sz="5400">
              <a:latin typeface="Helvetica Neue LT Std 45 Light" charset="0"/>
              <a:ea typeface="Helvetica Neue LT Std 45 Light" charset="0"/>
              <a:cs typeface="Helvetica Neue LT Std 45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1013" y="606014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smtClean="0">
                <a:latin typeface="Helvetica Neue LT Std 45 Light" charset="0"/>
                <a:ea typeface="Helvetica Neue LT Std 45 Light" charset="0"/>
                <a:cs typeface="Helvetica Neue LT Std 45 Light" charset="0"/>
              </a:rPr>
              <a:t>Cameron</a:t>
            </a:r>
            <a:endParaRPr lang="de-DE" sz="5400">
              <a:latin typeface="Helvetica Neue LT Std 45 Light" charset="0"/>
              <a:ea typeface="Helvetica Neue LT Std 45 Light" charset="0"/>
              <a:cs typeface="Helvetica Neue LT Std 45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7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 LT Std 45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2016-06-15T10:21:48Z</dcterms:created>
  <dcterms:modified xsi:type="dcterms:W3CDTF">2016-06-15T10:25:13Z</dcterms:modified>
</cp:coreProperties>
</file>