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97" r:id="rId5"/>
  </p:sldMasterIdLst>
  <p:notesMasterIdLst>
    <p:notesMasterId r:id="rId10"/>
  </p:notesMasterIdLst>
  <p:sldIdLst>
    <p:sldId id="10637" r:id="rId6"/>
    <p:sldId id="10648" r:id="rId7"/>
    <p:sldId id="10642" r:id="rId8"/>
    <p:sldId id="106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BF44616A-0BBC-F04D-B77A-71B27F00BF89}">
          <p14:sldIdLst>
            <p14:sldId id="10637"/>
            <p14:sldId id="10648"/>
            <p14:sldId id="10642"/>
            <p14:sldId id="106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8D8EC"/>
    <a:srgbClr val="1D72A7"/>
    <a:srgbClr val="2B88C7"/>
    <a:srgbClr val="52A3DA"/>
    <a:srgbClr val="83CAE0"/>
    <a:srgbClr val="9ED3CD"/>
    <a:srgbClr val="FFB265"/>
    <a:srgbClr val="F6C56E"/>
    <a:srgbClr val="AD9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EB450-AC93-407F-A8BB-88E310D36E6A}" v="12" dt="2021-12-07T17:11:19.829"/>
    <p1510:client id="{E5A28D7C-F020-4BC7-96C5-B0FAAC8A42F7}" v="10" dt="2022-01-13T19:16:36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C556B-D13D-444F-9668-F869663AF4D7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ADF83FE7-BC15-4028-A5C0-F6F025B335C4}">
      <dgm:prSet phldrT="[Texto]" custT="1"/>
      <dgm:spPr/>
      <dgm:t>
        <a:bodyPr/>
        <a:lstStyle/>
        <a:p>
          <a:r>
            <a:rPr lang="pt-BR" sz="11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2 – Em Andamento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D327B070-E120-4850-87CA-C7FEBA27381A}" type="parTrans" cxnId="{AB1F6112-8400-4F54-A3CD-5912DD8208F3}">
      <dgm:prSet/>
      <dgm:spPr/>
      <dgm:t>
        <a:bodyPr/>
        <a:lstStyle/>
        <a:p>
          <a:endParaRPr lang="pt-BR" sz="1100"/>
        </a:p>
      </dgm:t>
    </dgm:pt>
    <dgm:pt modelId="{7E03520D-2816-478D-B613-80B2F339527D}" type="sibTrans" cxnId="{AB1F6112-8400-4F54-A3CD-5912DD8208F3}">
      <dgm:prSet/>
      <dgm:spPr/>
      <dgm:t>
        <a:bodyPr/>
        <a:lstStyle/>
        <a:p>
          <a:endParaRPr lang="pt-BR" sz="1100"/>
        </a:p>
      </dgm:t>
    </dgm:pt>
    <dgm:pt modelId="{C15C0AF6-90E3-47B2-82C9-4514380650A8}">
      <dgm:prSet custT="1"/>
      <dgm:spPr/>
      <dgm:t>
        <a:bodyPr/>
        <a:lstStyle/>
        <a:p>
          <a:r>
            <a:rPr lang="pt-BR" sz="11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1 – Em Andamento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9F5DDCB0-2CA6-4357-8548-8D3F63B8B767}" type="parTrans" cxnId="{41BB9E09-6D67-4B94-9ABA-BFC482AD58B9}">
      <dgm:prSet/>
      <dgm:spPr/>
      <dgm:t>
        <a:bodyPr/>
        <a:lstStyle/>
        <a:p>
          <a:endParaRPr lang="pt-BR" sz="1100"/>
        </a:p>
      </dgm:t>
    </dgm:pt>
    <dgm:pt modelId="{7101B12A-0014-45F4-9685-1B4284F0A70E}" type="sibTrans" cxnId="{41BB9E09-6D67-4B94-9ABA-BFC482AD58B9}">
      <dgm:prSet/>
      <dgm:spPr/>
      <dgm:t>
        <a:bodyPr/>
        <a:lstStyle/>
        <a:p>
          <a:endParaRPr lang="pt-BR" sz="1100"/>
        </a:p>
      </dgm:t>
    </dgm:pt>
    <dgm:pt modelId="{35CC9144-307A-4F1F-BB44-C84AD3FF942C}">
      <dgm:prSet phldrT="[Texto]" custT="1"/>
      <dgm:spPr/>
      <dgm:t>
        <a:bodyPr/>
        <a:lstStyle/>
        <a:p>
          <a:r>
            <a:rPr lang="pt-BR" sz="11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noProof="0" dirty="0" smtClean="0">
              <a:latin typeface="Century Gothic" panose="020B0502020202020204" pitchFamily="34" charset="0"/>
            </a:rPr>
            <a:t>/mm/</a:t>
          </a:r>
          <a:r>
            <a:rPr lang="pt-BR" sz="1100" noProof="0" dirty="0" err="1" smtClean="0">
              <a:latin typeface="Century Gothic" panose="020B0502020202020204" pitchFamily="34" charset="0"/>
            </a:rPr>
            <a:t>aaaaa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ED131A56-5BBF-4600-B35D-BD1C0A8AF112}" type="parTrans" cxnId="{34CC1E51-0B36-4C6A-9D85-93187BEBCD20}">
      <dgm:prSet/>
      <dgm:spPr/>
      <dgm:t>
        <a:bodyPr/>
        <a:lstStyle/>
        <a:p>
          <a:endParaRPr lang="pt-BR" sz="1100"/>
        </a:p>
      </dgm:t>
    </dgm:pt>
    <dgm:pt modelId="{FF5857BB-1236-48EB-A72D-A75986412FFE}" type="sibTrans" cxnId="{34CC1E51-0B36-4C6A-9D85-93187BEBCD20}">
      <dgm:prSet/>
      <dgm:spPr/>
      <dgm:t>
        <a:bodyPr/>
        <a:lstStyle/>
        <a:p>
          <a:endParaRPr lang="pt-BR" sz="1100"/>
        </a:p>
      </dgm:t>
    </dgm:pt>
    <dgm:pt modelId="{60483F1F-055E-4717-9FE6-A168A8DBDCFE}">
      <dgm:prSet phldrT="[Texto]" custT="1"/>
      <dgm:spPr/>
      <dgm:t>
        <a:bodyPr/>
        <a:lstStyle/>
        <a:p>
          <a:r>
            <a:rPr lang="pt-BR" sz="11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noProof="0" dirty="0" smtClean="0">
              <a:latin typeface="Century Gothic" panose="020B0502020202020204" pitchFamily="34" charset="0"/>
            </a:rPr>
            <a:t>/mm/</a:t>
          </a:r>
          <a:r>
            <a:rPr lang="pt-BR" sz="1100" noProof="0" dirty="0" err="1" smtClean="0">
              <a:latin typeface="Century Gothic" panose="020B0502020202020204" pitchFamily="34" charset="0"/>
            </a:rPr>
            <a:t>aaaaa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4E431857-3F5A-40F2-B619-DCD38656E374}" type="parTrans" cxnId="{1F5B66F3-6021-4B6E-B1DD-81622D2FF9C7}">
      <dgm:prSet/>
      <dgm:spPr/>
      <dgm:t>
        <a:bodyPr/>
        <a:lstStyle/>
        <a:p>
          <a:endParaRPr lang="pt-BR" sz="1100"/>
        </a:p>
      </dgm:t>
    </dgm:pt>
    <dgm:pt modelId="{37C94D88-CF86-4CA2-AAF3-F2822E3264A9}" type="sibTrans" cxnId="{1F5B66F3-6021-4B6E-B1DD-81622D2FF9C7}">
      <dgm:prSet/>
      <dgm:spPr/>
      <dgm:t>
        <a:bodyPr/>
        <a:lstStyle/>
        <a:p>
          <a:endParaRPr lang="pt-BR" sz="1100"/>
        </a:p>
      </dgm:t>
    </dgm:pt>
    <dgm:pt modelId="{46EC8039-F21C-4D83-A5EA-A27C0A8AE2A4}">
      <dgm:prSet custT="1"/>
      <dgm:spPr/>
      <dgm:t>
        <a:bodyPr/>
        <a:lstStyle/>
        <a:p>
          <a:r>
            <a:rPr lang="pt-BR" sz="11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3 – Em Andamento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EDCBDE23-7A05-4E68-8D76-EB89015ED83D}" type="parTrans" cxnId="{CEA4F803-F6D3-4922-A50A-773F3652C0FA}">
      <dgm:prSet/>
      <dgm:spPr/>
      <dgm:t>
        <a:bodyPr/>
        <a:lstStyle/>
        <a:p>
          <a:endParaRPr lang="pt-BR" sz="1100"/>
        </a:p>
      </dgm:t>
    </dgm:pt>
    <dgm:pt modelId="{41E7B212-2492-47A4-82FE-2F41F2EB1F5E}" type="sibTrans" cxnId="{CEA4F803-F6D3-4922-A50A-773F3652C0FA}">
      <dgm:prSet/>
      <dgm:spPr/>
      <dgm:t>
        <a:bodyPr/>
        <a:lstStyle/>
        <a:p>
          <a:endParaRPr lang="pt-BR" sz="1100"/>
        </a:p>
      </dgm:t>
    </dgm:pt>
    <dgm:pt modelId="{9368A663-F062-48FE-8B2A-DFED85F6AA93}">
      <dgm:prSet phldrT="[Texto]" custT="1"/>
      <dgm:spPr/>
      <dgm:t>
        <a:bodyPr/>
        <a:lstStyle/>
        <a:p>
          <a:r>
            <a:rPr lang="pt-BR" sz="11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noProof="0" dirty="0" smtClean="0">
              <a:latin typeface="Century Gothic" panose="020B0502020202020204" pitchFamily="34" charset="0"/>
            </a:rPr>
            <a:t>/mm/</a:t>
          </a:r>
          <a:r>
            <a:rPr lang="pt-BR" sz="1100" noProof="0" dirty="0" err="1" smtClean="0">
              <a:latin typeface="Century Gothic" panose="020B0502020202020204" pitchFamily="34" charset="0"/>
            </a:rPr>
            <a:t>aaaaa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9B700879-0E53-4B77-B57F-3D3DAB72BE4B}" type="parTrans" cxnId="{B07C5411-3932-4577-A31B-DDF1D7CF70F7}">
      <dgm:prSet/>
      <dgm:spPr/>
      <dgm:t>
        <a:bodyPr/>
        <a:lstStyle/>
        <a:p>
          <a:endParaRPr lang="pt-BR" sz="1100"/>
        </a:p>
      </dgm:t>
    </dgm:pt>
    <dgm:pt modelId="{DB554BDD-AE2E-4C46-94F3-A0A92DE2946D}" type="sibTrans" cxnId="{B07C5411-3932-4577-A31B-DDF1D7CF70F7}">
      <dgm:prSet/>
      <dgm:spPr/>
      <dgm:t>
        <a:bodyPr/>
        <a:lstStyle/>
        <a:p>
          <a:endParaRPr lang="pt-BR" sz="1100"/>
        </a:p>
      </dgm:t>
    </dgm:pt>
    <dgm:pt modelId="{3CC986AA-AE43-4E98-9694-3C5F1F874E77}">
      <dgm:prSet custT="1"/>
      <dgm:spPr/>
      <dgm:t>
        <a:bodyPr/>
        <a:lstStyle/>
        <a:p>
          <a:r>
            <a:rPr lang="pt-BR" sz="11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4 – Em Andamento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BC0F6404-A573-4924-8A14-2AE6C8B635A7}" type="parTrans" cxnId="{5F9DF982-F90F-42A4-962F-1B8224C4DF17}">
      <dgm:prSet/>
      <dgm:spPr/>
      <dgm:t>
        <a:bodyPr/>
        <a:lstStyle/>
        <a:p>
          <a:endParaRPr lang="pt-BR" sz="1100"/>
        </a:p>
      </dgm:t>
    </dgm:pt>
    <dgm:pt modelId="{38D4EE73-3311-47DD-A090-DE7A199DF439}" type="sibTrans" cxnId="{5F9DF982-F90F-42A4-962F-1B8224C4DF17}">
      <dgm:prSet/>
      <dgm:spPr/>
      <dgm:t>
        <a:bodyPr/>
        <a:lstStyle/>
        <a:p>
          <a:endParaRPr lang="pt-BR" sz="1100"/>
        </a:p>
      </dgm:t>
    </dgm:pt>
    <dgm:pt modelId="{F21CEF35-2002-4CBC-B231-37755793FCF4}">
      <dgm:prSet phldrT="[Texto]" custT="1"/>
      <dgm:spPr/>
      <dgm:t>
        <a:bodyPr/>
        <a:lstStyle/>
        <a:p>
          <a:r>
            <a:rPr lang="pt-BR" sz="11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noProof="0" dirty="0" smtClean="0">
              <a:latin typeface="Century Gothic" panose="020B0502020202020204" pitchFamily="34" charset="0"/>
            </a:rPr>
            <a:t>/mm/</a:t>
          </a:r>
          <a:r>
            <a:rPr lang="pt-BR" sz="1100" noProof="0" dirty="0" err="1" smtClean="0">
              <a:latin typeface="Century Gothic" panose="020B0502020202020204" pitchFamily="34" charset="0"/>
            </a:rPr>
            <a:t>aaaaa</a:t>
          </a:r>
          <a:endParaRPr lang="pt-BR" sz="1100" noProof="0" dirty="0">
            <a:latin typeface="Century Gothic" panose="020B0502020202020204" pitchFamily="34" charset="0"/>
          </a:endParaRPr>
        </a:p>
      </dgm:t>
    </dgm:pt>
    <dgm:pt modelId="{9098609A-9096-4AA1-96E3-8341B244D81B}" type="parTrans" cxnId="{C08BAF6A-3954-40B5-96EC-23C8D94354F1}">
      <dgm:prSet/>
      <dgm:spPr/>
      <dgm:t>
        <a:bodyPr/>
        <a:lstStyle/>
        <a:p>
          <a:endParaRPr lang="pt-BR" sz="1100"/>
        </a:p>
      </dgm:t>
    </dgm:pt>
    <dgm:pt modelId="{C03B8D30-374C-467D-8FA4-5277F1719CC6}" type="sibTrans" cxnId="{C08BAF6A-3954-40B5-96EC-23C8D94354F1}">
      <dgm:prSet/>
      <dgm:spPr/>
      <dgm:t>
        <a:bodyPr/>
        <a:lstStyle/>
        <a:p>
          <a:endParaRPr lang="pt-BR" sz="1100"/>
        </a:p>
      </dgm:t>
    </dgm:pt>
    <dgm:pt modelId="{E6490E73-1ECD-4F48-9A41-9811153C9414}" type="pres">
      <dgm:prSet presAssocID="{F89C556B-D13D-444F-9668-F869663AF4D7}" presName="Name0" presStyleCnt="0">
        <dgm:presLayoutVars>
          <dgm:dir/>
          <dgm:resizeHandles val="exact"/>
        </dgm:presLayoutVars>
      </dgm:prSet>
      <dgm:spPr/>
    </dgm:pt>
    <dgm:pt modelId="{E5BFC024-2090-423E-A87F-98C5BCCCB0FE}" type="pres">
      <dgm:prSet presAssocID="{C15C0AF6-90E3-47B2-82C9-4514380650A8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562EA8-9303-40F4-AEC2-3DF668FF0CEE}" type="pres">
      <dgm:prSet presAssocID="{7101B12A-0014-45F4-9685-1B4284F0A70E}" presName="parAndChSpace" presStyleCnt="0"/>
      <dgm:spPr/>
    </dgm:pt>
    <dgm:pt modelId="{24CA9216-74C8-4841-94D0-FFEE8B807E80}" type="pres">
      <dgm:prSet presAssocID="{ADF83FE7-BC15-4028-A5C0-F6F025B335C4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3F34C3-2933-4FCE-8F2D-48BF41B29699}" type="pres">
      <dgm:prSet presAssocID="{7E03520D-2816-478D-B613-80B2F339527D}" presName="parAndChSpace" presStyleCnt="0"/>
      <dgm:spPr/>
    </dgm:pt>
    <dgm:pt modelId="{2F98A242-3A71-4A94-ACEE-EAB6329C78E9}" type="pres">
      <dgm:prSet presAssocID="{46EC8039-F21C-4D83-A5EA-A27C0A8AE2A4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2B5988-6958-4480-8197-3A6269DC8EF9}" type="pres">
      <dgm:prSet presAssocID="{41E7B212-2492-47A4-82FE-2F41F2EB1F5E}" presName="parAndChSpace" presStyleCnt="0"/>
      <dgm:spPr/>
    </dgm:pt>
    <dgm:pt modelId="{8C8E8480-C5A8-4CF9-BEC9-5DC231F6BF01}" type="pres">
      <dgm:prSet presAssocID="{3CC986AA-AE43-4E98-9694-3C5F1F874E77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AB12259-FE39-4D5E-87B6-836710678F86}" type="presOf" srcId="{ADF83FE7-BC15-4028-A5C0-F6F025B335C4}" destId="{24CA9216-74C8-4841-94D0-FFEE8B807E80}" srcOrd="0" destOrd="0" presId="urn:microsoft.com/office/officeart/2005/8/layout/hChevron3"/>
    <dgm:cxn modelId="{41BB9E09-6D67-4B94-9ABA-BFC482AD58B9}" srcId="{F89C556B-D13D-444F-9668-F869663AF4D7}" destId="{C15C0AF6-90E3-47B2-82C9-4514380650A8}" srcOrd="0" destOrd="0" parTransId="{9F5DDCB0-2CA6-4357-8548-8D3F63B8B767}" sibTransId="{7101B12A-0014-45F4-9685-1B4284F0A70E}"/>
    <dgm:cxn modelId="{0A4CC90E-CC24-40EF-BE54-18CEA9354B47}" type="presOf" srcId="{46EC8039-F21C-4D83-A5EA-A27C0A8AE2A4}" destId="{2F98A242-3A71-4A94-ACEE-EAB6329C78E9}" srcOrd="0" destOrd="0" presId="urn:microsoft.com/office/officeart/2005/8/layout/hChevron3"/>
    <dgm:cxn modelId="{7E174244-2352-44FF-BE3B-D2A6AEB491D6}" type="presOf" srcId="{C15C0AF6-90E3-47B2-82C9-4514380650A8}" destId="{E5BFC024-2090-423E-A87F-98C5BCCCB0FE}" srcOrd="0" destOrd="0" presId="urn:microsoft.com/office/officeart/2005/8/layout/hChevron3"/>
    <dgm:cxn modelId="{B07C5411-3932-4577-A31B-DDF1D7CF70F7}" srcId="{46EC8039-F21C-4D83-A5EA-A27C0A8AE2A4}" destId="{9368A663-F062-48FE-8B2A-DFED85F6AA93}" srcOrd="0" destOrd="0" parTransId="{9B700879-0E53-4B77-B57F-3D3DAB72BE4B}" sibTransId="{DB554BDD-AE2E-4C46-94F3-A0A92DE2946D}"/>
    <dgm:cxn modelId="{2B5F1EA6-B1E8-4A6E-8D0C-5B34D91A7E9C}" type="presOf" srcId="{F89C556B-D13D-444F-9668-F869663AF4D7}" destId="{E6490E73-1ECD-4F48-9A41-9811153C9414}" srcOrd="0" destOrd="0" presId="urn:microsoft.com/office/officeart/2005/8/layout/hChevron3"/>
    <dgm:cxn modelId="{5F9DF982-F90F-42A4-962F-1B8224C4DF17}" srcId="{F89C556B-D13D-444F-9668-F869663AF4D7}" destId="{3CC986AA-AE43-4E98-9694-3C5F1F874E77}" srcOrd="3" destOrd="0" parTransId="{BC0F6404-A573-4924-8A14-2AE6C8B635A7}" sibTransId="{38D4EE73-3311-47DD-A090-DE7A199DF439}"/>
    <dgm:cxn modelId="{0668A76F-4599-4E7A-A5E7-8DDBCA68DA21}" type="presOf" srcId="{9368A663-F062-48FE-8B2A-DFED85F6AA93}" destId="{2F98A242-3A71-4A94-ACEE-EAB6329C78E9}" srcOrd="0" destOrd="1" presId="urn:microsoft.com/office/officeart/2005/8/layout/hChevron3"/>
    <dgm:cxn modelId="{08EB52A6-DDB7-400E-A643-CB0A715833F4}" type="presOf" srcId="{F21CEF35-2002-4CBC-B231-37755793FCF4}" destId="{8C8E8480-C5A8-4CF9-BEC9-5DC231F6BF01}" srcOrd="0" destOrd="1" presId="urn:microsoft.com/office/officeart/2005/8/layout/hChevron3"/>
    <dgm:cxn modelId="{CEA4F803-F6D3-4922-A50A-773F3652C0FA}" srcId="{F89C556B-D13D-444F-9668-F869663AF4D7}" destId="{46EC8039-F21C-4D83-A5EA-A27C0A8AE2A4}" srcOrd="2" destOrd="0" parTransId="{EDCBDE23-7A05-4E68-8D76-EB89015ED83D}" sibTransId="{41E7B212-2492-47A4-82FE-2F41F2EB1F5E}"/>
    <dgm:cxn modelId="{C08BAF6A-3954-40B5-96EC-23C8D94354F1}" srcId="{3CC986AA-AE43-4E98-9694-3C5F1F874E77}" destId="{F21CEF35-2002-4CBC-B231-37755793FCF4}" srcOrd="0" destOrd="0" parTransId="{9098609A-9096-4AA1-96E3-8341B244D81B}" sibTransId="{C03B8D30-374C-467D-8FA4-5277F1719CC6}"/>
    <dgm:cxn modelId="{1B35E2B5-EFDB-43C5-82EF-9EA61836D075}" type="presOf" srcId="{35CC9144-307A-4F1F-BB44-C84AD3FF942C}" destId="{E5BFC024-2090-423E-A87F-98C5BCCCB0FE}" srcOrd="0" destOrd="1" presId="urn:microsoft.com/office/officeart/2005/8/layout/hChevron3"/>
    <dgm:cxn modelId="{1F5B66F3-6021-4B6E-B1DD-81622D2FF9C7}" srcId="{ADF83FE7-BC15-4028-A5C0-F6F025B335C4}" destId="{60483F1F-055E-4717-9FE6-A168A8DBDCFE}" srcOrd="0" destOrd="0" parTransId="{4E431857-3F5A-40F2-B619-DCD38656E374}" sibTransId="{37C94D88-CF86-4CA2-AAF3-F2822E3264A9}"/>
    <dgm:cxn modelId="{06DCF8FC-EA77-4CAE-AACF-299F3B73BD18}" type="presOf" srcId="{3CC986AA-AE43-4E98-9694-3C5F1F874E77}" destId="{8C8E8480-C5A8-4CF9-BEC9-5DC231F6BF01}" srcOrd="0" destOrd="0" presId="urn:microsoft.com/office/officeart/2005/8/layout/hChevron3"/>
    <dgm:cxn modelId="{34CC1E51-0B36-4C6A-9D85-93187BEBCD20}" srcId="{C15C0AF6-90E3-47B2-82C9-4514380650A8}" destId="{35CC9144-307A-4F1F-BB44-C84AD3FF942C}" srcOrd="0" destOrd="0" parTransId="{ED131A56-5BBF-4600-B35D-BD1C0A8AF112}" sibTransId="{FF5857BB-1236-48EB-A72D-A75986412FFE}"/>
    <dgm:cxn modelId="{A8ACAB00-BE51-4758-B3E3-5EEDD9E70571}" type="presOf" srcId="{60483F1F-055E-4717-9FE6-A168A8DBDCFE}" destId="{24CA9216-74C8-4841-94D0-FFEE8B807E80}" srcOrd="0" destOrd="1" presId="urn:microsoft.com/office/officeart/2005/8/layout/hChevron3"/>
    <dgm:cxn modelId="{AB1F6112-8400-4F54-A3CD-5912DD8208F3}" srcId="{F89C556B-D13D-444F-9668-F869663AF4D7}" destId="{ADF83FE7-BC15-4028-A5C0-F6F025B335C4}" srcOrd="1" destOrd="0" parTransId="{D327B070-E120-4850-87CA-C7FEBA27381A}" sibTransId="{7E03520D-2816-478D-B613-80B2F339527D}"/>
    <dgm:cxn modelId="{B1F08CB0-B1E7-4069-B5FE-CB8AD4E31B8A}" type="presParOf" srcId="{E6490E73-1ECD-4F48-9A41-9811153C9414}" destId="{E5BFC024-2090-423E-A87F-98C5BCCCB0FE}" srcOrd="0" destOrd="0" presId="urn:microsoft.com/office/officeart/2005/8/layout/hChevron3"/>
    <dgm:cxn modelId="{19A34750-5DA0-4845-8B37-0721D8F7E14D}" type="presParOf" srcId="{E6490E73-1ECD-4F48-9A41-9811153C9414}" destId="{5C562EA8-9303-40F4-AEC2-3DF668FF0CEE}" srcOrd="1" destOrd="0" presId="urn:microsoft.com/office/officeart/2005/8/layout/hChevron3"/>
    <dgm:cxn modelId="{C86AE962-178C-430F-B34E-D15029C876AB}" type="presParOf" srcId="{E6490E73-1ECD-4F48-9A41-9811153C9414}" destId="{24CA9216-74C8-4841-94D0-FFEE8B807E80}" srcOrd="2" destOrd="0" presId="urn:microsoft.com/office/officeart/2005/8/layout/hChevron3"/>
    <dgm:cxn modelId="{4C32BADB-4B0D-4CEA-B32D-C4B44EEE2DD2}" type="presParOf" srcId="{E6490E73-1ECD-4F48-9A41-9811153C9414}" destId="{723F34C3-2933-4FCE-8F2D-48BF41B29699}" srcOrd="3" destOrd="0" presId="urn:microsoft.com/office/officeart/2005/8/layout/hChevron3"/>
    <dgm:cxn modelId="{F5614DE9-3B1A-4631-9337-0790B974E54D}" type="presParOf" srcId="{E6490E73-1ECD-4F48-9A41-9811153C9414}" destId="{2F98A242-3A71-4A94-ACEE-EAB6329C78E9}" srcOrd="4" destOrd="0" presId="urn:microsoft.com/office/officeart/2005/8/layout/hChevron3"/>
    <dgm:cxn modelId="{F1E19D34-F489-43BE-9D4B-575C7765D867}" type="presParOf" srcId="{E6490E73-1ECD-4F48-9A41-9811153C9414}" destId="{2D2B5988-6958-4480-8197-3A6269DC8EF9}" srcOrd="5" destOrd="0" presId="urn:microsoft.com/office/officeart/2005/8/layout/hChevron3"/>
    <dgm:cxn modelId="{34C94652-065D-43B6-BEE3-F8126C57E564}" type="presParOf" srcId="{E6490E73-1ECD-4F48-9A41-9811153C9414}" destId="{8C8E8480-C5A8-4CF9-BEC9-5DC231F6BF0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FC024-2090-423E-A87F-98C5BCCCB0FE}">
      <dsp:nvSpPr>
        <dsp:cNvPr id="0" name=""/>
        <dsp:cNvSpPr/>
      </dsp:nvSpPr>
      <dsp:spPr>
        <a:xfrm>
          <a:off x="3412" y="0"/>
          <a:ext cx="3424332" cy="522078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803" tIns="27940" rIns="483211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1 – Em Andamento</a:t>
          </a:r>
          <a:endParaRPr lang="pt-BR" sz="1100" kern="1200" noProof="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100" kern="12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kern="1200" noProof="0" dirty="0" smtClean="0">
              <a:latin typeface="Century Gothic" panose="020B0502020202020204" pitchFamily="34" charset="0"/>
            </a:rPr>
            <a:t>/mm/</a:t>
          </a:r>
          <a:r>
            <a:rPr lang="pt-BR" sz="1100" kern="1200" noProof="0" dirty="0" err="1" smtClean="0">
              <a:latin typeface="Century Gothic" panose="020B0502020202020204" pitchFamily="34" charset="0"/>
            </a:rPr>
            <a:t>aaaaa</a:t>
          </a:r>
          <a:endParaRPr lang="pt-BR" sz="1100" kern="1200" noProof="0" dirty="0">
            <a:latin typeface="Century Gothic" panose="020B0502020202020204" pitchFamily="34" charset="0"/>
          </a:endParaRPr>
        </a:p>
      </dsp:txBody>
      <dsp:txXfrm>
        <a:off x="3412" y="0"/>
        <a:ext cx="3359072" cy="522078"/>
      </dsp:txXfrm>
    </dsp:sp>
    <dsp:sp modelId="{24CA9216-74C8-4841-94D0-FFEE8B807E80}">
      <dsp:nvSpPr>
        <dsp:cNvPr id="0" name=""/>
        <dsp:cNvSpPr/>
      </dsp:nvSpPr>
      <dsp:spPr>
        <a:xfrm>
          <a:off x="2742879" y="0"/>
          <a:ext cx="3424332" cy="522078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803" tIns="27940" rIns="120803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2 – Em Andamento</a:t>
          </a:r>
          <a:endParaRPr lang="pt-BR" sz="1100" kern="1200" noProof="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100" kern="12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kern="1200" noProof="0" dirty="0" smtClean="0">
              <a:latin typeface="Century Gothic" panose="020B0502020202020204" pitchFamily="34" charset="0"/>
            </a:rPr>
            <a:t>/mm/</a:t>
          </a:r>
          <a:r>
            <a:rPr lang="pt-BR" sz="1100" kern="1200" noProof="0" dirty="0" err="1" smtClean="0">
              <a:latin typeface="Century Gothic" panose="020B0502020202020204" pitchFamily="34" charset="0"/>
            </a:rPr>
            <a:t>aaaaa</a:t>
          </a:r>
          <a:endParaRPr lang="pt-BR" sz="1100" kern="1200" noProof="0" dirty="0">
            <a:latin typeface="Century Gothic" panose="020B0502020202020204" pitchFamily="34" charset="0"/>
          </a:endParaRPr>
        </a:p>
      </dsp:txBody>
      <dsp:txXfrm>
        <a:off x="2873399" y="0"/>
        <a:ext cx="3163293" cy="522078"/>
      </dsp:txXfrm>
    </dsp:sp>
    <dsp:sp modelId="{2F98A242-3A71-4A94-ACEE-EAB6329C78E9}">
      <dsp:nvSpPr>
        <dsp:cNvPr id="0" name=""/>
        <dsp:cNvSpPr/>
      </dsp:nvSpPr>
      <dsp:spPr>
        <a:xfrm>
          <a:off x="5482345" y="0"/>
          <a:ext cx="3424332" cy="522078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803" tIns="27940" rIns="120803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3 – Em Andamento</a:t>
          </a:r>
          <a:endParaRPr lang="pt-BR" sz="1100" kern="1200" noProof="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100" kern="12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kern="1200" noProof="0" dirty="0" smtClean="0">
              <a:latin typeface="Century Gothic" panose="020B0502020202020204" pitchFamily="34" charset="0"/>
            </a:rPr>
            <a:t>/mm/</a:t>
          </a:r>
          <a:r>
            <a:rPr lang="pt-BR" sz="1100" kern="1200" noProof="0" dirty="0" err="1" smtClean="0">
              <a:latin typeface="Century Gothic" panose="020B0502020202020204" pitchFamily="34" charset="0"/>
            </a:rPr>
            <a:t>aaaaa</a:t>
          </a:r>
          <a:endParaRPr lang="pt-BR" sz="1100" kern="1200" noProof="0" dirty="0">
            <a:latin typeface="Century Gothic" panose="020B0502020202020204" pitchFamily="34" charset="0"/>
          </a:endParaRPr>
        </a:p>
      </dsp:txBody>
      <dsp:txXfrm>
        <a:off x="5612865" y="0"/>
        <a:ext cx="3163293" cy="522078"/>
      </dsp:txXfrm>
    </dsp:sp>
    <dsp:sp modelId="{8C8E8480-C5A8-4CF9-BEC9-5DC231F6BF01}">
      <dsp:nvSpPr>
        <dsp:cNvPr id="0" name=""/>
        <dsp:cNvSpPr/>
      </dsp:nvSpPr>
      <dsp:spPr>
        <a:xfrm>
          <a:off x="8221812" y="0"/>
          <a:ext cx="3424332" cy="522078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803" tIns="27940" rIns="120803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>
              <a:latin typeface="Century Gothic" panose="020B0502020202020204" pitchFamily="34" charset="0"/>
              <a:cs typeface="Calibri" panose="020F0502020204030204" pitchFamily="34" charset="0"/>
            </a:rPr>
            <a:t>Item 4 – Em Andamento</a:t>
          </a:r>
          <a:endParaRPr lang="pt-BR" sz="1100" kern="1200" noProof="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100" kern="1200" noProof="0" dirty="0" err="1" smtClean="0">
              <a:latin typeface="Century Gothic" panose="020B0502020202020204" pitchFamily="34" charset="0"/>
            </a:rPr>
            <a:t>dd</a:t>
          </a:r>
          <a:r>
            <a:rPr lang="pt-BR" sz="1100" kern="1200" noProof="0" dirty="0" smtClean="0">
              <a:latin typeface="Century Gothic" panose="020B0502020202020204" pitchFamily="34" charset="0"/>
            </a:rPr>
            <a:t>/mm/</a:t>
          </a:r>
          <a:r>
            <a:rPr lang="pt-BR" sz="1100" kern="1200" noProof="0" dirty="0" err="1" smtClean="0">
              <a:latin typeface="Century Gothic" panose="020B0502020202020204" pitchFamily="34" charset="0"/>
            </a:rPr>
            <a:t>aaaaa</a:t>
          </a:r>
          <a:endParaRPr lang="pt-BR" sz="1100" kern="1200" noProof="0" dirty="0">
            <a:latin typeface="Century Gothic" panose="020B0502020202020204" pitchFamily="34" charset="0"/>
          </a:endParaRPr>
        </a:p>
      </dsp:txBody>
      <dsp:txXfrm>
        <a:off x="8352332" y="0"/>
        <a:ext cx="3163293" cy="52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4142-DEDA-1343-ACBF-88E53F7A9F8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3E68-592D-874C-9621-BB6EA5CE74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773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A3CD19-6EB2-4B13-A315-EEB1AD09EA13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773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79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773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A3CD19-6EB2-4B13-A315-EEB1AD09EA13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773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63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F3E68-592D-874C-9621-BB6EA5CE7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t/photo/1528397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3">
            <a:extLst>
              <a:ext uri="{FF2B5EF4-FFF2-40B4-BE49-F238E27FC236}">
                <a16:creationId xmlns="" xmlns:a16="http://schemas.microsoft.com/office/drawing/2014/main" id="{DC75A982-5DD2-D74F-93B6-EA2AFB87C6B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aa-ET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9D639D-899D-C743-9AC8-5B3BE3F7B227}"/>
              </a:ext>
            </a:extLst>
          </p:cNvPr>
          <p:cNvSpPr/>
          <p:nvPr userDrawn="1"/>
        </p:nvSpPr>
        <p:spPr>
          <a:xfrm>
            <a:off x="4833257" y="4611189"/>
            <a:ext cx="7358743" cy="22468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61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3E13BBA-720F-D447-8CF0-8E1CB703F3B7}"/>
              </a:ext>
            </a:extLst>
          </p:cNvPr>
          <p:cNvSpPr/>
          <p:nvPr userDrawn="1"/>
        </p:nvSpPr>
        <p:spPr>
          <a:xfrm rot="10800000">
            <a:off x="-4" y="-5"/>
            <a:ext cx="6970646" cy="50358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5050072D-645C-7049-9300-002BB71B4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2093977"/>
            <a:ext cx="5013457" cy="16557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02E85A13-DE3B-FA46-86C3-C04325393B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3379"/>
            <a:ext cx="5013457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ectangle 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A898-970D-3041-86C6-F4A15857945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C8061C41-FC3D-D948-B44E-D27E18C26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26427" y="1489075"/>
            <a:ext cx="5205412" cy="4449763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0C08E9F4-1EA3-314F-B911-AB2E5917B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6427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4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732F761C-DC10-6C4C-83F8-19BC1F0C20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0740" y="1493631"/>
            <a:ext cx="4611600" cy="4445459"/>
          </a:xfrm>
          <a:prstGeom prst="roundRect">
            <a:avLst>
              <a:gd name="adj" fmla="val 9368"/>
            </a:avLst>
          </a:prstGeo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4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380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84F00A07-6298-374F-9530-8D2DC280DE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05916" y="0"/>
            <a:ext cx="6800483" cy="6800483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CBFDD55C-7690-C541-AAC9-EDAD736FF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387" y="1489075"/>
            <a:ext cx="7496175" cy="4449763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7496175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4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3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D42E0CBD-8450-404E-8EBA-049936596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388" y="1489075"/>
            <a:ext cx="10234246" cy="4449763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10234246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4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1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7B4E79F5-896F-C347-9670-028944A17E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6427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4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38AC8E1E-15DF-C742-A81F-7709E394F7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388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072790DC-7717-5343-8BEF-BF2394D35B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28546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51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67FF424-F7B9-E845-A537-1D71C7144B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4055" y="1500184"/>
            <a:ext cx="4552150" cy="35320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8A585EF1-961D-354F-908F-199D4A72DD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388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38AC8E1E-15DF-C742-A81F-7709E394F7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387" y="1493631"/>
            <a:ext cx="3258000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="" xmlns:a16="http://schemas.microsoft.com/office/drawing/2014/main" id="{0532ADDF-EA52-9341-8B6D-D4EE3E5C07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00849" y="1493631"/>
            <a:ext cx="3258000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="" xmlns:a16="http://schemas.microsoft.com/office/drawing/2014/main" id="{8BDA8D78-52C0-3B49-BD57-A08A92C562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8311" y="1493631"/>
            <a:ext cx="3258000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="" xmlns:a16="http://schemas.microsoft.com/office/drawing/2014/main" id="{8A8B8C5B-1C4A-AE4B-8E0B-17548AD40E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3257999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="" xmlns:a16="http://schemas.microsoft.com/office/drawing/2014/main" id="{F56EADD9-7DF8-4044-B608-92C42230B0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00849" y="5001488"/>
            <a:ext cx="3257999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="" xmlns:a16="http://schemas.microsoft.com/office/drawing/2014/main" id="{0AB3584E-9B8B-3047-8548-9D8C0DEFFC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68311" y="5001488"/>
            <a:ext cx="3257999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out Quote Sub Purp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67FF424-F7B9-E845-A537-1D71C7144B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0335" y="1743931"/>
            <a:ext cx="9317666" cy="3257557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3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out Quote Sub Turquois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067FF424-F7B9-E845-A537-1D71C7144B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0335" y="1743931"/>
            <a:ext cx="9317666" cy="3257557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and Ic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AD76A9D1-7996-FB4E-AD88-AF662C8F5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2673103"/>
            <a:ext cx="2649781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0723818-048B-4442-BEF1-09BA1BE8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3388" y="3059966"/>
            <a:ext cx="2649781" cy="750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7000" b="1" i="0" spc="-1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50%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F0D998A-2B98-9F4C-9DF7-6A27A55A45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388" y="1594095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="" xmlns:a16="http://schemas.microsoft.com/office/drawing/2014/main" id="{F63DBA68-FCEF-9543-A62B-D09082B20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0711" y="2673103"/>
            <a:ext cx="2649781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="" xmlns:a16="http://schemas.microsoft.com/office/drawing/2014/main" id="{DE5B0CC4-0912-CE43-83EC-E0EFF6D0A6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0711" y="3059966"/>
            <a:ext cx="2649781" cy="750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7000" b="1" i="0" spc="-1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50%</a:t>
            </a:r>
          </a:p>
        </p:txBody>
      </p:sp>
      <p:sp>
        <p:nvSpPr>
          <p:cNvPr id="37" name="Picture Placeholder 16">
            <a:extLst>
              <a:ext uri="{FF2B5EF4-FFF2-40B4-BE49-F238E27FC236}">
                <a16:creationId xmlns="" xmlns:a16="http://schemas.microsoft.com/office/drawing/2014/main" id="{45DCCBA5-D1A6-F94D-A4AF-45FBD5473E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40711" y="1594095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B95AC152-CB9A-3147-BFFE-B9EBDEDAF4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4079" y="2673103"/>
            <a:ext cx="2649781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EBEB2-FB94-C046-81A4-BD432232AA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4079" y="3059966"/>
            <a:ext cx="2649781" cy="750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7000" b="1" i="0" spc="-1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50%</a:t>
            </a:r>
          </a:p>
        </p:txBody>
      </p:sp>
      <p:sp>
        <p:nvSpPr>
          <p:cNvPr id="41" name="Picture Placeholder 16">
            <a:extLst>
              <a:ext uri="{FF2B5EF4-FFF2-40B4-BE49-F238E27FC236}">
                <a16:creationId xmlns="" xmlns:a16="http://schemas.microsoft.com/office/drawing/2014/main" id="{AD77CBBD-66D6-D840-BF2A-F88DC35B83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54079" y="1594095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="" xmlns:a16="http://schemas.microsoft.com/office/drawing/2014/main" id="{359B1FCE-B8E1-3A4A-9683-FDDA86FC44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49679" y="2673103"/>
            <a:ext cx="2649781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="" xmlns:a16="http://schemas.microsoft.com/office/drawing/2014/main" id="{C1EEDBAC-94F4-8642-BD94-D61E1B9446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9679" y="3059966"/>
            <a:ext cx="2649781" cy="750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7000" b="1" i="0" spc="-1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50%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="" xmlns:a16="http://schemas.microsoft.com/office/drawing/2014/main" id="{C99F27FC-56EA-9946-931E-B6D20898F6F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49679" y="1594095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CD80BE1B-0626-6C43-BA66-16367E38B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3388" y="3951683"/>
            <a:ext cx="2645078" cy="1496462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4pPr>
            <a:lvl5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4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C12D5D8F-BF91-C14A-92DA-5140505E05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40711" y="3951683"/>
            <a:ext cx="2645078" cy="1496462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4pPr>
            <a:lvl5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4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C70415BC-050B-3E4E-A508-93F2569E62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54079" y="3951683"/>
            <a:ext cx="2645078" cy="1496462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4pPr>
            <a:lvl5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4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FBD083BA-FCB2-D246-BE8A-52D972A42D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149679" y="3951683"/>
            <a:ext cx="2645078" cy="1496462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4pPr>
            <a:lvl5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4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0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421FA036-C023-DD49-A73A-3CFE772AA8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388" y="3640666"/>
            <a:ext cx="2649781" cy="5272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9800785B-6EC9-294C-BEFF-7DE053ED16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388" y="2582924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F5DA4AE1-DF8B-C64A-A802-A87D4BF36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0711" y="3640666"/>
            <a:ext cx="2649781" cy="5272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A528E3D8-972E-2A4B-966F-4886BFBA33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40711" y="2582924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EDEE83EE-76C5-F746-B1A9-A8D195D3E8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4079" y="3640666"/>
            <a:ext cx="2649781" cy="5272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EF9AAED6-B79C-5944-B79A-B61616CE93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54079" y="2582924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="" xmlns:a16="http://schemas.microsoft.com/office/drawing/2014/main" id="{7A68164A-3B39-5146-9F92-C7354C84EBB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49679" y="3640666"/>
            <a:ext cx="2649781" cy="5272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="" xmlns:a16="http://schemas.microsoft.com/office/drawing/2014/main" id="{2530F6B9-E0C6-6E42-8049-F7CF69B6FF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49679" y="2582924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8EA2BA7-F205-6B49-A849-C89AF7D11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388" y="1473201"/>
            <a:ext cx="10234612" cy="1022714"/>
          </a:xfrm>
        </p:spPr>
        <p:txBody>
          <a:bodyPr lIns="0" tIns="0" rIns="0" bIns="0"/>
          <a:lstStyle>
            <a:lvl2pPr marL="0" indent="0">
              <a:buFontTx/>
              <a:buNone/>
              <a:defRPr/>
            </a:lvl2pPr>
          </a:lstStyle>
          <a:p>
            <a:pPr lvl="1"/>
            <a:r>
              <a:rPr lang="en-GB"/>
              <a:t>Second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9837D99-6E3B-0246-A029-590049D08A5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3388" y="4202113"/>
            <a:ext cx="2658086" cy="1550987"/>
          </a:xfrm>
        </p:spPr>
        <p:txBody>
          <a:bodyPr lIns="0" tIns="0" rIns="0" bIns="0"/>
          <a:lstStyle>
            <a:lvl1pPr>
              <a:spcAft>
                <a:spcPts val="500"/>
              </a:spcAft>
              <a:defRPr sz="1400" b="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1400"/>
            </a:lvl2pPr>
            <a:lvl3pPr>
              <a:spcAft>
                <a:spcPts val="500"/>
              </a:spcAft>
              <a:defRPr sz="1400"/>
            </a:lvl3pPr>
            <a:lvl4pPr>
              <a:spcAft>
                <a:spcPts val="500"/>
              </a:spcAft>
              <a:defRPr sz="1400"/>
            </a:lvl4pPr>
            <a:lvl5pPr>
              <a:spcAft>
                <a:spcPts val="5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="" xmlns:a16="http://schemas.microsoft.com/office/drawing/2014/main" id="{6843495E-39DE-5040-A839-DA98EB36C53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40711" y="4202113"/>
            <a:ext cx="2649781" cy="1550987"/>
          </a:xfrm>
        </p:spPr>
        <p:txBody>
          <a:bodyPr lIns="0" tIns="0" rIns="0" bIns="0"/>
          <a:lstStyle>
            <a:lvl1pPr>
              <a:spcAft>
                <a:spcPts val="500"/>
              </a:spcAft>
              <a:defRPr sz="1400" b="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1400"/>
            </a:lvl2pPr>
            <a:lvl3pPr>
              <a:spcAft>
                <a:spcPts val="500"/>
              </a:spcAft>
              <a:defRPr sz="1400"/>
            </a:lvl3pPr>
            <a:lvl4pPr>
              <a:spcAft>
                <a:spcPts val="500"/>
              </a:spcAft>
              <a:defRPr sz="1400"/>
            </a:lvl4pPr>
            <a:lvl5pPr>
              <a:spcAft>
                <a:spcPts val="5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="" xmlns:a16="http://schemas.microsoft.com/office/drawing/2014/main" id="{05A10AC3-555D-CF43-8A73-9799D06515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4079" y="4202113"/>
            <a:ext cx="2649781" cy="1550987"/>
          </a:xfrm>
        </p:spPr>
        <p:txBody>
          <a:bodyPr lIns="0" tIns="0" rIns="0" bIns="0"/>
          <a:lstStyle>
            <a:lvl1pPr>
              <a:spcAft>
                <a:spcPts val="500"/>
              </a:spcAft>
              <a:defRPr sz="1400" b="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1400"/>
            </a:lvl2pPr>
            <a:lvl3pPr>
              <a:spcAft>
                <a:spcPts val="500"/>
              </a:spcAft>
              <a:defRPr sz="1400"/>
            </a:lvl3pPr>
            <a:lvl4pPr>
              <a:spcAft>
                <a:spcPts val="500"/>
              </a:spcAft>
              <a:defRPr sz="1400"/>
            </a:lvl4pPr>
            <a:lvl5pPr>
              <a:spcAft>
                <a:spcPts val="5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="" xmlns:a16="http://schemas.microsoft.com/office/drawing/2014/main" id="{AC8D77ED-EF58-E84E-9C58-3F29853C528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49679" y="4202113"/>
            <a:ext cx="2649781" cy="1550987"/>
          </a:xfrm>
        </p:spPr>
        <p:txBody>
          <a:bodyPr lIns="0" tIns="0" rIns="0" bIns="0"/>
          <a:lstStyle>
            <a:lvl1pPr>
              <a:spcAft>
                <a:spcPts val="500"/>
              </a:spcAft>
              <a:defRPr sz="1400" b="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1400"/>
            </a:lvl2pPr>
            <a:lvl3pPr>
              <a:spcAft>
                <a:spcPts val="500"/>
              </a:spcAft>
              <a:defRPr sz="1400"/>
            </a:lvl3pPr>
            <a:lvl4pPr>
              <a:spcAft>
                <a:spcPts val="500"/>
              </a:spcAft>
              <a:defRPr sz="1400"/>
            </a:lvl4pPr>
            <a:lvl5pPr>
              <a:spcAft>
                <a:spcPts val="5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40B3C767-2582-794E-BFEF-C661F59D57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aa-ET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EC774CD-E7A2-A747-8986-0829FBB990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96250"/>
            <a:ext cx="5013457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5050072D-645C-7049-9300-002BB71B4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4346848"/>
            <a:ext cx="5013457" cy="16557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421FA036-C023-DD49-A73A-3CFE772AA8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388" y="2545515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9800785B-6EC9-294C-BEFF-7DE053ED16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388" y="14877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F5DA4AE1-DF8B-C64A-A802-A87D4BF36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0711" y="2545515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A528E3D8-972E-2A4B-966F-4886BFBA33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40711" y="14877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EDEE83EE-76C5-F746-B1A9-A8D195D3E8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4079" y="2545515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EF9AAED6-B79C-5944-B79A-B61616CE93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54079" y="14877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="" xmlns:a16="http://schemas.microsoft.com/office/drawing/2014/main" id="{7A68164A-3B39-5146-9F92-C7354C84EBB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49679" y="2545515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="" xmlns:a16="http://schemas.microsoft.com/office/drawing/2014/main" id="{2530F6B9-E0C6-6E42-8049-F7CF69B6FF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49679" y="14877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8A0B9E10-EB50-6942-8D8C-3D58671B96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3388" y="4744411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Picture Placeholder 16">
            <a:extLst>
              <a:ext uri="{FF2B5EF4-FFF2-40B4-BE49-F238E27FC236}">
                <a16:creationId xmlns="" xmlns:a16="http://schemas.microsoft.com/office/drawing/2014/main" id="{4815DAC4-3662-4145-AD01-50828173CB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3388" y="368666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="" xmlns:a16="http://schemas.microsoft.com/office/drawing/2014/main" id="{816BEAFB-1A00-704A-90C6-FDA39328B0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40711" y="4744411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="" xmlns:a16="http://schemas.microsoft.com/office/drawing/2014/main" id="{5EE4CFDB-03ED-314C-A052-0388B2C1ADD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54079" y="4744411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16">
            <a:extLst>
              <a:ext uri="{FF2B5EF4-FFF2-40B4-BE49-F238E27FC236}">
                <a16:creationId xmlns="" xmlns:a16="http://schemas.microsoft.com/office/drawing/2014/main" id="{E5986DE0-38EF-0440-91F4-A829E6E11B3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254079" y="368666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="" xmlns:a16="http://schemas.microsoft.com/office/drawing/2014/main" id="{0635FD8B-AFF9-6C4F-96D6-08D1D4F867A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9679" y="4744411"/>
            <a:ext cx="2649781" cy="32527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Picture Placeholder 16">
            <a:extLst>
              <a:ext uri="{FF2B5EF4-FFF2-40B4-BE49-F238E27FC236}">
                <a16:creationId xmlns="" xmlns:a16="http://schemas.microsoft.com/office/drawing/2014/main" id="{F293B2B3-B8C7-7242-85DA-705E59C5665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149679" y="368666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16">
            <a:extLst>
              <a:ext uri="{FF2B5EF4-FFF2-40B4-BE49-F238E27FC236}">
                <a16:creationId xmlns="" xmlns:a16="http://schemas.microsoft.com/office/drawing/2014/main" id="{5BEBC925-2345-514A-B1D7-842517A6143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0711" y="368666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F5A9A5B-B4BA-C543-839D-B92C4063A9D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3388" y="2907047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7C18C467-462C-4445-89D8-7D2FA1B4F07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40711" y="2907047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6E6DFB1C-E963-AC4D-BC28-1E034F033B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54079" y="2907047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855E8654-7F7C-6F48-B809-D46A512B92C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49679" y="2907047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53705785-77BE-CD41-B53D-4F6893CEA6C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3388" y="5110601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25B1C06B-C93D-9B47-B592-B83A2CA7A4B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40711" y="5110601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F5EE33B1-EA22-2943-87E7-1F2E1CFF0AC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254079" y="5110601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55CEA117-DAA9-434A-A0EB-49993FE084D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149679" y="5110601"/>
            <a:ext cx="2645078" cy="637223"/>
          </a:xfrm>
        </p:spPr>
        <p:txBody>
          <a:bodyPr lIns="0" tIns="0" rIns="0" bIns="0">
            <a:noAutofit/>
          </a:bodyPr>
          <a:lstStyle>
            <a:lvl1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tx1"/>
                </a:solidFill>
              </a:defRPr>
            </a:lvl1pPr>
            <a:lvl2pPr marL="180000" indent="-180000">
              <a:spcAft>
                <a:spcPts val="5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3pPr>
            <a:lvl4pPr>
              <a:spcAft>
                <a:spcPts val="500"/>
              </a:spcAft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buClr>
                <a:schemeClr val="tx2"/>
              </a:buClr>
              <a:defRPr sz="1400" b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043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y Ste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99A296B0-4FF2-A047-BA0A-AE23DF873C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2037522"/>
            <a:ext cx="1584255" cy="606287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="" xmlns:a16="http://schemas.microsoft.com/office/drawing/2014/main" id="{FAA38A2A-F9AE-DB4C-A648-40314FD82B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9230" y="2037522"/>
            <a:ext cx="1584255" cy="606287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AB81CFF7-69B8-5942-988D-9911B925BD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7644" y="2037522"/>
            <a:ext cx="1584255" cy="606287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="" xmlns:a16="http://schemas.microsoft.com/office/drawing/2014/main" id="{6DC56E93-C643-F948-8E00-6FDEA1FDD7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93059" y="2037522"/>
            <a:ext cx="1584255" cy="606287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1000"/>
              </a:spcAft>
              <a:buNone/>
              <a:defRPr sz="4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686000DD-BE7B-BA49-8133-A5EDD23DBC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388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5DDCA595-78ED-7D48-A9FD-6C89DB76E40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89230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A9898635-0348-FC42-BF41-1511D1F9A03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7644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D3CA26D-05C3-CC4D-9E3F-BE5AD8EA91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093059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2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y Step with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Picture Placeholder 16">
            <a:extLst>
              <a:ext uri="{FF2B5EF4-FFF2-40B4-BE49-F238E27FC236}">
                <a16:creationId xmlns="" xmlns:a16="http://schemas.microsoft.com/office/drawing/2014/main" id="{2BA0928E-969C-9E4A-A5EF-1DBFB09DF97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6081" y="1489075"/>
            <a:ext cx="1625564" cy="1625563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6">
            <a:extLst>
              <a:ext uri="{FF2B5EF4-FFF2-40B4-BE49-F238E27FC236}">
                <a16:creationId xmlns="" xmlns:a16="http://schemas.microsoft.com/office/drawing/2014/main" id="{8E7DA947-0A81-8841-9CFB-F174FBA979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47889" y="1489075"/>
            <a:ext cx="1625564" cy="1625563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ECB53486-4CDF-864E-A1F8-D98716D35D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70595" y="1489075"/>
            <a:ext cx="1625564" cy="1625563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="" xmlns:a16="http://schemas.microsoft.com/office/drawing/2014/main" id="{099D1C10-FFE5-B94D-A4FE-98FD518563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238" y="1489075"/>
            <a:ext cx="1625564" cy="1625563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DFE232A4-6F81-F745-8B82-0D20F0F4C8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388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B454F8A5-ADC7-8742-B9F3-BD74933E3F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89230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1DBE7CD3-38C9-2748-ADC0-013AB9A901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7644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F29DF49-9502-B749-A283-B936A3DCAA5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093059" y="3282950"/>
            <a:ext cx="2389187" cy="2649538"/>
          </a:xfrm>
        </p:spPr>
        <p:txBody>
          <a:bodyPr lIns="0" tIns="0" rIns="0" bIns="0">
            <a:noAutofit/>
          </a:bodyPr>
          <a:lstStyle>
            <a:lvl2pPr marL="0" indent="0">
              <a:spcAft>
                <a:spcPts val="500"/>
              </a:spcAft>
              <a:buNone/>
              <a:defRPr sz="1400"/>
            </a:lvl2pPr>
            <a:lvl3pPr marL="180000">
              <a:spcAft>
                <a:spcPts val="500"/>
              </a:spcAft>
              <a:buClr>
                <a:schemeClr val="tx2"/>
              </a:buClr>
              <a:defRPr sz="1400"/>
            </a:lvl3pPr>
            <a:lvl4pPr marL="360000" indent="-1800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4pPr>
            <a:lvl5pPr marL="540000">
              <a:spcAft>
                <a:spcPts val="500"/>
              </a:spcAft>
              <a:buClr>
                <a:schemeClr val="tx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76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="" xmlns:a16="http://schemas.microsoft.com/office/drawing/2014/main" id="{C0A9D30B-382C-634A-ACE9-36006C7D2087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3668232" y="1489076"/>
            <a:ext cx="7740502" cy="4354032"/>
          </a:xfr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25BCF543-CEEF-A84C-8537-FE9ADEF967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3250" y="1489075"/>
            <a:ext cx="2887306" cy="4354031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519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hart Placeholder 2">
            <a:extLst>
              <a:ext uri="{FF2B5EF4-FFF2-40B4-BE49-F238E27FC236}">
                <a16:creationId xmlns="" xmlns:a16="http://schemas.microsoft.com/office/drawing/2014/main" id="{932A1779-D8BE-FA45-91C9-ABCBEBA44E7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6427" y="1313230"/>
            <a:ext cx="5205412" cy="38377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BE82FE66-078C-0A43-A733-4682A78580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6427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A353C400-B0ED-D647-BC1A-4BA3A4553F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388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0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="" xmlns:a16="http://schemas.microsoft.com/office/drawing/2014/main" id="{12D32350-2080-B649-B400-D3953ED2C29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3387" y="1313230"/>
            <a:ext cx="10998451" cy="38377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93D50BD-AB51-E646-AAE2-1D5A9E7F3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7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="" xmlns:a16="http://schemas.microsoft.com/office/drawing/2014/main" id="{12D32350-2080-B649-B400-D3953ED2C29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3388" y="1313230"/>
            <a:ext cx="5205412" cy="38377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93D50BD-AB51-E646-AAE2-1D5A9E7F3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hart Placeholder 2">
            <a:extLst>
              <a:ext uri="{FF2B5EF4-FFF2-40B4-BE49-F238E27FC236}">
                <a16:creationId xmlns="" xmlns:a16="http://schemas.microsoft.com/office/drawing/2014/main" id="{932A1779-D8BE-FA45-91C9-ABCBEBA44E7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6427" y="1313230"/>
            <a:ext cx="5205412" cy="38377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BE82FE66-078C-0A43-A733-4682A78580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6427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5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BE82FE66-078C-0A43-A733-4682A78580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6427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able Placeholder 3">
            <a:extLst>
              <a:ext uri="{FF2B5EF4-FFF2-40B4-BE49-F238E27FC236}">
                <a16:creationId xmlns="" xmlns:a16="http://schemas.microsoft.com/office/drawing/2014/main" id="{4FB3C6E3-7125-3E48-9687-93F5338C10CD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6226427" y="1489075"/>
            <a:ext cx="5205412" cy="36619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13625CDB-7478-AD48-9B4E-D04023999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3388" y="1489075"/>
            <a:ext cx="5205412" cy="4450015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6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93D50BD-AB51-E646-AAE2-1D5A9E7F3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able Placeholder 3">
            <a:extLst>
              <a:ext uri="{FF2B5EF4-FFF2-40B4-BE49-F238E27FC236}">
                <a16:creationId xmlns="" xmlns:a16="http://schemas.microsoft.com/office/drawing/2014/main" id="{E35C29FC-1ED7-3C48-9AD7-E0EC81A6F9E6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33387" y="1489075"/>
            <a:ext cx="10998451" cy="36619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566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93D50BD-AB51-E646-AAE2-1D5A9E7F3E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BE82FE66-078C-0A43-A733-4682A78580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6427" y="5571890"/>
            <a:ext cx="5205412" cy="3672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able Placeholder 3">
            <a:extLst>
              <a:ext uri="{FF2B5EF4-FFF2-40B4-BE49-F238E27FC236}">
                <a16:creationId xmlns="" xmlns:a16="http://schemas.microsoft.com/office/drawing/2014/main" id="{E35C29FC-1ED7-3C48-9AD7-E0EC81A6F9E6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33388" y="1489075"/>
            <a:ext cx="5205412" cy="36619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6" name="Table Placeholder 3">
            <a:extLst>
              <a:ext uri="{FF2B5EF4-FFF2-40B4-BE49-F238E27FC236}">
                <a16:creationId xmlns="" xmlns:a16="http://schemas.microsoft.com/office/drawing/2014/main" id="{814B9AF2-7041-2844-8F87-FD4B97DBACC1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6226427" y="1489075"/>
            <a:ext cx="5205412" cy="36619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1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AD76A9D1-7996-FB4E-AD88-AF662C8F5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5274" y="150903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EBB5BDC-E8CB-104A-96C8-391B643EC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5274" y="185303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Picture Placeholder 11">
            <a:extLst>
              <a:ext uri="{FF2B5EF4-FFF2-40B4-BE49-F238E27FC236}">
                <a16:creationId xmlns="" xmlns:a16="http://schemas.microsoft.com/office/drawing/2014/main" id="{E69C8FEA-F15C-234A-B1B4-B168DD6777C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05200" y="1110086"/>
            <a:ext cx="4637828" cy="4637828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9E3B5E94-8F96-CE48-AD94-15CBCDE55A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65274" y="2359409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E423171E-B2C1-AF4A-84D6-01D55D9E5F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5274" y="2703416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Avenir Next" panose="020B0503020202020204" pitchFamily="34" charset="0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2588210A-C9A9-B14A-81F9-D090790DD7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65274" y="3209978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="" xmlns:a16="http://schemas.microsoft.com/office/drawing/2014/main" id="{B7128D18-7049-D248-A43A-C1194CBAD3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5274" y="3553985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j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5C0D8C43-D084-1044-8C10-CAD98AA42E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5274" y="4060356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02ADA6AC-4AA5-B14B-9104-D9BEED4645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5274" y="4404363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9" name="Text Placeholder 9">
            <a:extLst>
              <a:ext uri="{FF2B5EF4-FFF2-40B4-BE49-F238E27FC236}">
                <a16:creationId xmlns="" xmlns:a16="http://schemas.microsoft.com/office/drawing/2014/main" id="{2C07E0E3-7F04-7649-8009-8624AEED9C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5274" y="495778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="" xmlns:a16="http://schemas.microsoft.com/office/drawing/2014/main" id="{E12A44C9-DDDB-1D4E-9C64-326823B42D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5274" y="530178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A898-970D-3041-86C6-F4A15857945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10"/>
            <a:ext cx="10234246" cy="629358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D42E0CBD-8450-404E-8EBA-049936596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388" y="1015885"/>
            <a:ext cx="10234246" cy="367437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F13EFBB-60D2-4F44-B27A-915CEB0C8D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3066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4DABF1B6-A2F9-0A4C-94B7-549A23794B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7722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43F7CFF0-9986-3246-A050-76D9E94E23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12378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5024B76C-3C6D-C641-801B-7DBD968CCF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7034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="" xmlns:a16="http://schemas.microsoft.com/office/drawing/2014/main" id="{8F9AF23F-29AD-3F40-8DC9-C00AD8463F2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801690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="" xmlns:a16="http://schemas.microsoft.com/office/drawing/2014/main" id="{4164469D-839D-2149-926C-FCA9A9C47C3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196348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="" xmlns:a16="http://schemas.microsoft.com/office/drawing/2014/main" id="{1AAC26C2-0DE9-E847-BBEE-357AA193D0B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3754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="" xmlns:a16="http://schemas.microsoft.com/office/drawing/2014/main" id="{8C68DC73-4437-0A41-AEC7-268F8C45ACD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28410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="" xmlns:a16="http://schemas.microsoft.com/office/drawing/2014/main" id="{28F58A2B-F91E-9E4A-82A5-CCCE9FC7A3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23066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FF0DD91-7085-FD46-868E-212A639ED67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17722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">
            <a:extLst>
              <a:ext uri="{FF2B5EF4-FFF2-40B4-BE49-F238E27FC236}">
                <a16:creationId xmlns="" xmlns:a16="http://schemas.microsoft.com/office/drawing/2014/main" id="{D77E16E4-6087-E14C-BFCF-A5AFA6A0B99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012378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="" xmlns:a16="http://schemas.microsoft.com/office/drawing/2014/main" id="{B49BC6EB-CCB1-6048-A9B1-017D1A9E46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7034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E4C743F2-3F81-6D41-B432-F54A3A220F2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801690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="" xmlns:a16="http://schemas.microsoft.com/office/drawing/2014/main" id="{C190544E-1605-5C49-A624-B2C7F59610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96348" y="26481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2ABBD357-98CE-CE47-A76E-E160E8B56FD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33754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="" xmlns:a16="http://schemas.microsoft.com/office/drawing/2014/main" id="{4F784FC9-2F80-414A-AB71-88172F8CAF5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828410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="" xmlns:a16="http://schemas.microsoft.com/office/drawing/2014/main" id="{ECD6E54C-47C2-E644-834C-7025DF7C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223066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A9D1D076-5915-7C44-926F-EF326B02634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17722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="" xmlns:a16="http://schemas.microsoft.com/office/drawing/2014/main" id="{2E3EB8BA-7299-2F47-AA3C-C81B51CED87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012378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="" xmlns:a16="http://schemas.microsoft.com/office/drawing/2014/main" id="{DC1A56FE-0C5E-E04F-84EB-0CB58D51555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07034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2">
            <a:extLst>
              <a:ext uri="{FF2B5EF4-FFF2-40B4-BE49-F238E27FC236}">
                <a16:creationId xmlns="" xmlns:a16="http://schemas.microsoft.com/office/drawing/2014/main" id="{AC90916C-4D03-0541-AD51-ABD396DD9A8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801690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Picture Placeholder 2">
            <a:extLst>
              <a:ext uri="{FF2B5EF4-FFF2-40B4-BE49-F238E27FC236}">
                <a16:creationId xmlns="" xmlns:a16="http://schemas.microsoft.com/office/drawing/2014/main" id="{4F11BA2A-C0F9-1846-AAAB-B7F75B805C0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196348" y="380787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44908A63-49EC-B043-9B37-89D632FEBE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3754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="" xmlns:a16="http://schemas.microsoft.com/office/drawing/2014/main" id="{7DC1D62B-58C3-144E-A505-11F49CD6683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28410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="" xmlns:a16="http://schemas.microsoft.com/office/drawing/2014/main" id="{0DE63EDA-B318-F04D-A92A-FF1753B7003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223066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3" name="Picture Placeholder 2">
            <a:extLst>
              <a:ext uri="{FF2B5EF4-FFF2-40B4-BE49-F238E27FC236}">
                <a16:creationId xmlns="" xmlns:a16="http://schemas.microsoft.com/office/drawing/2014/main" id="{7238555B-65CC-DD44-BC34-7EAAFADA7EA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617722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2">
            <a:extLst>
              <a:ext uri="{FF2B5EF4-FFF2-40B4-BE49-F238E27FC236}">
                <a16:creationId xmlns="" xmlns:a16="http://schemas.microsoft.com/office/drawing/2014/main" id="{224B89F1-DFB6-284E-A862-06C9CB278AC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012378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="" xmlns:a16="http://schemas.microsoft.com/office/drawing/2014/main" id="{EE1D228C-F335-5A4E-AF8F-4104180D7CC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407034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84D4482A-5E10-E24E-B71B-06E600BDB21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01690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="" xmlns:a16="http://schemas.microsoft.com/office/drawing/2014/main" id="{8C7BD691-6A9D-E54A-AA1D-7DAC4AFCC1A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96348" y="4967623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="" xmlns:a16="http://schemas.microsoft.com/office/drawing/2014/main" id="{072DA06B-6D9B-7C46-9565-888888771D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829168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="" xmlns:a16="http://schemas.microsoft.com/office/drawing/2014/main" id="{3D9B38F2-0C41-724A-9880-494F6C8CCA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3754" y="1522239"/>
            <a:ext cx="1260000" cy="990000"/>
          </a:xfrm>
          <a:prstGeom prst="roundRect">
            <a:avLst/>
          </a:prstGeom>
          <a:ln w="15875">
            <a:solidFill>
              <a:schemeClr val="accent6"/>
            </a:solidFill>
          </a:ln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11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e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cts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BB7BB7-AA66-3F4C-8FE5-DBB7002209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4577" y="-4547"/>
            <a:ext cx="5457422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AD76A9D1-7996-FB4E-AD88-AF662C8F5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415" y="1509031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EBB5BDC-E8CB-104A-96C8-391B643EC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7415" y="1853038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F0D998A-2B98-9F4C-9DF7-6A27A55A45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388" y="1509031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7DC7F4FD-B3FC-AD40-BA5E-981AFACC56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87415" y="3052115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="" xmlns:a16="http://schemas.microsoft.com/office/drawing/2014/main" id="{9E3D32AC-5CDD-6B42-9981-5D97C576C5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7415" y="3396122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53" name="Picture Placeholder 16">
            <a:extLst>
              <a:ext uri="{FF2B5EF4-FFF2-40B4-BE49-F238E27FC236}">
                <a16:creationId xmlns="" xmlns:a16="http://schemas.microsoft.com/office/drawing/2014/main" id="{1203B61B-7A30-1448-B0AA-E44A6398F9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388" y="3052115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="" xmlns:a16="http://schemas.microsoft.com/office/drawing/2014/main" id="{C220689C-9457-E247-A040-D3CD42C9B3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87415" y="4595199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="" xmlns:a16="http://schemas.microsoft.com/office/drawing/2014/main" id="{B15092F0-A7F5-3142-BD9C-B7B22E9EB4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87415" y="4939206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56" name="Picture Placeholder 16">
            <a:extLst>
              <a:ext uri="{FF2B5EF4-FFF2-40B4-BE49-F238E27FC236}">
                <a16:creationId xmlns="" xmlns:a16="http://schemas.microsoft.com/office/drawing/2014/main" id="{F57FE2B1-CB03-904D-ADFE-650D0972878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3388" y="4595199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acts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BE2892C-4EC0-3E4F-BF25-B3189FD517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8886" y="3781087"/>
            <a:ext cx="4225635" cy="28170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AD76A9D1-7996-FB4E-AD88-AF662C8F5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415" y="1509031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EBB5BDC-E8CB-104A-96C8-391B643EC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7415" y="1853038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F0D998A-2B98-9F4C-9DF7-6A27A55A45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388" y="1509031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7DC7F4FD-B3FC-AD40-BA5E-981AFACC56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87415" y="3052115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="" xmlns:a16="http://schemas.microsoft.com/office/drawing/2014/main" id="{9E3D32AC-5CDD-6B42-9981-5D97C576C5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7415" y="3396122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53" name="Picture Placeholder 16">
            <a:extLst>
              <a:ext uri="{FF2B5EF4-FFF2-40B4-BE49-F238E27FC236}">
                <a16:creationId xmlns="" xmlns:a16="http://schemas.microsoft.com/office/drawing/2014/main" id="{1203B61B-7A30-1448-B0AA-E44A6398F9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388" y="3052115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="" xmlns:a16="http://schemas.microsoft.com/office/drawing/2014/main" id="{C220689C-9457-E247-A040-D3CD42C9B3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87415" y="4595199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="" xmlns:a16="http://schemas.microsoft.com/office/drawing/2014/main" id="{B15092F0-A7F5-3142-BD9C-B7B22E9EB4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87415" y="4939206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56" name="Picture Placeholder 16">
            <a:extLst>
              <a:ext uri="{FF2B5EF4-FFF2-40B4-BE49-F238E27FC236}">
                <a16:creationId xmlns="" xmlns:a16="http://schemas.microsoft.com/office/drawing/2014/main" id="{F57FE2B1-CB03-904D-ADFE-650D0972878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3388" y="4595199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1CDB8649-C887-B74B-AD2F-736ABB49040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71380" y="1509031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3837F3AA-E78A-7549-97C9-5B1A69B0ED1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71380" y="1853038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6F499C29-688B-AF4B-81C0-55900B1C347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17353" y="1509031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="" xmlns:a16="http://schemas.microsoft.com/office/drawing/2014/main" id="{C3A3CF7F-B568-F440-9422-9622A38921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71380" y="3052115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FE455FCA-7D96-584A-89E4-AE95F11318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71380" y="3396122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2C513262-C2BF-4C47-8AC0-144A3E43CA1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017353" y="3052115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="" xmlns:a16="http://schemas.microsoft.com/office/drawing/2014/main" id="{9CD5A10C-F99E-6340-A49F-9AFCA6C424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471380" y="4595199"/>
            <a:ext cx="4103077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F6806028-EFCE-2441-8849-0E372E0A765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71380" y="4939206"/>
            <a:ext cx="4103077" cy="76992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bg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1E640627-D544-3447-89D1-389BED00707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017353" y="4595199"/>
            <a:ext cx="1160829" cy="1160828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840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3">
            <a:extLst>
              <a:ext uri="{FF2B5EF4-FFF2-40B4-BE49-F238E27FC236}">
                <a16:creationId xmlns="" xmlns:a16="http://schemas.microsoft.com/office/drawing/2014/main" id="{F3146B42-5099-914E-8204-263D47819EF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aa-ET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2FEE2E9-3775-6F4B-BE9F-7D42611E1E05}"/>
              </a:ext>
            </a:extLst>
          </p:cNvPr>
          <p:cNvSpPr/>
          <p:nvPr userDrawn="1"/>
        </p:nvSpPr>
        <p:spPr>
          <a:xfrm>
            <a:off x="4833257" y="3508513"/>
            <a:ext cx="7358743" cy="334948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61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CEAAC5F-A61B-F841-B8AD-E4229A0743D7}"/>
              </a:ext>
            </a:extLst>
          </p:cNvPr>
          <p:cNvSpPr/>
          <p:nvPr userDrawn="1"/>
        </p:nvSpPr>
        <p:spPr>
          <a:xfrm rot="10800000">
            <a:off x="-4" y="-5"/>
            <a:ext cx="6970646" cy="50358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EC774CD-E7A2-A747-8986-0829FBB990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3379"/>
            <a:ext cx="5013457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6595FEDD-6997-C94B-81EA-E2E09C372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6132441"/>
            <a:ext cx="5013457" cy="70505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3">
            <a:extLst>
              <a:ext uri="{FF2B5EF4-FFF2-40B4-BE49-F238E27FC236}">
                <a16:creationId xmlns="" xmlns:a16="http://schemas.microsoft.com/office/drawing/2014/main" id="{166CC332-73C9-A64A-9787-11B35C3701B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aa-ET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9D639D-899D-C743-9AC8-5B3BE3F7B227}"/>
              </a:ext>
            </a:extLst>
          </p:cNvPr>
          <p:cNvSpPr/>
          <p:nvPr userDrawn="1"/>
        </p:nvSpPr>
        <p:spPr>
          <a:xfrm>
            <a:off x="4833257" y="4611189"/>
            <a:ext cx="7358743" cy="22468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61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6EEBAB1C-55AA-654D-9CA8-6979DA7CDC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6132441"/>
            <a:ext cx="5013457" cy="70505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FE6BA13-C3CA-4F4B-A318-81E9E07EE3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96250"/>
            <a:ext cx="5013457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C847933-79A6-924E-81E3-4D421B9D7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754" y="4333876"/>
            <a:ext cx="5013325" cy="1668734"/>
          </a:xfrm>
        </p:spPr>
        <p:txBody>
          <a:bodyPr lIns="0" tIns="0" rIns="0" b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</a:t>
            </a:r>
            <a:r>
              <a:rPr lang="en-US"/>
              <a:t>subtitle </a:t>
            </a:r>
            <a:r>
              <a:rPr lang="en-GB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41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76C93A-85B5-2049-9BB1-1E36D7F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986" y="6226320"/>
            <a:ext cx="2887306" cy="3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A898-970D-3041-86C6-F4A15857945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Picture Placeholder 16">
            <a:extLst>
              <a:ext uri="{FF2B5EF4-FFF2-40B4-BE49-F238E27FC236}">
                <a16:creationId xmlns="" xmlns:a16="http://schemas.microsoft.com/office/drawing/2014/main" id="{7BFDA769-0B85-B04C-9592-31F89B9AE1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75378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="" xmlns:a16="http://schemas.microsoft.com/office/drawing/2014/main" id="{586F6250-02CC-DE41-9599-5F34633E17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92886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E3077147-9CB6-A546-8E60-C625604C3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10394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4E8CAC60-C8EA-304F-B704-57761B753E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7902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EB94FAF5-D530-5E46-9B1A-7124A25F553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45410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6">
            <a:extLst>
              <a:ext uri="{FF2B5EF4-FFF2-40B4-BE49-F238E27FC236}">
                <a16:creationId xmlns="" xmlns:a16="http://schemas.microsoft.com/office/drawing/2014/main" id="{CBEF4D17-FA0D-A44C-8C23-3350859567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2918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="" xmlns:a16="http://schemas.microsoft.com/office/drawing/2014/main" id="{D49D5900-CE72-A44B-B773-B4BC36A9679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80425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6">
            <a:extLst>
              <a:ext uri="{FF2B5EF4-FFF2-40B4-BE49-F238E27FC236}">
                <a16:creationId xmlns="" xmlns:a16="http://schemas.microsoft.com/office/drawing/2014/main" id="{5DF576E0-478A-724A-A148-A5C92D53E6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90589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CAC408BB-F543-784A-96E9-EDD0C56B9C1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08097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="" xmlns:a16="http://schemas.microsoft.com/office/drawing/2014/main" id="{A2DC08F1-2EE2-DE4D-B9CC-1FFF9CDA70B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5605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F4B2732D-4FB1-7542-823F-CB668ECD57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43113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1AEEB39F-0F8E-F849-B56F-8B108511A2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0621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="" xmlns:a16="http://schemas.microsoft.com/office/drawing/2014/main" id="{4BF5C357-16E9-6046-A833-22FB8F7EF2E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078129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="" xmlns:a16="http://schemas.microsoft.com/office/drawing/2014/main" id="{9281B640-B4EC-F645-A52F-54111F4FEA7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395636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08F7DC5C-1304-924C-808E-91B23B1947D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0589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29D07868-94AD-494A-956B-26770919AF1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808097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6">
            <a:extLst>
              <a:ext uri="{FF2B5EF4-FFF2-40B4-BE49-F238E27FC236}">
                <a16:creationId xmlns="" xmlns:a16="http://schemas.microsoft.com/office/drawing/2014/main" id="{752846F8-ECD8-A543-97DB-330154C76F0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125605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903CF338-D40D-504C-A650-11B94FC2F6E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43113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="" xmlns:a16="http://schemas.microsoft.com/office/drawing/2014/main" id="{C4F8418B-4F08-A440-8C8D-B69BD4F47CB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60621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16">
            <a:extLst>
              <a:ext uri="{FF2B5EF4-FFF2-40B4-BE49-F238E27FC236}">
                <a16:creationId xmlns="" xmlns:a16="http://schemas.microsoft.com/office/drawing/2014/main" id="{E4F2806A-304E-1A40-977C-A547FB38798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78129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28734E88-5A69-4F4D-BC4C-4FFC4F12938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395636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="" xmlns:a16="http://schemas.microsoft.com/office/drawing/2014/main" id="{00C1FFA4-DA34-F842-B764-82DB72B87FE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505800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="" xmlns:a16="http://schemas.microsoft.com/office/drawing/2014/main" id="{44E0315F-CAE8-9145-8A59-43891AB031D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823308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="" xmlns:a16="http://schemas.microsoft.com/office/drawing/2014/main" id="{68222995-1AB0-9541-AC23-166C9F78201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140816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="" xmlns:a16="http://schemas.microsoft.com/office/drawing/2014/main" id="{4C87F0B5-D29B-F04A-84A9-814499A828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458324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6">
            <a:extLst>
              <a:ext uri="{FF2B5EF4-FFF2-40B4-BE49-F238E27FC236}">
                <a16:creationId xmlns="" xmlns:a16="http://schemas.microsoft.com/office/drawing/2014/main" id="{4131C7D8-133C-FF4F-AD8A-FD7D0AFC3D5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75832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="" xmlns:a16="http://schemas.microsoft.com/office/drawing/2014/main" id="{A7846C89-85EC-F446-80F1-13C40B7CEC3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093340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="" xmlns:a16="http://schemas.microsoft.com/office/drawing/2014/main" id="{E75D72BA-FD0A-BB45-819E-8F50DE6E0A1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410847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152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Icons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Picture Placeholder 16">
            <a:extLst>
              <a:ext uri="{FF2B5EF4-FFF2-40B4-BE49-F238E27FC236}">
                <a16:creationId xmlns="" xmlns:a16="http://schemas.microsoft.com/office/drawing/2014/main" id="{5404E741-ABD1-A748-9978-41D7EC74D0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75378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B78555FE-57B5-374C-B707-1713965B2A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92886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7F8961A4-BCAD-4D4C-9DB6-4D7E9B3FF4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10394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76A9E75D-0AC6-7641-A280-EEBCBD2A2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7902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6">
            <a:extLst>
              <a:ext uri="{FF2B5EF4-FFF2-40B4-BE49-F238E27FC236}">
                <a16:creationId xmlns="" xmlns:a16="http://schemas.microsoft.com/office/drawing/2014/main" id="{9149DED7-C9DE-454E-BB16-6E99E447860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45410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="" xmlns:a16="http://schemas.microsoft.com/office/drawing/2014/main" id="{B7F919AA-2972-8947-8322-979A1AB9561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2918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6">
            <a:extLst>
              <a:ext uri="{FF2B5EF4-FFF2-40B4-BE49-F238E27FC236}">
                <a16:creationId xmlns="" xmlns:a16="http://schemas.microsoft.com/office/drawing/2014/main" id="{0F48A45C-B169-AE4C-AEE7-332D4547FC2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80425" y="1402701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79CAEC7-11D7-7246-828A-D88BB1F8EA1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90589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="" xmlns:a16="http://schemas.microsoft.com/office/drawing/2014/main" id="{D1F412EB-2AC2-204C-B221-38F629ED761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08097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E066FB67-55BF-6C4C-8666-803D4E305EE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5605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86252146-32D6-BE43-8F65-CB867D6689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43113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="" xmlns:a16="http://schemas.microsoft.com/office/drawing/2014/main" id="{DE7FB162-90D0-4742-9A40-4A996FF17E9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0621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="" xmlns:a16="http://schemas.microsoft.com/office/drawing/2014/main" id="{B6BBE125-E235-484E-8214-27AD6E298E1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078129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7E696E55-5030-6C41-84BC-AACFD2F4647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395636" y="2521337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0424C81A-789F-9240-94CD-AA8280E5C77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0589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6">
            <a:extLst>
              <a:ext uri="{FF2B5EF4-FFF2-40B4-BE49-F238E27FC236}">
                <a16:creationId xmlns="" xmlns:a16="http://schemas.microsoft.com/office/drawing/2014/main" id="{98BB00C5-7324-F747-956F-8D5E320BE6F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808097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43B7932B-C3F3-2743-9DF5-5BF27981895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125605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="" xmlns:a16="http://schemas.microsoft.com/office/drawing/2014/main" id="{A1376703-38D6-6445-9CFD-580DC1D7D68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43113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16">
            <a:extLst>
              <a:ext uri="{FF2B5EF4-FFF2-40B4-BE49-F238E27FC236}">
                <a16:creationId xmlns="" xmlns:a16="http://schemas.microsoft.com/office/drawing/2014/main" id="{D9FB68C4-517A-7A49-94CC-5BB71F74284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60621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A059E0E6-451E-4945-83C6-E4AE2732281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78129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="" xmlns:a16="http://schemas.microsoft.com/office/drawing/2014/main" id="{8FD5228A-BF01-8945-B6D1-7C45699A436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395636" y="3639973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="" xmlns:a16="http://schemas.microsoft.com/office/drawing/2014/main" id="{2AD458D2-4D10-C344-AE5B-643A7636A4B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505800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="" xmlns:a16="http://schemas.microsoft.com/office/drawing/2014/main" id="{61B6E90E-5CC7-234A-A75A-A1682142219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823308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="" xmlns:a16="http://schemas.microsoft.com/office/drawing/2014/main" id="{490E5521-9FB5-3A41-B60B-17FCC717625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140816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6">
            <a:extLst>
              <a:ext uri="{FF2B5EF4-FFF2-40B4-BE49-F238E27FC236}">
                <a16:creationId xmlns="" xmlns:a16="http://schemas.microsoft.com/office/drawing/2014/main" id="{3DF1DAD4-7E30-D34F-841E-86074A19C8A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458324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="" xmlns:a16="http://schemas.microsoft.com/office/drawing/2014/main" id="{BB92F025-DFF3-9C4B-B7C0-2FA5CAB6111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75832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="" xmlns:a16="http://schemas.microsoft.com/office/drawing/2014/main" id="{3F1E4A74-F971-784D-A905-8FB5D762CEA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093340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16">
            <a:extLst>
              <a:ext uri="{FF2B5EF4-FFF2-40B4-BE49-F238E27FC236}">
                <a16:creationId xmlns="" xmlns:a16="http://schemas.microsoft.com/office/drawing/2014/main" id="{3134AE4A-2971-1B41-B628-D9DE06C225E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410847" y="4758609"/>
            <a:ext cx="868363" cy="868362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25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31039" y="-8877"/>
            <a:ext cx="8772062" cy="6876288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72061"/>
              <a:gd name="connsiteY0" fmla="*/ 6854178 h 6876288"/>
              <a:gd name="connsiteX1" fmla="*/ 21879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54178 h 6876288"/>
              <a:gd name="connsiteX1" fmla="*/ 22133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541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061" h="6876288">
                <a:moveTo>
                  <a:pt x="0" y="6866878"/>
                </a:moveTo>
                <a:lnTo>
                  <a:pt x="2175279" y="0"/>
                </a:lnTo>
                <a:lnTo>
                  <a:pt x="8771079" y="0"/>
                </a:lnTo>
                <a:cubicBezTo>
                  <a:pt x="8775659" y="2292096"/>
                  <a:pt x="8762483" y="4584192"/>
                  <a:pt x="8767063" y="6876288"/>
                </a:cubicBezTo>
                <a:lnTo>
                  <a:pt x="0" y="6866878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rapezoid 2"/>
          <p:cNvSpPr/>
          <p:nvPr userDrawn="1"/>
        </p:nvSpPr>
        <p:spPr>
          <a:xfrm rot="10800000">
            <a:off x="7" y="0"/>
            <a:ext cx="5626100" cy="68580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75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488" y="2754031"/>
            <a:ext cx="3321236" cy="1807147"/>
          </a:xfrm>
        </p:spPr>
        <p:txBody>
          <a:bodyPr anchor="b">
            <a:noAutofit/>
          </a:bodyPr>
          <a:lstStyle>
            <a:lvl1pPr marL="0" indent="0" algn="l" defTabSz="840669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lang="nl-BE" sz="3001" kern="12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5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AD76A9D1-7996-FB4E-AD88-AF662C8F5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5274" y="150903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EBB5BDC-E8CB-104A-96C8-391B643EC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5274" y="185303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9E3B5E94-8F96-CE48-AD94-15CBCDE55A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65274" y="2359409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E423171E-B2C1-AF4A-84D6-01D55D9E5F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5274" y="2703416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2588210A-C9A9-B14A-81F9-D090790DD7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65274" y="3209978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="" xmlns:a16="http://schemas.microsoft.com/office/drawing/2014/main" id="{B7128D18-7049-D248-A43A-C1194CBAD3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5274" y="3553985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5C0D8C43-D084-1044-8C10-CAD98AA42E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5274" y="4060356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02ADA6AC-4AA5-B14B-9104-D9BEED4645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5274" y="4404363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9" name="Text Placeholder 9">
            <a:extLst>
              <a:ext uri="{FF2B5EF4-FFF2-40B4-BE49-F238E27FC236}">
                <a16:creationId xmlns="" xmlns:a16="http://schemas.microsoft.com/office/drawing/2014/main" id="{2C07E0E3-7F04-7649-8009-8624AEED9C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5274" y="495778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="" xmlns:a16="http://schemas.microsoft.com/office/drawing/2014/main" id="{E12A44C9-DDDB-1D4E-9C64-326823B42D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5274" y="530178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3" name="Text Placeholder 9">
            <a:extLst>
              <a:ext uri="{FF2B5EF4-FFF2-40B4-BE49-F238E27FC236}">
                <a16:creationId xmlns="" xmlns:a16="http://schemas.microsoft.com/office/drawing/2014/main" id="{780AC5E9-B9F5-D141-924D-A1EAA15A0DE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57947" y="150903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="" xmlns:a16="http://schemas.microsoft.com/office/drawing/2014/main" id="{18697F4C-0B0A-734E-8990-BC6E1F7B8C3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57947" y="185303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="" xmlns:a16="http://schemas.microsoft.com/office/drawing/2014/main" id="{B4B41A36-45A5-6A47-9752-F301A87D3F8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57947" y="2359409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="" xmlns:a16="http://schemas.microsoft.com/office/drawing/2014/main" id="{C62C5448-908B-0240-A0B3-72C73E7380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57947" y="2703416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="" xmlns:a16="http://schemas.microsoft.com/office/drawing/2014/main" id="{56B0958F-AB6F-C446-8C7C-3A5F13221DD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57947" y="3209978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41B5A7D5-36E4-1242-BF33-4460432784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57947" y="3553985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A33C6B76-9444-2643-A56E-E574114135F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57947" y="4060356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="" xmlns:a16="http://schemas.microsoft.com/office/drawing/2014/main" id="{BD0B6D00-07FD-7942-9B74-7DE4F52979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57947" y="4404363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41" name="Text Placeholder 9">
            <a:extLst>
              <a:ext uri="{FF2B5EF4-FFF2-40B4-BE49-F238E27FC236}">
                <a16:creationId xmlns="" xmlns:a16="http://schemas.microsoft.com/office/drawing/2014/main" id="{9DE36CAE-E77B-2C4A-99E5-44DF52CEE4D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57947" y="4957781"/>
            <a:ext cx="4725218" cy="367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="" xmlns:a16="http://schemas.microsoft.com/office/drawing/2014/main" id="{82368FDF-874F-1D49-ABC3-69F81D5512A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57947" y="5301788"/>
            <a:ext cx="4725218" cy="32469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solidFill>
                  <a:schemeClr val="bg1"/>
                </a:solidFill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solidFill>
                  <a:schemeClr val="bg1"/>
                </a:solidFill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37387" y="-8874"/>
            <a:ext cx="8765711" cy="6876404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65711"/>
              <a:gd name="connsiteY0" fmla="*/ 6857353 h 6876288"/>
              <a:gd name="connsiteX1" fmla="*/ 2181629 w 8765711"/>
              <a:gd name="connsiteY1" fmla="*/ 0 h 6876288"/>
              <a:gd name="connsiteX2" fmla="*/ 8764729 w 8765711"/>
              <a:gd name="connsiteY2" fmla="*/ 0 h 6876288"/>
              <a:gd name="connsiteX3" fmla="*/ 8760713 w 8765711"/>
              <a:gd name="connsiteY3" fmla="*/ 6876288 h 6876288"/>
              <a:gd name="connsiteX4" fmla="*/ 0 w 8765711"/>
              <a:gd name="connsiteY4" fmla="*/ 6857353 h 6876288"/>
              <a:gd name="connsiteX0" fmla="*/ 0 w 8765711"/>
              <a:gd name="connsiteY0" fmla="*/ 6876403 h 6876403"/>
              <a:gd name="connsiteX1" fmla="*/ 2181629 w 8765711"/>
              <a:gd name="connsiteY1" fmla="*/ 0 h 6876403"/>
              <a:gd name="connsiteX2" fmla="*/ 8764729 w 8765711"/>
              <a:gd name="connsiteY2" fmla="*/ 0 h 6876403"/>
              <a:gd name="connsiteX3" fmla="*/ 8760713 w 8765711"/>
              <a:gd name="connsiteY3" fmla="*/ 6876288 h 6876403"/>
              <a:gd name="connsiteX4" fmla="*/ 0 w 8765711"/>
              <a:gd name="connsiteY4" fmla="*/ 6876403 h 687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5711" h="6876403">
                <a:moveTo>
                  <a:pt x="0" y="6876403"/>
                </a:moveTo>
                <a:lnTo>
                  <a:pt x="2181629" y="0"/>
                </a:lnTo>
                <a:lnTo>
                  <a:pt x="8764729" y="0"/>
                </a:lnTo>
                <a:cubicBezTo>
                  <a:pt x="8769309" y="2292096"/>
                  <a:pt x="8756133" y="4584192"/>
                  <a:pt x="8760713" y="6876288"/>
                </a:cubicBezTo>
                <a:lnTo>
                  <a:pt x="0" y="687640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Trapezoid 2"/>
          <p:cNvSpPr/>
          <p:nvPr userDrawn="1"/>
        </p:nvSpPr>
        <p:spPr>
          <a:xfrm rot="10800000">
            <a:off x="7" y="0"/>
            <a:ext cx="5626100" cy="68580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75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83936" y="992231"/>
            <a:ext cx="3129704" cy="1807147"/>
          </a:xfrm>
        </p:spPr>
        <p:txBody>
          <a:bodyPr anchor="b">
            <a:noAutofit/>
          </a:bodyPr>
          <a:lstStyle>
            <a:lvl1pPr algn="l">
              <a:tabLst/>
              <a:defRPr sz="30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84306" y="3181353"/>
            <a:ext cx="3128963" cy="1822451"/>
          </a:xfrm>
        </p:spPr>
        <p:txBody>
          <a:bodyPr/>
          <a:lstStyle>
            <a:lvl1pPr marL="0" indent="0">
              <a:buNone/>
              <a:defRPr sz="17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84" y="502636"/>
            <a:ext cx="1289698" cy="4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63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SLIDE with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6" y="365130"/>
            <a:ext cx="10748924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>
            <a:lvl1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1pPr>
            <a:lvl2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2pPr>
            <a:lvl3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3pPr>
            <a:lvl4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4pPr>
            <a:lvl5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09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SLID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6" y="365130"/>
            <a:ext cx="10748924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6" y="2030400"/>
            <a:ext cx="10748924" cy="3988800"/>
          </a:xfrm>
        </p:spPr>
        <p:txBody>
          <a:bodyPr/>
          <a:lstStyle>
            <a:lvl1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1pPr>
            <a:lvl2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2pPr>
            <a:lvl3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3pPr>
            <a:lvl4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4pPr>
            <a:lvl5pPr algn="l">
              <a:spcBef>
                <a:spcPts val="375"/>
              </a:spcBef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1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34353" r="34353"/>
          <a:stretch/>
        </p:blipFill>
        <p:spPr>
          <a:xfrm>
            <a:off x="8986625" y="-9487"/>
            <a:ext cx="3232506" cy="687754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10758376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1" y="2028538"/>
            <a:ext cx="4080000" cy="398881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062871" y="2028538"/>
            <a:ext cx="4080000" cy="398881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62916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10758376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67864"/>
            <a:ext cx="5280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500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316577" y="1867864"/>
            <a:ext cx="5280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500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260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10758376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67864"/>
            <a:ext cx="3456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500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489388" y="1867864"/>
            <a:ext cx="3456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500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8140577" y="1867864"/>
            <a:ext cx="3456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500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684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10758376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867865"/>
            <a:ext cx="26064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3555527" y="1867865"/>
            <a:ext cx="26064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6272852" y="1867865"/>
            <a:ext cx="26064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8990177" y="1867865"/>
            <a:ext cx="26064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9074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10758376" cy="1325563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38199" y="1867865"/>
            <a:ext cx="2064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011795" y="1867865"/>
            <a:ext cx="2064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5185388" y="1867865"/>
            <a:ext cx="2064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7358983" y="1867865"/>
            <a:ext cx="2064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9532577" y="1867865"/>
            <a:ext cx="2064000" cy="432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125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410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8"/>
            <a:ext cx="10758376" cy="589910"/>
          </a:xfrm>
        </p:spPr>
        <p:txBody>
          <a:bodyPr/>
          <a:lstStyle>
            <a:lvl1pPr>
              <a:defRPr sz="3001" b="0"/>
            </a:lvl1pPr>
          </a:lstStyle>
          <a:p>
            <a:r>
              <a:rPr lang="en-US"/>
              <a:t>Track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38201" y="1370295"/>
            <a:ext cx="5280000" cy="1975424"/>
          </a:xfrm>
        </p:spPr>
        <p:txBody>
          <a:bodyPr lIns="36000" tIns="36000" rIns="36000" bIns="36000"/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42" name="TextBox 41"/>
          <p:cNvSpPr txBox="1"/>
          <p:nvPr userDrawn="1"/>
        </p:nvSpPr>
        <p:spPr>
          <a:xfrm>
            <a:off x="838201" y="1079712"/>
            <a:ext cx="5280000" cy="292794"/>
          </a:xfrm>
          <a:prstGeom prst="rect">
            <a:avLst/>
          </a:prstGeom>
          <a:solidFill>
            <a:srgbClr val="E9463F"/>
          </a:solidFill>
          <a:ln>
            <a:solidFill>
              <a:srgbClr val="E9463F"/>
            </a:solidFill>
          </a:ln>
        </p:spPr>
        <p:txBody>
          <a:bodyPr wrap="square" lIns="45000" tIns="45000" rIns="45000" bIns="45000" rtlCol="0" anchor="ctr">
            <a:spAutoFit/>
          </a:bodyPr>
          <a:lstStyle/>
          <a:p>
            <a:pPr algn="l"/>
            <a:r>
              <a:rPr lang="nl-BE" sz="1312" b="1">
                <a:solidFill>
                  <a:schemeClr val="bg1"/>
                </a:solidFill>
              </a:rPr>
              <a:t>ACTIONS of NEXT</a:t>
            </a:r>
            <a:r>
              <a:rPr lang="nl-BE" sz="1312" b="1" baseline="0">
                <a:solidFill>
                  <a:schemeClr val="bg1"/>
                </a:solidFill>
              </a:rPr>
              <a:t> PERIOD</a:t>
            </a:r>
            <a:endParaRPr lang="nl-BE" sz="1312" b="1">
              <a:solidFill>
                <a:schemeClr val="bg1"/>
              </a:solidFill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09971" y="1370295"/>
            <a:ext cx="5280000" cy="1975424"/>
          </a:xfrm>
        </p:spPr>
        <p:txBody>
          <a:bodyPr lIns="36000" tIns="36000" rIns="36000" bIns="36000"/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47" name="TextBox 46"/>
          <p:cNvSpPr txBox="1"/>
          <p:nvPr userDrawn="1"/>
        </p:nvSpPr>
        <p:spPr>
          <a:xfrm>
            <a:off x="6316577" y="1079712"/>
            <a:ext cx="5280000" cy="292794"/>
          </a:xfrm>
          <a:prstGeom prst="rect">
            <a:avLst/>
          </a:prstGeom>
          <a:solidFill>
            <a:srgbClr val="E9463F"/>
          </a:solidFill>
          <a:ln>
            <a:solidFill>
              <a:srgbClr val="E9463F"/>
            </a:solidFill>
          </a:ln>
        </p:spPr>
        <p:txBody>
          <a:bodyPr wrap="square" lIns="45000" tIns="45000" rIns="45000" bIns="45000" rtlCol="0" anchor="ctr">
            <a:spAutoFit/>
          </a:bodyPr>
          <a:lstStyle/>
          <a:p>
            <a:pPr algn="l"/>
            <a:r>
              <a:rPr lang="nl-BE" sz="1312" b="1">
                <a:solidFill>
                  <a:schemeClr val="bg1"/>
                </a:solidFill>
              </a:rPr>
              <a:t>ACTIONS of NEXT</a:t>
            </a:r>
            <a:r>
              <a:rPr lang="nl-BE" sz="1312" b="1" baseline="0">
                <a:solidFill>
                  <a:schemeClr val="bg1"/>
                </a:solidFill>
              </a:rPr>
              <a:t> PERIOD</a:t>
            </a:r>
            <a:endParaRPr lang="nl-BE" sz="1312" b="1">
              <a:solidFill>
                <a:schemeClr val="bg1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38205" y="3646092"/>
            <a:ext cx="10751770" cy="2753893"/>
          </a:xfrm>
        </p:spPr>
        <p:txBody>
          <a:bodyPr lIns="36000" tIns="36000" rIns="36000" bIns="36000"/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51" name="TextBox 50"/>
          <p:cNvSpPr txBox="1"/>
          <p:nvPr userDrawn="1"/>
        </p:nvSpPr>
        <p:spPr>
          <a:xfrm>
            <a:off x="2154867" y="3355514"/>
            <a:ext cx="9435105" cy="292794"/>
          </a:xfrm>
          <a:prstGeom prst="rect">
            <a:avLst/>
          </a:prstGeom>
          <a:solidFill>
            <a:srgbClr val="E9463F"/>
          </a:solidFill>
          <a:ln>
            <a:solidFill>
              <a:srgbClr val="E9463F"/>
            </a:solidFill>
          </a:ln>
        </p:spPr>
        <p:txBody>
          <a:bodyPr wrap="square" lIns="45000" tIns="45000" rIns="45000" bIns="45000" rtlCol="0" anchor="ctr">
            <a:spAutoFit/>
          </a:bodyPr>
          <a:lstStyle/>
          <a:p>
            <a:pPr algn="l"/>
            <a:r>
              <a:rPr lang="nl-BE" sz="1312" b="1">
                <a:solidFill>
                  <a:schemeClr val="bg1"/>
                </a:solidFill>
              </a:rPr>
              <a:t>OPEN</a:t>
            </a:r>
            <a:r>
              <a:rPr lang="nl-BE" sz="1312" b="1" baseline="0">
                <a:solidFill>
                  <a:schemeClr val="bg1"/>
                </a:solidFill>
              </a:rPr>
              <a:t> POINTS </a:t>
            </a:r>
            <a:r>
              <a:rPr lang="nl-BE" sz="1312" b="1" baseline="0" err="1">
                <a:solidFill>
                  <a:schemeClr val="bg1"/>
                </a:solidFill>
              </a:rPr>
              <a:t>and</a:t>
            </a:r>
            <a:r>
              <a:rPr lang="nl-BE" sz="1312" b="1" baseline="0">
                <a:solidFill>
                  <a:schemeClr val="bg1"/>
                </a:solidFill>
              </a:rPr>
              <a:t> MAIN ISSUES</a:t>
            </a:r>
            <a:endParaRPr lang="nl-BE" sz="1312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838202" y="3345439"/>
            <a:ext cx="1165941" cy="292794"/>
          </a:xfrm>
          <a:prstGeom prst="rect">
            <a:avLst/>
          </a:prstGeom>
          <a:solidFill>
            <a:srgbClr val="E9463F"/>
          </a:solidFill>
          <a:ln>
            <a:solidFill>
              <a:srgbClr val="E9463F"/>
            </a:solidFill>
          </a:ln>
        </p:spPr>
        <p:txBody>
          <a:bodyPr wrap="square" lIns="45000" tIns="45000" rIns="45000" bIns="45000" rtlCol="0" anchor="ctr">
            <a:spAutoFit/>
          </a:bodyPr>
          <a:lstStyle/>
          <a:p>
            <a:pPr algn="l"/>
            <a:r>
              <a:rPr lang="nl-BE" sz="1312" b="1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976900" y="3810498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76" name="TextBox 75"/>
          <p:cNvSpPr txBox="1"/>
          <p:nvPr userDrawn="1"/>
        </p:nvSpPr>
        <p:spPr>
          <a:xfrm>
            <a:off x="1251777" y="3783607"/>
            <a:ext cx="82266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/>
              <a:t>Integration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976900" y="4313645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74" name="TextBox 73"/>
          <p:cNvSpPr txBox="1"/>
          <p:nvPr userDrawn="1"/>
        </p:nvSpPr>
        <p:spPr>
          <a:xfrm>
            <a:off x="1251775" y="4150992"/>
            <a:ext cx="53412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/>
              <a:t>Scope</a:t>
            </a:r>
          </a:p>
        </p:txBody>
      </p:sp>
      <p:sp>
        <p:nvSpPr>
          <p:cNvPr id="71" name="Oval 70"/>
          <p:cNvSpPr/>
          <p:nvPr userDrawn="1"/>
        </p:nvSpPr>
        <p:spPr>
          <a:xfrm>
            <a:off x="976900" y="4786315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72" name="TextBox 71"/>
          <p:cNvSpPr txBox="1"/>
          <p:nvPr userDrawn="1"/>
        </p:nvSpPr>
        <p:spPr>
          <a:xfrm>
            <a:off x="1251774" y="4521971"/>
            <a:ext cx="59022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/>
              <a:t>Budget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976900" y="5258983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70" name="TextBox 69"/>
          <p:cNvSpPr txBox="1"/>
          <p:nvPr userDrawn="1"/>
        </p:nvSpPr>
        <p:spPr>
          <a:xfrm>
            <a:off x="1251777" y="4892950"/>
            <a:ext cx="57900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/>
              <a:t>Timing</a:t>
            </a:r>
          </a:p>
        </p:txBody>
      </p:sp>
      <p:sp>
        <p:nvSpPr>
          <p:cNvPr id="67" name="Oval 66"/>
          <p:cNvSpPr/>
          <p:nvPr userDrawn="1"/>
        </p:nvSpPr>
        <p:spPr>
          <a:xfrm>
            <a:off x="976900" y="5731652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68" name="TextBox 67"/>
          <p:cNvSpPr txBox="1"/>
          <p:nvPr userDrawn="1"/>
        </p:nvSpPr>
        <p:spPr>
          <a:xfrm>
            <a:off x="1251776" y="5263929"/>
            <a:ext cx="61106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 err="1"/>
              <a:t>Quality</a:t>
            </a:r>
            <a:endParaRPr lang="nl-BE" sz="1125"/>
          </a:p>
        </p:txBody>
      </p:sp>
      <p:sp>
        <p:nvSpPr>
          <p:cNvPr id="65" name="Oval 64"/>
          <p:cNvSpPr/>
          <p:nvPr userDrawn="1"/>
        </p:nvSpPr>
        <p:spPr>
          <a:xfrm>
            <a:off x="976900" y="6032778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66" name="TextBox 65"/>
          <p:cNvSpPr txBox="1"/>
          <p:nvPr userDrawn="1"/>
        </p:nvSpPr>
        <p:spPr>
          <a:xfrm>
            <a:off x="1251772" y="5634908"/>
            <a:ext cx="48442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 err="1"/>
              <a:t>Risks</a:t>
            </a:r>
            <a:endParaRPr lang="nl-BE" sz="1125"/>
          </a:p>
        </p:txBody>
      </p:sp>
      <p:sp>
        <p:nvSpPr>
          <p:cNvPr id="63" name="Oval 62"/>
          <p:cNvSpPr/>
          <p:nvPr userDrawn="1"/>
        </p:nvSpPr>
        <p:spPr>
          <a:xfrm>
            <a:off x="976900" y="4946653"/>
            <a:ext cx="254000" cy="254000"/>
          </a:xfrm>
          <a:prstGeom prst="ellipse">
            <a:avLst/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51777" y="6005885"/>
            <a:ext cx="79380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25"/>
              <a:t>Resources</a:t>
            </a:r>
          </a:p>
        </p:txBody>
      </p:sp>
      <p:sp>
        <p:nvSpPr>
          <p:cNvPr id="55" name="Rectangle: Rounded Corners 54"/>
          <p:cNvSpPr/>
          <p:nvPr userDrawn="1"/>
        </p:nvSpPr>
        <p:spPr>
          <a:xfrm>
            <a:off x="838204" y="3658101"/>
            <a:ext cx="1668615" cy="3434080"/>
          </a:xfrm>
          <a:prstGeom prst="roundRect">
            <a:avLst>
              <a:gd name="adj" fmla="val 5707"/>
            </a:avLst>
          </a:prstGeom>
          <a:noFill/>
          <a:ln>
            <a:solidFill>
              <a:srgbClr val="4D4D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</p:spTree>
    <p:extLst>
      <p:ext uri="{BB962C8B-B14F-4D97-AF65-F5344CB8AC3E}">
        <p14:creationId xmlns:p14="http://schemas.microsoft.com/office/powerpoint/2010/main" val="38681634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 userDrawn="1"/>
        </p:nvSpPr>
        <p:spPr>
          <a:xfrm>
            <a:off x="6052887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922"/>
          </a:p>
        </p:txBody>
      </p:sp>
      <p:sp>
        <p:nvSpPr>
          <p:cNvPr id="96" name="TextBox 95"/>
          <p:cNvSpPr txBox="1"/>
          <p:nvPr userDrawn="1"/>
        </p:nvSpPr>
        <p:spPr>
          <a:xfrm>
            <a:off x="6930732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97" name="TextBox 96"/>
          <p:cNvSpPr txBox="1"/>
          <p:nvPr userDrawn="1"/>
        </p:nvSpPr>
        <p:spPr>
          <a:xfrm>
            <a:off x="7808577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8686423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99" name="TextBox 98"/>
          <p:cNvSpPr txBox="1"/>
          <p:nvPr userDrawn="1"/>
        </p:nvSpPr>
        <p:spPr>
          <a:xfrm>
            <a:off x="9564268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100" name="TextBox 99"/>
          <p:cNvSpPr txBox="1"/>
          <p:nvPr userDrawn="1"/>
        </p:nvSpPr>
        <p:spPr>
          <a:xfrm>
            <a:off x="11319962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101" name="TextBox 100"/>
          <p:cNvSpPr txBox="1"/>
          <p:nvPr userDrawn="1"/>
        </p:nvSpPr>
        <p:spPr>
          <a:xfrm>
            <a:off x="10442114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250"/>
          </a:p>
        </p:txBody>
      </p:sp>
      <p:sp>
        <p:nvSpPr>
          <p:cNvPr id="102" name="TextBox 101"/>
          <p:cNvSpPr txBox="1"/>
          <p:nvPr userDrawn="1"/>
        </p:nvSpPr>
        <p:spPr>
          <a:xfrm>
            <a:off x="5175041" y="52358"/>
            <a:ext cx="864000" cy="7607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none" lIns="90000" tIns="45000" rIns="90000" bIns="45000" rtlCol="0">
            <a:noAutofit/>
          </a:bodyPr>
          <a:lstStyle/>
          <a:p>
            <a:pPr algn="ctr"/>
            <a:endParaRPr lang="nl-BE" sz="1922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1697" y="1171905"/>
            <a:ext cx="5880000" cy="2446046"/>
          </a:xfrm>
          <a:ln>
            <a:solidFill>
              <a:schemeClr val="accent6"/>
            </a:solidFill>
          </a:ln>
        </p:spPr>
        <p:txBody>
          <a:bodyPr wrap="square" lIns="36000" tIns="36000" rIns="36000" bIns="36000">
            <a:noAutofit/>
          </a:bodyPr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42" name="TextBox 41"/>
          <p:cNvSpPr txBox="1"/>
          <p:nvPr userDrawn="1"/>
        </p:nvSpPr>
        <p:spPr>
          <a:xfrm>
            <a:off x="341697" y="851701"/>
            <a:ext cx="5880000" cy="312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lIns="45000" tIns="45000" rIns="45000" bIns="45000" rtlCol="0" anchor="ctr">
            <a:noAutofit/>
          </a:bodyPr>
          <a:lstStyle/>
          <a:p>
            <a:pPr algn="ctr"/>
            <a:r>
              <a:rPr lang="nl-BE" sz="1312"/>
              <a:t>LAST WEEK ACHIEVEMENTS</a:t>
            </a:r>
          </a:p>
        </p:txBody>
      </p:sp>
      <p:sp>
        <p:nvSpPr>
          <p:cNvPr id="46" name="Content Placeholder 2"/>
          <p:cNvSpPr>
            <a:spLocks noGrp="1"/>
          </p:cNvSpPr>
          <p:nvPr userDrawn="1">
            <p:ph idx="12" hasCustomPrompt="1"/>
          </p:nvPr>
        </p:nvSpPr>
        <p:spPr>
          <a:xfrm>
            <a:off x="6274227" y="1171905"/>
            <a:ext cx="5880000" cy="2446046"/>
          </a:xfrm>
          <a:ln>
            <a:solidFill>
              <a:schemeClr val="accent6"/>
            </a:solidFill>
          </a:ln>
        </p:spPr>
        <p:txBody>
          <a:bodyPr wrap="square" lIns="36000" tIns="36000" rIns="36000" bIns="36000">
            <a:noAutofit/>
          </a:bodyPr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47" name="TextBox 46"/>
          <p:cNvSpPr txBox="1"/>
          <p:nvPr userDrawn="1"/>
        </p:nvSpPr>
        <p:spPr>
          <a:xfrm>
            <a:off x="6274227" y="851701"/>
            <a:ext cx="5880000" cy="312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lIns="45000" tIns="45000" rIns="45000" bIns="45000" rtlCol="0" anchor="ctr">
            <a:noAutofit/>
          </a:bodyPr>
          <a:lstStyle/>
          <a:p>
            <a:pPr marL="0" marR="0" lvl="0" indent="0" algn="ctr" defTabSz="8465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312"/>
              <a:t>MAIN ISSUES </a:t>
            </a:r>
            <a:r>
              <a:rPr lang="nl-BE" sz="1312" err="1"/>
              <a:t>and</a:t>
            </a:r>
            <a:r>
              <a:rPr lang="nl-BE" sz="1312"/>
              <a:t> RISKS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41700" y="112756"/>
            <a:ext cx="416289" cy="283239"/>
          </a:xfrm>
          <a:prstGeom prst="rect">
            <a:avLst/>
          </a:prstGeom>
          <a:noFill/>
        </p:spPr>
        <p:txBody>
          <a:bodyPr wrap="none" lIns="45000" tIns="45000" rIns="45000" bIns="45000" rtlCol="0" anchor="ctr">
            <a:spAutoFit/>
          </a:bodyPr>
          <a:lstStyle/>
          <a:p>
            <a:r>
              <a:rPr lang="nl-BE" sz="1250" i="1"/>
              <a:t>Track</a:t>
            </a:r>
            <a:endParaRPr lang="nl-BE" sz="1922" i="1"/>
          </a:p>
        </p:txBody>
      </p:sp>
      <p:sp>
        <p:nvSpPr>
          <p:cNvPr id="41" name="Content Placeholder 2"/>
          <p:cNvSpPr>
            <a:spLocks noGrp="1"/>
          </p:cNvSpPr>
          <p:nvPr userDrawn="1">
            <p:ph idx="15" hasCustomPrompt="1"/>
          </p:nvPr>
        </p:nvSpPr>
        <p:spPr>
          <a:xfrm>
            <a:off x="890900" y="110371"/>
            <a:ext cx="4224000" cy="288000"/>
          </a:xfrm>
        </p:spPr>
        <p:txBody>
          <a:bodyPr lIns="36000" tIns="0" rIns="0" bIns="0" anchor="ctr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sz="125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 marL="222234" indent="0" algn="l">
              <a:lnSpc>
                <a:spcPct val="100000"/>
              </a:lnSpc>
              <a:spcBef>
                <a:spcPts val="375"/>
              </a:spcBef>
              <a:buNone/>
              <a:defRPr sz="1250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341700" y="483424"/>
            <a:ext cx="624637" cy="283239"/>
          </a:xfrm>
          <a:prstGeom prst="rect">
            <a:avLst/>
          </a:prstGeom>
          <a:noFill/>
        </p:spPr>
        <p:txBody>
          <a:bodyPr wrap="square" lIns="45000" tIns="45000" rIns="45000" bIns="45000" rtlCol="0" anchor="ctr">
            <a:spAutoFit/>
          </a:bodyPr>
          <a:lstStyle/>
          <a:p>
            <a:r>
              <a:rPr lang="nl-BE" sz="1250" i="1"/>
              <a:t>Date</a:t>
            </a:r>
            <a:endParaRPr lang="nl-BE" sz="1922" i="1"/>
          </a:p>
        </p:txBody>
      </p:sp>
      <p:sp>
        <p:nvSpPr>
          <p:cNvPr id="44" name="Content Placeholder 2"/>
          <p:cNvSpPr>
            <a:spLocks noGrp="1"/>
          </p:cNvSpPr>
          <p:nvPr userDrawn="1">
            <p:ph idx="16" hasCustomPrompt="1"/>
          </p:nvPr>
        </p:nvSpPr>
        <p:spPr>
          <a:xfrm>
            <a:off x="890902" y="481036"/>
            <a:ext cx="1167223" cy="288000"/>
          </a:xfrm>
        </p:spPr>
        <p:txBody>
          <a:bodyPr lIns="36000" tIns="36000" rIns="36000" bIns="36000" anchor="ctr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sz="1250" b="0">
                <a:latin typeface="Gill Sans MT" panose="020B0502020104020203" pitchFamily="34" charset="0"/>
              </a:defRPr>
            </a:lvl1pPr>
            <a:lvl2pPr marL="222234" indent="0" algn="l">
              <a:lnSpc>
                <a:spcPct val="100000"/>
              </a:lnSpc>
              <a:spcBef>
                <a:spcPts val="375"/>
              </a:spcBef>
              <a:buNone/>
              <a:defRPr sz="1250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2152491" y="483424"/>
            <a:ext cx="822618" cy="283239"/>
          </a:xfrm>
          <a:prstGeom prst="rect">
            <a:avLst/>
          </a:prstGeom>
          <a:noFill/>
        </p:spPr>
        <p:txBody>
          <a:bodyPr wrap="none" lIns="45000" tIns="45000" rIns="45000" bIns="45000" rtlCol="0" anchor="ctr">
            <a:spAutoFit/>
          </a:bodyPr>
          <a:lstStyle/>
          <a:p>
            <a:r>
              <a:rPr lang="nl-BE" sz="1250" i="1" err="1"/>
              <a:t>Reported</a:t>
            </a:r>
            <a:r>
              <a:rPr lang="nl-BE" sz="1250" i="1"/>
              <a:t> </a:t>
            </a:r>
            <a:r>
              <a:rPr lang="nl-BE" sz="1250" i="1" err="1"/>
              <a:t>by</a:t>
            </a:r>
            <a:endParaRPr lang="nl-BE" sz="1922" i="1"/>
          </a:p>
        </p:txBody>
      </p:sp>
      <p:sp>
        <p:nvSpPr>
          <p:cNvPr id="48" name="Content Placeholder 2"/>
          <p:cNvSpPr>
            <a:spLocks noGrp="1"/>
          </p:cNvSpPr>
          <p:nvPr userDrawn="1">
            <p:ph idx="17" hasCustomPrompt="1"/>
          </p:nvPr>
        </p:nvSpPr>
        <p:spPr>
          <a:xfrm>
            <a:off x="3158226" y="481036"/>
            <a:ext cx="1968000" cy="288000"/>
          </a:xfrm>
        </p:spPr>
        <p:txBody>
          <a:bodyPr lIns="36000" tIns="36000" rIns="36000" bIns="36000" anchor="ctr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sz="1250" b="0">
                <a:latin typeface="Gill Sans MT" panose="020B0502020104020203" pitchFamily="34" charset="0"/>
              </a:defRPr>
            </a:lvl1pPr>
            <a:lvl2pPr marL="222234" indent="0" algn="l">
              <a:lnSpc>
                <a:spcPct val="100000"/>
              </a:lnSpc>
              <a:spcBef>
                <a:spcPts val="375"/>
              </a:spcBef>
              <a:buNone/>
              <a:defRPr sz="1250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341697" y="3672802"/>
            <a:ext cx="5880000" cy="312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lIns="45000" tIns="45000" rIns="45000" bIns="45000" rtlCol="0" anchor="ctr">
            <a:noAutofit/>
          </a:bodyPr>
          <a:lstStyle/>
          <a:p>
            <a:pPr marL="0" marR="0" lvl="0" indent="0" algn="ctr" defTabSz="8465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312"/>
              <a:t>NEXT</a:t>
            </a:r>
            <a:r>
              <a:rPr lang="nl-BE" sz="1312" baseline="0"/>
              <a:t> OBJECTIVES </a:t>
            </a:r>
            <a:r>
              <a:rPr lang="nl-BE" sz="1312" baseline="0" err="1"/>
              <a:t>and</a:t>
            </a:r>
            <a:r>
              <a:rPr lang="nl-BE" sz="1312" baseline="0"/>
              <a:t> ACTIVITIES</a:t>
            </a:r>
            <a:endParaRPr lang="nl-BE" sz="1312"/>
          </a:p>
        </p:txBody>
      </p:sp>
      <p:sp>
        <p:nvSpPr>
          <p:cNvPr id="62" name="Content Placeholder 2"/>
          <p:cNvSpPr>
            <a:spLocks noGrp="1"/>
          </p:cNvSpPr>
          <p:nvPr userDrawn="1">
            <p:ph idx="18" hasCustomPrompt="1"/>
          </p:nvPr>
        </p:nvSpPr>
        <p:spPr>
          <a:xfrm>
            <a:off x="341697" y="3985182"/>
            <a:ext cx="5880000" cy="2582400"/>
          </a:xfrm>
          <a:ln>
            <a:solidFill>
              <a:schemeClr val="accent6"/>
            </a:solidFill>
          </a:ln>
        </p:spPr>
        <p:txBody>
          <a:bodyPr wrap="square" lIns="36000" tIns="36000" rIns="36000" bIns="36000">
            <a:noAutofit/>
          </a:bodyPr>
          <a:lstStyle>
            <a:lvl1pPr marL="220251" indent="-220251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1pPr>
            <a:lvl2pPr marL="452406" indent="-230172" algn="l">
              <a:lnSpc>
                <a:spcPct val="100000"/>
              </a:lnSpc>
              <a:spcBef>
                <a:spcPts val="375"/>
              </a:spcBef>
              <a:defRPr sz="1001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  <a:p>
            <a:pPr lvl="1"/>
            <a:endParaRPr lang="nl-BE"/>
          </a:p>
        </p:txBody>
      </p:sp>
      <p:sp>
        <p:nvSpPr>
          <p:cNvPr id="6" name="TextBox 5"/>
          <p:cNvSpPr txBox="1"/>
          <p:nvPr userDrawn="1"/>
        </p:nvSpPr>
        <p:spPr>
          <a:xfrm>
            <a:off x="6052887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Deliverables</a:t>
            </a:r>
            <a:endParaRPr lang="nl-BE" sz="1922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930732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Scope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808577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Budget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86423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Timing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64268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 err="1"/>
              <a:t>Quality</a:t>
            </a:r>
            <a:endParaRPr lang="nl-BE" sz="1250"/>
          </a:p>
        </p:txBody>
      </p:sp>
      <p:sp>
        <p:nvSpPr>
          <p:cNvPr id="66" name="TextBox 65"/>
          <p:cNvSpPr txBox="1"/>
          <p:nvPr userDrawn="1"/>
        </p:nvSpPr>
        <p:spPr>
          <a:xfrm>
            <a:off x="11319962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Resources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0442114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Risk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5175041" y="110371"/>
            <a:ext cx="864000" cy="302122"/>
          </a:xfrm>
          <a:prstGeom prst="rect">
            <a:avLst/>
          </a:prstGeom>
          <a:noFill/>
        </p:spPr>
        <p:txBody>
          <a:bodyPr wrap="none" lIns="90000" tIns="45000" rIns="90000" bIns="45000" rtlCol="0">
            <a:noAutofit/>
          </a:bodyPr>
          <a:lstStyle/>
          <a:p>
            <a:pPr algn="ctr"/>
            <a:r>
              <a:rPr lang="nl-BE" sz="1250"/>
              <a:t>Overall</a:t>
            </a:r>
            <a:endParaRPr lang="nl-BE" sz="1922"/>
          </a:p>
        </p:txBody>
      </p:sp>
    </p:spTree>
    <p:extLst>
      <p:ext uri="{BB962C8B-B14F-4D97-AF65-F5344CB8AC3E}">
        <p14:creationId xmlns:p14="http://schemas.microsoft.com/office/powerpoint/2010/main" val="31633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2F1531A-EB85-CA4F-AC19-8CC47A5357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90275"/>
            <a:ext cx="12192000" cy="1874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BAB30-02AF-B04D-833C-3121DC7DDB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3379"/>
            <a:ext cx="5662246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192CA4-6B7B-884B-B4DC-BFB8E4485B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2093977"/>
            <a:ext cx="5662246" cy="16557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986625" y="-9487"/>
            <a:ext cx="3232506" cy="687754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6" y="365130"/>
            <a:ext cx="8168519" cy="1325563"/>
          </a:xfrm>
        </p:spPr>
        <p:txBody>
          <a:bodyPr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6" y="2028538"/>
            <a:ext cx="8168519" cy="3988810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1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981207" y="-24223"/>
            <a:ext cx="3232506" cy="690177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30"/>
            <a:ext cx="8001000" cy="1325563"/>
          </a:xfrm>
        </p:spPr>
        <p:txBody>
          <a:bodyPr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09" y="502682"/>
            <a:ext cx="1289454" cy="489507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57303" y="1844066"/>
            <a:ext cx="7429501" cy="3499463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26395" y="1968089"/>
            <a:ext cx="0" cy="1296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14787" y="5819785"/>
            <a:ext cx="3790950" cy="857251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99292" indent="0" algn="l">
              <a:lnSpc>
                <a:spcPct val="100000"/>
              </a:lnSpc>
              <a:spcBef>
                <a:spcPts val="552"/>
              </a:spcBef>
              <a:spcAft>
                <a:spcPts val="552"/>
              </a:spcAft>
              <a:buNone/>
              <a:defRPr sz="1654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nl-BE"/>
              <a:t>CLICK HERE TO ADD MASTER STYLE TEXT</a:t>
            </a:r>
          </a:p>
        </p:txBody>
      </p:sp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7053" r="47053"/>
          <a:stretch/>
        </p:blipFill>
        <p:spPr>
          <a:xfrm>
            <a:off x="8986625" y="-9487"/>
            <a:ext cx="3232506" cy="687754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</p:pic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796337" y="5819785"/>
            <a:ext cx="3790950" cy="857251"/>
          </a:xfr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99292" indent="0" algn="l">
              <a:lnSpc>
                <a:spcPct val="100000"/>
              </a:lnSpc>
              <a:spcBef>
                <a:spcPts val="0"/>
              </a:spcBef>
              <a:buNone/>
              <a:defRPr sz="165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/>
              <a:t>CLICK HERE TO ADD MASTER STYLE TEXT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07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7053" r="47053"/>
          <a:stretch/>
        </p:blipFill>
        <p:spPr>
          <a:xfrm>
            <a:off x="8986625" y="-9487"/>
            <a:ext cx="3232506" cy="687754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</p:pic>
      <p:sp>
        <p:nvSpPr>
          <p:cNvPr id="1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981207" y="-24223"/>
            <a:ext cx="3232506" cy="690177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09" y="502682"/>
            <a:ext cx="1289454" cy="489507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838206" y="365130"/>
            <a:ext cx="8168519" cy="1325563"/>
          </a:xfrm>
        </p:spPr>
        <p:txBody>
          <a:bodyPr>
            <a:normAutofit fontScale="90000"/>
          </a:bodyPr>
          <a:lstStyle/>
          <a:p>
            <a:r>
              <a:rPr lang="en-US" sz="1471">
                <a:solidFill>
                  <a:srgbClr val="EF463C"/>
                </a:solidFill>
              </a:rPr>
              <a:t>Click to edit Master title style</a:t>
            </a:r>
            <a:endParaRPr lang="nl-BE" sz="3497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532541" y="5643217"/>
            <a:ext cx="3720533" cy="771365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71">
                <a:solidFill>
                  <a:schemeClr val="bg1"/>
                </a:solidFill>
                <a:latin typeface="Gill Sans MT" panose="020B0502020104020203" pitchFamily="34" charset="0"/>
              </a:rPr>
              <a:t>A ROCK-SOLID ENVIRONMENT WITH ALL THE OPPORTUNITIES YOU NEED TO TAKE CAREER FORWARD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25275" y="1856590"/>
            <a:ext cx="3509522" cy="3689118"/>
            <a:chOff x="1027405" y="1825624"/>
            <a:chExt cx="3578622" cy="3761755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219196" y="1825624"/>
              <a:ext cx="3386831" cy="3761755"/>
            </a:xfrm>
            <a:prstGeom prst="rect">
              <a:avLst/>
            </a:prstGeom>
          </p:spPr>
          <p:txBody>
            <a:bodyPr/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20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840" err="1"/>
                <a:t>Lorem</a:t>
              </a:r>
              <a:r>
                <a:rPr lang="nl-BE" sz="1840"/>
                <a:t> </a:t>
              </a:r>
              <a:r>
                <a:rPr lang="nl-BE" sz="1840" err="1"/>
                <a:t>ipsum</a:t>
              </a:r>
              <a:r>
                <a:rPr lang="nl-BE" sz="1840"/>
                <a:t> </a:t>
              </a:r>
              <a:r>
                <a:rPr lang="nl-BE" sz="1840" err="1"/>
                <a:t>dolor</a:t>
              </a:r>
              <a:r>
                <a:rPr lang="nl-BE" sz="1840"/>
                <a:t> </a:t>
              </a:r>
              <a:r>
                <a:rPr lang="nl-BE" sz="1840" err="1"/>
                <a:t>sit</a:t>
              </a:r>
              <a:r>
                <a:rPr lang="nl-BE" sz="1840"/>
                <a:t> </a:t>
              </a:r>
              <a:r>
                <a:rPr lang="nl-BE" sz="1840" err="1"/>
                <a:t>amet</a:t>
              </a:r>
              <a:r>
                <a:rPr lang="nl-BE" sz="1840"/>
                <a:t>, </a:t>
              </a:r>
              <a:r>
                <a:rPr lang="nl-BE" sz="1840" err="1"/>
                <a:t>consectetuer</a:t>
              </a:r>
              <a:r>
                <a:rPr lang="nl-BE" sz="1840"/>
                <a:t> </a:t>
              </a:r>
              <a:r>
                <a:rPr lang="nl-BE" sz="1840" err="1"/>
                <a:t>adipiscing</a:t>
              </a:r>
              <a:r>
                <a:rPr lang="nl-BE" sz="1840"/>
                <a:t> </a:t>
              </a:r>
              <a:r>
                <a:rPr lang="nl-BE" sz="1840" err="1"/>
                <a:t>elit</a:t>
              </a:r>
              <a:r>
                <a:rPr lang="nl-BE" sz="1840"/>
                <a:t>. </a:t>
              </a:r>
              <a:r>
                <a:rPr lang="nl-BE" sz="1840" err="1"/>
                <a:t>Aenean</a:t>
              </a:r>
              <a:r>
                <a:rPr lang="nl-BE" sz="1840"/>
                <a:t> commodo </a:t>
              </a:r>
              <a:r>
                <a:rPr lang="nl-BE" sz="1840" err="1"/>
                <a:t>ligula</a:t>
              </a:r>
              <a:r>
                <a:rPr lang="nl-BE" sz="1840"/>
                <a:t> </a:t>
              </a:r>
              <a:r>
                <a:rPr lang="nl-BE" sz="1840" err="1"/>
                <a:t>eget</a:t>
              </a:r>
              <a:r>
                <a:rPr lang="nl-BE" sz="1840"/>
                <a:t> </a:t>
              </a:r>
              <a:r>
                <a:rPr lang="nl-BE" sz="1840" err="1"/>
                <a:t>dolor</a:t>
              </a:r>
              <a:r>
                <a:rPr lang="nl-BE" sz="1840"/>
                <a:t>. </a:t>
              </a:r>
              <a:r>
                <a:rPr lang="nl-BE" sz="1840" err="1"/>
                <a:t>Aenean</a:t>
              </a:r>
              <a:r>
                <a:rPr lang="nl-BE" sz="1840"/>
                <a:t> massa. Cum </a:t>
              </a:r>
              <a:r>
                <a:rPr lang="nl-BE" sz="1840" err="1"/>
                <a:t>sociis</a:t>
              </a:r>
              <a:r>
                <a:rPr lang="nl-BE" sz="1840"/>
                <a:t> </a:t>
              </a:r>
              <a:r>
                <a:rPr lang="nl-BE" sz="1840" err="1"/>
                <a:t>natoque</a:t>
              </a:r>
              <a:r>
                <a:rPr lang="nl-BE" sz="1840"/>
                <a:t> </a:t>
              </a:r>
              <a:r>
                <a:rPr lang="nl-BE" sz="1840" err="1"/>
                <a:t>penatibus</a:t>
              </a:r>
              <a:r>
                <a:rPr lang="nl-BE" sz="1840"/>
                <a:t> et </a:t>
              </a:r>
              <a:r>
                <a:rPr lang="nl-BE" sz="1840" err="1"/>
                <a:t>magnis</a:t>
              </a:r>
              <a:r>
                <a:rPr lang="nl-BE" sz="1840"/>
                <a:t> dis </a:t>
              </a:r>
              <a:r>
                <a:rPr lang="nl-BE" sz="1840" err="1"/>
                <a:t>parturient</a:t>
              </a:r>
              <a:r>
                <a:rPr lang="nl-BE" sz="1840"/>
                <a:t> </a:t>
              </a:r>
              <a:r>
                <a:rPr lang="nl-BE" sz="1840" err="1"/>
                <a:t>montes</a:t>
              </a:r>
              <a:r>
                <a:rPr lang="nl-BE" sz="1840"/>
                <a:t>, </a:t>
              </a:r>
              <a:r>
                <a:rPr lang="nl-BE" sz="1840" err="1"/>
                <a:t>nascetur</a:t>
              </a:r>
              <a:r>
                <a:rPr lang="nl-BE" sz="1840"/>
                <a:t> </a:t>
              </a:r>
              <a:r>
                <a:rPr lang="nl-BE" sz="1840" err="1"/>
                <a:t>ridiculus</a:t>
              </a:r>
              <a:r>
                <a:rPr lang="nl-BE" sz="1840"/>
                <a:t> mus.</a:t>
              </a:r>
            </a:p>
            <a:p>
              <a:pPr marL="0" indent="0">
                <a:buNone/>
              </a:pPr>
              <a:r>
                <a:rPr lang="nl-BE" sz="1840" err="1"/>
                <a:t>Donec</a:t>
              </a:r>
              <a:r>
                <a:rPr lang="nl-BE" sz="1840"/>
                <a:t> </a:t>
              </a:r>
              <a:r>
                <a:rPr lang="nl-BE" sz="1840" err="1"/>
                <a:t>quam</a:t>
              </a:r>
              <a:r>
                <a:rPr lang="nl-BE" sz="1840"/>
                <a:t> </a:t>
              </a:r>
              <a:r>
                <a:rPr lang="nl-BE" sz="1840" err="1"/>
                <a:t>felis</a:t>
              </a:r>
              <a:r>
                <a:rPr lang="nl-BE" sz="1840"/>
                <a:t>, </a:t>
              </a:r>
              <a:r>
                <a:rPr lang="nl-BE" sz="1840" err="1"/>
                <a:t>ultricies</a:t>
              </a:r>
              <a:r>
                <a:rPr lang="nl-BE" sz="1840"/>
                <a:t> </a:t>
              </a:r>
              <a:r>
                <a:rPr lang="nl-BE" sz="1840" err="1"/>
                <a:t>nec</a:t>
              </a:r>
              <a:r>
                <a:rPr lang="nl-BE" sz="1840"/>
                <a:t>, </a:t>
              </a:r>
              <a:r>
                <a:rPr lang="nl-BE" sz="1840" err="1"/>
                <a:t>pellentesque</a:t>
              </a:r>
              <a:r>
                <a:rPr lang="nl-BE" sz="1840"/>
                <a:t> </a:t>
              </a:r>
              <a:r>
                <a:rPr lang="nl-BE" sz="1840" err="1"/>
                <a:t>eu</a:t>
              </a:r>
              <a:r>
                <a:rPr lang="nl-BE" sz="1840"/>
                <a:t>, </a:t>
              </a:r>
              <a:r>
                <a:rPr lang="nl-BE" sz="1840" err="1"/>
                <a:t>pretium</a:t>
              </a:r>
              <a:r>
                <a:rPr lang="nl-BE" sz="1840"/>
                <a:t> </a:t>
              </a:r>
              <a:r>
                <a:rPr lang="nl-BE" sz="1840" err="1"/>
                <a:t>quis</a:t>
              </a:r>
              <a:r>
                <a:rPr lang="nl-BE" sz="1840"/>
                <a:t>, </a:t>
              </a:r>
              <a:r>
                <a:rPr lang="nl-BE" sz="1840" err="1"/>
                <a:t>sem</a:t>
              </a:r>
              <a:r>
                <a:rPr lang="nl-BE" sz="1840"/>
                <a:t>. </a:t>
              </a:r>
              <a:r>
                <a:rPr lang="nl-BE" sz="1840" err="1"/>
                <a:t>Nulla</a:t>
              </a:r>
              <a:r>
                <a:rPr lang="nl-BE" sz="1840"/>
                <a:t> </a:t>
              </a:r>
              <a:r>
                <a:rPr lang="nl-BE" sz="1840" err="1"/>
                <a:t>consequat</a:t>
              </a:r>
              <a:r>
                <a:rPr lang="nl-BE" sz="1840"/>
                <a:t> massa </a:t>
              </a:r>
              <a:r>
                <a:rPr lang="nl-BE" sz="1840" err="1"/>
                <a:t>quis</a:t>
              </a:r>
              <a:r>
                <a:rPr lang="nl-BE" sz="1840"/>
                <a:t> </a:t>
              </a:r>
              <a:r>
                <a:rPr lang="nl-BE" sz="1840" err="1"/>
                <a:t>enim</a:t>
              </a:r>
              <a:r>
                <a:rPr lang="nl-BE" sz="1840"/>
                <a:t>. 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027405" y="1944038"/>
              <a:ext cx="2" cy="1296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5183841" y="1839175"/>
            <a:ext cx="3617221" cy="3689118"/>
            <a:chOff x="5165876" y="1807869"/>
            <a:chExt cx="3688438" cy="3761755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369041" y="1807869"/>
              <a:ext cx="3485273" cy="3761755"/>
            </a:xfrm>
            <a:prstGeom prst="rect">
              <a:avLst/>
            </a:prstGeom>
          </p:spPr>
          <p:txBody>
            <a:bodyPr/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20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840" err="1"/>
                <a:t>Lorem</a:t>
              </a:r>
              <a:r>
                <a:rPr lang="nl-BE" sz="1840"/>
                <a:t> </a:t>
              </a:r>
              <a:r>
                <a:rPr lang="nl-BE" sz="1840" err="1"/>
                <a:t>ipsum</a:t>
              </a:r>
              <a:r>
                <a:rPr lang="nl-BE" sz="1840"/>
                <a:t> </a:t>
              </a:r>
              <a:r>
                <a:rPr lang="nl-BE" sz="1840" err="1"/>
                <a:t>dolor</a:t>
              </a:r>
              <a:r>
                <a:rPr lang="nl-BE" sz="1840"/>
                <a:t> </a:t>
              </a:r>
              <a:r>
                <a:rPr lang="nl-BE" sz="1840" err="1"/>
                <a:t>sit</a:t>
              </a:r>
              <a:r>
                <a:rPr lang="nl-BE" sz="1840"/>
                <a:t> </a:t>
              </a:r>
              <a:r>
                <a:rPr lang="nl-BE" sz="1840" err="1"/>
                <a:t>amet</a:t>
              </a:r>
              <a:r>
                <a:rPr lang="nl-BE" sz="1840"/>
                <a:t>, </a:t>
              </a:r>
              <a:r>
                <a:rPr lang="nl-BE" sz="1840" err="1"/>
                <a:t>consectetuer</a:t>
              </a:r>
              <a:r>
                <a:rPr lang="nl-BE" sz="1840"/>
                <a:t> </a:t>
              </a:r>
              <a:r>
                <a:rPr lang="nl-BE" sz="1840" err="1"/>
                <a:t>adipiscing</a:t>
              </a:r>
              <a:r>
                <a:rPr lang="nl-BE" sz="1840"/>
                <a:t> </a:t>
              </a:r>
              <a:r>
                <a:rPr lang="nl-BE" sz="1840" err="1"/>
                <a:t>elit</a:t>
              </a:r>
              <a:r>
                <a:rPr lang="nl-BE" sz="1840"/>
                <a:t>. </a:t>
              </a:r>
              <a:r>
                <a:rPr lang="nl-BE" sz="1840" err="1"/>
                <a:t>Aenean</a:t>
              </a:r>
              <a:r>
                <a:rPr lang="nl-BE" sz="1840"/>
                <a:t> commodo </a:t>
              </a:r>
              <a:r>
                <a:rPr lang="nl-BE" sz="1840" err="1"/>
                <a:t>ligula</a:t>
              </a:r>
              <a:r>
                <a:rPr lang="nl-BE" sz="1840"/>
                <a:t> </a:t>
              </a:r>
              <a:r>
                <a:rPr lang="nl-BE" sz="1840" err="1"/>
                <a:t>eget</a:t>
              </a:r>
              <a:r>
                <a:rPr lang="nl-BE" sz="1840"/>
                <a:t> </a:t>
              </a:r>
              <a:r>
                <a:rPr lang="nl-BE" sz="1840" err="1"/>
                <a:t>dolor</a:t>
              </a:r>
              <a:r>
                <a:rPr lang="nl-BE" sz="1840"/>
                <a:t>. </a:t>
              </a:r>
              <a:r>
                <a:rPr lang="nl-BE" sz="1840" err="1"/>
                <a:t>Aenean</a:t>
              </a:r>
              <a:r>
                <a:rPr lang="nl-BE" sz="1840"/>
                <a:t> massa. Cum </a:t>
              </a:r>
              <a:r>
                <a:rPr lang="nl-BE" sz="1840" err="1"/>
                <a:t>sociis</a:t>
              </a:r>
              <a:r>
                <a:rPr lang="nl-BE" sz="1840"/>
                <a:t> </a:t>
              </a:r>
              <a:r>
                <a:rPr lang="nl-BE" sz="1840" err="1"/>
                <a:t>natoque</a:t>
              </a:r>
              <a:r>
                <a:rPr lang="nl-BE" sz="1840"/>
                <a:t> </a:t>
              </a:r>
              <a:r>
                <a:rPr lang="nl-BE" sz="1840" err="1"/>
                <a:t>penatibus</a:t>
              </a:r>
              <a:r>
                <a:rPr lang="nl-BE" sz="1840"/>
                <a:t> et </a:t>
              </a:r>
              <a:r>
                <a:rPr lang="nl-BE" sz="1840" err="1"/>
                <a:t>magnis</a:t>
              </a:r>
              <a:r>
                <a:rPr lang="nl-BE" sz="1840"/>
                <a:t> dis </a:t>
              </a:r>
              <a:r>
                <a:rPr lang="nl-BE" sz="1840" err="1"/>
                <a:t>parturient</a:t>
              </a:r>
              <a:r>
                <a:rPr lang="nl-BE" sz="1840"/>
                <a:t> </a:t>
              </a:r>
              <a:r>
                <a:rPr lang="nl-BE" sz="1840" err="1"/>
                <a:t>montes</a:t>
              </a:r>
              <a:r>
                <a:rPr lang="nl-BE" sz="1840"/>
                <a:t>, </a:t>
              </a:r>
              <a:r>
                <a:rPr lang="nl-BE" sz="1840" err="1"/>
                <a:t>nascetur</a:t>
              </a:r>
              <a:r>
                <a:rPr lang="nl-BE" sz="1840"/>
                <a:t> </a:t>
              </a:r>
              <a:r>
                <a:rPr lang="nl-BE" sz="1840" err="1"/>
                <a:t>ridiculus</a:t>
              </a:r>
              <a:r>
                <a:rPr lang="nl-BE" sz="1840"/>
                <a:t> mus.</a:t>
              </a:r>
            </a:p>
            <a:p>
              <a:pPr marL="0" indent="0">
                <a:buNone/>
              </a:pPr>
              <a:endParaRPr lang="nl-BE" sz="184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165876" y="1926283"/>
              <a:ext cx="0" cy="1295999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47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199" y="0"/>
            <a:ext cx="3659759" cy="6858000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3765637" y="613832"/>
            <a:ext cx="6743600" cy="1325508"/>
          </a:xfrm>
        </p:spPr>
        <p:txBody>
          <a:bodyPr>
            <a:normAutofit fontScale="90000"/>
          </a:bodyPr>
          <a:lstStyle/>
          <a:p>
            <a:r>
              <a:rPr lang="en-US" sz="1574">
                <a:solidFill>
                  <a:srgbClr val="EF463C"/>
                </a:solidFill>
              </a:rPr>
              <a:t>Click to edit Master title style</a:t>
            </a:r>
            <a:endParaRPr lang="nl-BE" sz="3497"/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4106641" y="2094537"/>
            <a:ext cx="6626671" cy="33840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905371" y="5478540"/>
            <a:ext cx="5949836" cy="545021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71">
                <a:solidFill>
                  <a:schemeClr val="bg1"/>
                </a:solidFill>
                <a:latin typeface="Gill Sans MT" panose="020B0502020104020203" pitchFamily="34" charset="0"/>
              </a:rPr>
              <a:t>A ROCK-SOLID ENVIRONMENT WITH ALL THE OPPORTUNITIES YOU NEED TO TAKE CAREER FORWARD</a:t>
            </a:r>
          </a:p>
        </p:txBody>
      </p:sp>
    </p:spTree>
    <p:extLst>
      <p:ext uri="{BB962C8B-B14F-4D97-AF65-F5344CB8AC3E}">
        <p14:creationId xmlns:p14="http://schemas.microsoft.com/office/powerpoint/2010/main" val="18579410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6201" y="6"/>
            <a:ext cx="12208201" cy="685799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922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7" y="365130"/>
            <a:ext cx="9334501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Click to edit Master title style</a:t>
            </a:r>
            <a:endParaRPr lang="nl-BE" sz="1398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1942378" y="1849010"/>
          <a:ext cx="2280470" cy="170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70">
                  <a:extLst>
                    <a:ext uri="{9D8B030D-6E8A-4147-A177-3AD203B41FA5}">
                      <a16:colId xmlns="" xmlns:a16="http://schemas.microsoft.com/office/drawing/2014/main" val="875628388"/>
                    </a:ext>
                  </a:extLst>
                </a:gridCol>
              </a:tblGrid>
              <a:tr h="482928">
                <a:tc>
                  <a:txBody>
                    <a:bodyPr/>
                    <a:lstStyle/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LAST TWO YEARS</a:t>
                      </a:r>
                    </a:p>
                  </a:txBody>
                  <a:tcPr marL="170556" marR="170556" marT="85278" marB="852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331896"/>
                  </a:ext>
                </a:extLst>
              </a:tr>
              <a:tr h="1222117">
                <a:tc>
                  <a:txBody>
                    <a:bodyPr/>
                    <a:lstStyle/>
                    <a:p>
                      <a:r>
                        <a:rPr lang="nl-BE" sz="3800" b="1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Of the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world’s</a:t>
                      </a:r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 data has been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generated</a:t>
                      </a:r>
                      <a:endParaRPr lang="nl-BE" sz="1500" b="0">
                        <a:solidFill>
                          <a:schemeClr val="bg1"/>
                        </a:solidFill>
                      </a:endParaRPr>
                    </a:p>
                  </a:txBody>
                  <a:tcPr marL="170556" marR="170556" marT="85278" marB="85278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677909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33" y="2414879"/>
            <a:ext cx="545071" cy="54507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6305880" y="1849010"/>
          <a:ext cx="2280470" cy="170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70">
                  <a:extLst>
                    <a:ext uri="{9D8B030D-6E8A-4147-A177-3AD203B41FA5}">
                      <a16:colId xmlns="" xmlns:a16="http://schemas.microsoft.com/office/drawing/2014/main" val="875628388"/>
                    </a:ext>
                  </a:extLst>
                </a:gridCol>
              </a:tblGrid>
              <a:tr h="482928">
                <a:tc>
                  <a:txBody>
                    <a:bodyPr/>
                    <a:lstStyle/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LAST TWO YEARS</a:t>
                      </a:r>
                    </a:p>
                  </a:txBody>
                  <a:tcPr marL="170556" marR="170556" marT="85278" marB="852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331896"/>
                  </a:ext>
                </a:extLst>
              </a:tr>
              <a:tr h="1222117">
                <a:tc>
                  <a:txBody>
                    <a:bodyPr/>
                    <a:lstStyle/>
                    <a:p>
                      <a:r>
                        <a:rPr lang="nl-BE" sz="3800" b="1">
                          <a:solidFill>
                            <a:schemeClr val="bg1"/>
                          </a:solidFill>
                        </a:rPr>
                        <a:t>40%</a:t>
                      </a:r>
                    </a:p>
                    <a:p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Growth</a:t>
                      </a:r>
                      <a:r>
                        <a:rPr lang="nl-BE" sz="1500" b="0" baseline="0">
                          <a:solidFill>
                            <a:schemeClr val="bg1"/>
                          </a:solidFill>
                        </a:rPr>
                        <a:t> in adoption of business </a:t>
                      </a:r>
                      <a:r>
                        <a:rPr lang="nl-BE" sz="1500" b="0" baseline="0" err="1">
                          <a:solidFill>
                            <a:schemeClr val="bg1"/>
                          </a:solidFill>
                        </a:rPr>
                        <a:t>networks</a:t>
                      </a:r>
                      <a:endParaRPr lang="nl-BE" sz="1500" b="0">
                        <a:solidFill>
                          <a:schemeClr val="bg1"/>
                        </a:solidFill>
                      </a:endParaRPr>
                    </a:p>
                  </a:txBody>
                  <a:tcPr marL="170556" marR="170556" marT="85278" marB="85278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6779097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79" y="2414879"/>
            <a:ext cx="543981" cy="545073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 userDrawn="1"/>
        </p:nvGraphicFramePr>
        <p:xfrm>
          <a:off x="939729" y="4454221"/>
          <a:ext cx="3010778" cy="15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778">
                  <a:extLst>
                    <a:ext uri="{9D8B030D-6E8A-4147-A177-3AD203B41FA5}">
                      <a16:colId xmlns="" xmlns:a16="http://schemas.microsoft.com/office/drawing/2014/main" val="875628388"/>
                    </a:ext>
                  </a:extLst>
                </a:gridCol>
              </a:tblGrid>
              <a:tr h="531260">
                <a:tc>
                  <a:txBody>
                    <a:bodyPr/>
                    <a:lstStyle/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End of 2020</a:t>
                      </a:r>
                    </a:p>
                  </a:txBody>
                  <a:tcPr marL="170556" marR="170556" marT="85278" marB="852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331896"/>
                  </a:ext>
                </a:extLst>
              </a:tr>
              <a:tr h="1063203">
                <a:tc>
                  <a:txBody>
                    <a:bodyPr/>
                    <a:lstStyle/>
                    <a:p>
                      <a:r>
                        <a:rPr lang="nl-BE" sz="3800" b="1">
                          <a:solidFill>
                            <a:schemeClr val="bg1"/>
                          </a:solidFill>
                        </a:rPr>
                        <a:t>212 </a:t>
                      </a:r>
                      <a:r>
                        <a:rPr lang="nl-BE" sz="3800" b="0" err="1">
                          <a:solidFill>
                            <a:schemeClr val="bg1"/>
                          </a:solidFill>
                        </a:rPr>
                        <a:t>billion</a:t>
                      </a:r>
                      <a:endParaRPr lang="nl-BE" sz="38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Things</a:t>
                      </a:r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” will be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connected</a:t>
                      </a:r>
                      <a:endParaRPr lang="nl-BE" sz="1500" b="0">
                        <a:solidFill>
                          <a:schemeClr val="bg1"/>
                        </a:solidFill>
                      </a:endParaRPr>
                    </a:p>
                  </a:txBody>
                  <a:tcPr marL="170556" marR="170556" marT="85278" marB="85278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6779097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9" y="5078619"/>
            <a:ext cx="545071" cy="545073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 userDrawn="1"/>
        </p:nvGraphicFramePr>
        <p:xfrm>
          <a:off x="5756653" y="4454221"/>
          <a:ext cx="2476460" cy="159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460">
                  <a:extLst>
                    <a:ext uri="{9D8B030D-6E8A-4147-A177-3AD203B41FA5}">
                      <a16:colId xmlns="" xmlns:a16="http://schemas.microsoft.com/office/drawing/2014/main" val="875628388"/>
                    </a:ext>
                  </a:extLst>
                </a:gridCol>
              </a:tblGrid>
              <a:tr h="531260">
                <a:tc>
                  <a:txBody>
                    <a:bodyPr/>
                    <a:lstStyle/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BY 2020</a:t>
                      </a:r>
                    </a:p>
                  </a:txBody>
                  <a:tcPr marL="170556" marR="170556" marT="85278" marB="852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331896"/>
                  </a:ext>
                </a:extLst>
              </a:tr>
              <a:tr h="1063203">
                <a:tc>
                  <a:txBody>
                    <a:bodyPr/>
                    <a:lstStyle/>
                    <a:p>
                      <a:r>
                        <a:rPr lang="nl-BE" sz="3800" b="1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nl-BE" sz="3800" b="0" err="1">
                          <a:solidFill>
                            <a:schemeClr val="bg1"/>
                          </a:solidFill>
                        </a:rPr>
                        <a:t>billion</a:t>
                      </a:r>
                      <a:endParaRPr lang="nl-BE" sz="38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Mobile</a:t>
                      </a:r>
                      <a:r>
                        <a:rPr lang="nl-BE" sz="1500" b="0" baseline="0">
                          <a:solidFill>
                            <a:schemeClr val="bg1"/>
                          </a:solidFill>
                        </a:rPr>
                        <a:t> users in the </a:t>
                      </a:r>
                      <a:r>
                        <a:rPr lang="nl-BE" sz="1500" b="0" baseline="0" err="1">
                          <a:solidFill>
                            <a:schemeClr val="bg1"/>
                          </a:solidFill>
                        </a:rPr>
                        <a:t>world</a:t>
                      </a:r>
                      <a:endParaRPr lang="nl-BE" sz="1500" b="0">
                        <a:solidFill>
                          <a:schemeClr val="bg1"/>
                        </a:solidFill>
                      </a:endParaRPr>
                    </a:p>
                  </a:txBody>
                  <a:tcPr marL="170556" marR="170556" marT="85278" marB="85278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67790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76" y="5145959"/>
            <a:ext cx="410404" cy="410404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 userDrawn="1"/>
        </p:nvGraphicFramePr>
        <p:xfrm>
          <a:off x="9050122" y="4454214"/>
          <a:ext cx="2657279" cy="175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279">
                  <a:extLst>
                    <a:ext uri="{9D8B030D-6E8A-4147-A177-3AD203B41FA5}">
                      <a16:colId xmlns="" xmlns:a16="http://schemas.microsoft.com/office/drawing/2014/main" val="875628388"/>
                    </a:ext>
                  </a:extLst>
                </a:gridCol>
              </a:tblGrid>
              <a:tr h="531260">
                <a:tc>
                  <a:txBody>
                    <a:bodyPr/>
                    <a:lstStyle/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IN 2014</a:t>
                      </a:r>
                    </a:p>
                  </a:txBody>
                  <a:tcPr marL="170556" marR="170556" marT="85278" marB="852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331896"/>
                  </a:ext>
                </a:extLst>
              </a:tr>
              <a:tr h="1222117">
                <a:tc>
                  <a:txBody>
                    <a:bodyPr/>
                    <a:lstStyle/>
                    <a:p>
                      <a:r>
                        <a:rPr lang="nl-BE" sz="3800" b="1">
                          <a:solidFill>
                            <a:schemeClr val="bg1"/>
                          </a:solidFill>
                        </a:rPr>
                        <a:t>51%</a:t>
                      </a:r>
                      <a:endParaRPr lang="nl-BE" sz="38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Of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workloads</a:t>
                      </a:r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processed</a:t>
                      </a:r>
                      <a:r>
                        <a:rPr lang="nl-BE" sz="1500" b="0">
                          <a:solidFill>
                            <a:schemeClr val="bg1"/>
                          </a:solidFill>
                        </a:rPr>
                        <a:t> in the </a:t>
                      </a:r>
                      <a:r>
                        <a:rPr lang="nl-BE" sz="1500" b="0" err="1">
                          <a:solidFill>
                            <a:schemeClr val="bg1"/>
                          </a:solidFill>
                        </a:rPr>
                        <a:t>cloud</a:t>
                      </a:r>
                      <a:endParaRPr lang="nl-BE" sz="1500" b="0">
                        <a:solidFill>
                          <a:schemeClr val="bg1"/>
                        </a:solidFill>
                      </a:endParaRPr>
                    </a:p>
                  </a:txBody>
                  <a:tcPr marL="170556" marR="170556" marT="85278" marB="85278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6779097"/>
                  </a:ext>
                </a:extLst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83" y="5084412"/>
            <a:ext cx="543981" cy="5439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94" y="5351156"/>
            <a:ext cx="236142" cy="2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32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6" y="365130"/>
            <a:ext cx="10748924" cy="1325563"/>
          </a:xfrm>
        </p:spPr>
        <p:txBody>
          <a:bodyPr/>
          <a:lstStyle/>
          <a:p>
            <a:r>
              <a:rPr lang="en-US" sz="3148">
                <a:solidFill>
                  <a:schemeClr val="accent1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10" name="Content Placeholder 37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39727" y="2512226"/>
            <a:ext cx="2332295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98" err="1">
                <a:solidFill>
                  <a:schemeClr val="tx2"/>
                </a:solidFill>
              </a:rPr>
              <a:t>Lorem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ipsum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sit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amet</a:t>
            </a:r>
            <a:r>
              <a:rPr lang="nl-BE" sz="1398">
                <a:solidFill>
                  <a:schemeClr val="tx2"/>
                </a:solidFill>
              </a:rPr>
              <a:t>, </a:t>
            </a:r>
            <a:r>
              <a:rPr lang="nl-BE" sz="1398" err="1">
                <a:solidFill>
                  <a:schemeClr val="tx2"/>
                </a:solidFill>
              </a:rPr>
              <a:t>consectetuer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adipiscing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elit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commodo </a:t>
            </a:r>
            <a:r>
              <a:rPr lang="nl-BE" sz="1398" err="1">
                <a:solidFill>
                  <a:schemeClr val="tx2"/>
                </a:solidFill>
              </a:rPr>
              <a:t>ligula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eget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massa. 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272026" y="1989638"/>
            <a:ext cx="1005601" cy="1691521"/>
            <a:chOff x="1361112" y="858103"/>
            <a:chExt cx="539136" cy="906881"/>
          </a:xfrm>
        </p:grpSpPr>
        <p:grpSp>
          <p:nvGrpSpPr>
            <p:cNvPr id="13" name="Group 12"/>
            <p:cNvGrpSpPr/>
            <p:nvPr/>
          </p:nvGrpSpPr>
          <p:grpSpPr>
            <a:xfrm>
              <a:off x="1361112" y="858103"/>
              <a:ext cx="539136" cy="906881"/>
              <a:chOff x="695325" y="787166"/>
              <a:chExt cx="700338" cy="117803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1371624" y="787166"/>
                <a:ext cx="3385" cy="7639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5325" y="1285876"/>
                <a:ext cx="700338" cy="67932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468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450937" y="1372739"/>
              <a:ext cx="397989" cy="170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68">
                  <a:solidFill>
                    <a:schemeClr val="bg1"/>
                  </a:solidFill>
                </a:rPr>
                <a:t>50%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740308" y="1996459"/>
            <a:ext cx="1005601" cy="2849513"/>
            <a:chOff x="1361112" y="237266"/>
            <a:chExt cx="539136" cy="1527719"/>
          </a:xfrm>
          <a:solidFill>
            <a:schemeClr val="bg2">
              <a:lumMod val="20000"/>
              <a:lumOff val="80000"/>
            </a:schemeClr>
          </a:solidFill>
        </p:grpSpPr>
        <p:grpSp>
          <p:nvGrpSpPr>
            <p:cNvPr id="23" name="Group 22"/>
            <p:cNvGrpSpPr/>
            <p:nvPr/>
          </p:nvGrpSpPr>
          <p:grpSpPr>
            <a:xfrm>
              <a:off x="1361112" y="237266"/>
              <a:ext cx="539136" cy="1527719"/>
              <a:chOff x="695325" y="-19302"/>
              <a:chExt cx="700338" cy="1984506"/>
            </a:xfrm>
            <a:grpFill/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1371624" y="-19302"/>
                <a:ext cx="3385" cy="1589975"/>
              </a:xfrm>
              <a:prstGeom prst="straightConnector1">
                <a:avLst/>
              </a:prstGeom>
              <a:grpFill/>
              <a:ln w="19050">
                <a:solidFill>
                  <a:schemeClr val="bg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95325" y="1285876"/>
                <a:ext cx="700338" cy="67932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468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450937" y="1372739"/>
              <a:ext cx="397989" cy="170613"/>
            </a:xfrm>
            <a:prstGeom prst="rect">
              <a:avLst/>
            </a:prstGeom>
            <a:grp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68">
                  <a:solidFill>
                    <a:schemeClr val="tx2"/>
                  </a:solidFill>
                </a:rPr>
                <a:t>30%</a:t>
              </a: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939730" y="4026076"/>
            <a:ext cx="3051980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98" err="1">
                <a:solidFill>
                  <a:schemeClr val="tx2"/>
                </a:solidFill>
              </a:rPr>
              <a:t>Lorem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ipsum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sit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amet</a:t>
            </a:r>
            <a:r>
              <a:rPr lang="nl-BE" sz="1398">
                <a:solidFill>
                  <a:schemeClr val="tx2"/>
                </a:solidFill>
              </a:rPr>
              <a:t>, </a:t>
            </a:r>
            <a:r>
              <a:rPr lang="nl-BE" sz="1398" err="1">
                <a:solidFill>
                  <a:schemeClr val="tx2"/>
                </a:solidFill>
              </a:rPr>
              <a:t>consectetuer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adipiscing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elit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commodo </a:t>
            </a:r>
            <a:r>
              <a:rPr lang="nl-BE" sz="1398" err="1">
                <a:solidFill>
                  <a:schemeClr val="tx2"/>
                </a:solidFill>
              </a:rPr>
              <a:t>ligula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eget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massa. 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4284989" y="1990287"/>
            <a:ext cx="1005601" cy="3961700"/>
            <a:chOff x="1361112" y="-402421"/>
            <a:chExt cx="539136" cy="2167406"/>
          </a:xfrm>
          <a:solidFill>
            <a:schemeClr val="bg2"/>
          </a:solidFill>
        </p:grpSpPr>
        <p:grpSp>
          <p:nvGrpSpPr>
            <p:cNvPr id="30" name="Group 29"/>
            <p:cNvGrpSpPr/>
            <p:nvPr/>
          </p:nvGrpSpPr>
          <p:grpSpPr>
            <a:xfrm>
              <a:off x="1361112" y="-402421"/>
              <a:ext cx="539136" cy="2167406"/>
              <a:chOff x="695325" y="-850254"/>
              <a:chExt cx="700338" cy="2815458"/>
            </a:xfrm>
            <a:grpFill/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1368238" y="-850254"/>
                <a:ext cx="3385" cy="2431726"/>
              </a:xfrm>
              <a:prstGeom prst="straightConnector1">
                <a:avLst/>
              </a:prstGeom>
              <a:grpFill/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695325" y="1285876"/>
                <a:ext cx="700338" cy="679328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468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50937" y="1372739"/>
              <a:ext cx="397989" cy="1741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68"/>
                <a:t>30%</a:t>
              </a: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5697875" y="1996465"/>
            <a:ext cx="1005601" cy="3256653"/>
            <a:chOff x="1361112" y="237266"/>
            <a:chExt cx="539136" cy="1481888"/>
          </a:xfrm>
          <a:solidFill>
            <a:schemeClr val="accent2">
              <a:lumMod val="75000"/>
            </a:schemeClr>
          </a:solidFill>
        </p:grpSpPr>
        <p:grpSp>
          <p:nvGrpSpPr>
            <p:cNvPr id="35" name="Group 34"/>
            <p:cNvGrpSpPr/>
            <p:nvPr/>
          </p:nvGrpSpPr>
          <p:grpSpPr>
            <a:xfrm>
              <a:off x="1361112" y="237266"/>
              <a:ext cx="539136" cy="1481888"/>
              <a:chOff x="695324" y="-19302"/>
              <a:chExt cx="700338" cy="1924972"/>
            </a:xfrm>
            <a:grpFill/>
          </p:grpSpPr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1371624" y="-19302"/>
                <a:ext cx="3385" cy="1589975"/>
              </a:xfrm>
              <a:prstGeom prst="straightConnector1">
                <a:avLst/>
              </a:prstGeom>
              <a:grpFill/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695324" y="1330163"/>
                <a:ext cx="700338" cy="57550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468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01589" y="1403807"/>
              <a:ext cx="397989" cy="1448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68">
                  <a:solidFill>
                    <a:schemeClr val="bg1"/>
                  </a:solidFill>
                </a:rPr>
                <a:t>25%</a:t>
              </a:r>
            </a:p>
          </p:txBody>
        </p:sp>
      </p:grpSp>
      <p:sp>
        <p:nvSpPr>
          <p:cNvPr id="39" name="TextBox 38"/>
          <p:cNvSpPr txBox="1"/>
          <p:nvPr userDrawn="1"/>
        </p:nvSpPr>
        <p:spPr>
          <a:xfrm>
            <a:off x="6729954" y="4243185"/>
            <a:ext cx="3051980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98" err="1">
                <a:solidFill>
                  <a:schemeClr val="tx2"/>
                </a:solidFill>
              </a:rPr>
              <a:t>Lorem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ipsum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sit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amet</a:t>
            </a:r>
            <a:r>
              <a:rPr lang="nl-BE" sz="1398">
                <a:solidFill>
                  <a:schemeClr val="tx2"/>
                </a:solidFill>
              </a:rPr>
              <a:t>, </a:t>
            </a:r>
            <a:r>
              <a:rPr lang="nl-BE" sz="1398" err="1">
                <a:solidFill>
                  <a:schemeClr val="tx2"/>
                </a:solidFill>
              </a:rPr>
              <a:t>consectetuer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adipiscing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elit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commodo </a:t>
            </a:r>
            <a:r>
              <a:rPr lang="nl-BE" sz="1398" err="1">
                <a:solidFill>
                  <a:schemeClr val="tx2"/>
                </a:solidFill>
              </a:rPr>
              <a:t>ligula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eget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massa.  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 flipH="1">
            <a:off x="6227156" y="1989638"/>
            <a:ext cx="1005601" cy="1691521"/>
            <a:chOff x="1361112" y="858103"/>
            <a:chExt cx="539136" cy="906881"/>
          </a:xfrm>
          <a:solidFill>
            <a:schemeClr val="tx2"/>
          </a:solidFill>
        </p:grpSpPr>
        <p:grpSp>
          <p:nvGrpSpPr>
            <p:cNvPr id="41" name="Group 40"/>
            <p:cNvGrpSpPr/>
            <p:nvPr/>
          </p:nvGrpSpPr>
          <p:grpSpPr>
            <a:xfrm>
              <a:off x="1361112" y="858103"/>
              <a:ext cx="539136" cy="906881"/>
              <a:chOff x="695325" y="787166"/>
              <a:chExt cx="700338" cy="1178038"/>
            </a:xfrm>
            <a:grpFill/>
          </p:grpSpPr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371624" y="787166"/>
                <a:ext cx="3385" cy="763956"/>
              </a:xfrm>
              <a:prstGeom prst="straightConnector1">
                <a:avLst/>
              </a:prstGeom>
              <a:grpFill/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695325" y="1285876"/>
                <a:ext cx="700338" cy="679328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468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401586" y="1372739"/>
              <a:ext cx="397989" cy="170613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68">
                  <a:solidFill>
                    <a:schemeClr val="bg1"/>
                  </a:solidFill>
                </a:rPr>
                <a:t>8%</a:t>
              </a: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7262413" y="2668358"/>
            <a:ext cx="3051980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98" err="1">
                <a:solidFill>
                  <a:schemeClr val="tx2"/>
                </a:solidFill>
              </a:rPr>
              <a:t>Lorem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ipsum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sit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amet</a:t>
            </a:r>
            <a:r>
              <a:rPr lang="nl-BE" sz="1398">
                <a:solidFill>
                  <a:schemeClr val="tx2"/>
                </a:solidFill>
              </a:rPr>
              <a:t>, </a:t>
            </a:r>
            <a:r>
              <a:rPr lang="nl-BE" sz="1398" err="1">
                <a:solidFill>
                  <a:schemeClr val="tx2"/>
                </a:solidFill>
              </a:rPr>
              <a:t>consectetuer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adipiscing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elit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commodo </a:t>
            </a:r>
            <a:r>
              <a:rPr lang="nl-BE" sz="1398" err="1">
                <a:solidFill>
                  <a:schemeClr val="tx2"/>
                </a:solidFill>
              </a:rPr>
              <a:t>ligula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eget</a:t>
            </a:r>
            <a:r>
              <a:rPr lang="nl-BE" sz="1398">
                <a:solidFill>
                  <a:schemeClr val="tx2"/>
                </a:solidFill>
              </a:rPr>
              <a:t> </a:t>
            </a:r>
            <a:r>
              <a:rPr lang="nl-BE" sz="1398" err="1">
                <a:solidFill>
                  <a:schemeClr val="tx2"/>
                </a:solidFill>
              </a:rPr>
              <a:t>dolor</a:t>
            </a:r>
            <a:r>
              <a:rPr lang="nl-BE" sz="1398">
                <a:solidFill>
                  <a:schemeClr val="tx2"/>
                </a:solidFill>
              </a:rPr>
              <a:t>. </a:t>
            </a:r>
            <a:r>
              <a:rPr lang="nl-BE" sz="1398" err="1">
                <a:solidFill>
                  <a:schemeClr val="tx2"/>
                </a:solidFill>
              </a:rPr>
              <a:t>Aenean</a:t>
            </a:r>
            <a:r>
              <a:rPr lang="nl-BE" sz="1398">
                <a:solidFill>
                  <a:schemeClr val="tx2"/>
                </a:solidFill>
              </a:rPr>
              <a:t> massa.  </a:t>
            </a:r>
          </a:p>
        </p:txBody>
      </p:sp>
    </p:spTree>
    <p:extLst>
      <p:ext uri="{BB962C8B-B14F-4D97-AF65-F5344CB8AC3E}">
        <p14:creationId xmlns:p14="http://schemas.microsoft.com/office/powerpoint/2010/main" val="1169494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46" name="Title 7"/>
          <p:cNvSpPr>
            <a:spLocks noGrp="1"/>
          </p:cNvSpPr>
          <p:nvPr>
            <p:ph type="title"/>
          </p:nvPr>
        </p:nvSpPr>
        <p:spPr>
          <a:xfrm>
            <a:off x="838206" y="365130"/>
            <a:ext cx="10748924" cy="1325563"/>
          </a:xfrm>
        </p:spPr>
        <p:txBody>
          <a:bodyPr/>
          <a:lstStyle/>
          <a:p>
            <a:r>
              <a:rPr lang="en-US" sz="1398">
                <a:solidFill>
                  <a:srgbClr val="EF463C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47" name="Content Placeholder 6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115872" y="2080536"/>
            <a:ext cx="4536320" cy="1659329"/>
            <a:chOff x="1017817" y="2053975"/>
            <a:chExt cx="4625634" cy="1692000"/>
          </a:xfrm>
        </p:grpSpPr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1194706" y="2053975"/>
              <a:ext cx="4448745" cy="16920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b="1"/>
                <a:t>RESEARCH &amp; DEVELOPMENT</a:t>
              </a:r>
            </a:p>
            <a:p>
              <a:pPr marL="0" indent="0">
                <a:buNone/>
              </a:pPr>
              <a:r>
                <a:rPr lang="nl-BE" sz="1654" err="1"/>
                <a:t>Lorem</a:t>
              </a:r>
              <a:r>
                <a:rPr lang="nl-BE" sz="1654"/>
                <a:t> </a:t>
              </a:r>
              <a:r>
                <a:rPr lang="nl-BE" sz="1654" err="1"/>
                <a:t>ipsum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 </a:t>
              </a:r>
              <a:r>
                <a:rPr lang="nl-BE" sz="1654" err="1"/>
                <a:t>sit</a:t>
              </a:r>
              <a:r>
                <a:rPr lang="nl-BE" sz="1654"/>
                <a:t> </a:t>
              </a:r>
              <a:r>
                <a:rPr lang="nl-BE" sz="1654" err="1"/>
                <a:t>amet</a:t>
              </a:r>
              <a:r>
                <a:rPr lang="nl-BE" sz="1654"/>
                <a:t>, </a:t>
              </a:r>
              <a:r>
                <a:rPr lang="nl-BE" sz="1654" err="1"/>
                <a:t>consectetuer</a:t>
              </a:r>
              <a:r>
                <a:rPr lang="nl-BE" sz="1654"/>
                <a:t> </a:t>
              </a:r>
              <a:r>
                <a:rPr lang="nl-BE" sz="1654" err="1"/>
                <a:t>adipiscing</a:t>
              </a:r>
              <a:r>
                <a:rPr lang="nl-BE" sz="1654"/>
                <a:t> </a:t>
              </a:r>
              <a:r>
                <a:rPr lang="nl-BE" sz="1654" err="1"/>
                <a:t>elit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commodo </a:t>
              </a:r>
              <a:r>
                <a:rPr lang="nl-BE" sz="1654" err="1"/>
                <a:t>ligula</a:t>
              </a:r>
              <a:r>
                <a:rPr lang="nl-BE" sz="1654"/>
                <a:t> </a:t>
              </a:r>
              <a:r>
                <a:rPr lang="nl-BE" sz="1654" err="1"/>
                <a:t>eget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massa. 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1017817" y="2130177"/>
              <a:ext cx="4" cy="1296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 userDrawn="1"/>
        </p:nvGrpSpPr>
        <p:grpSpPr>
          <a:xfrm>
            <a:off x="6506485" y="2080536"/>
            <a:ext cx="4542508" cy="1659329"/>
            <a:chOff x="6514558" y="2053975"/>
            <a:chExt cx="4631948" cy="1692000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6697761" y="2053975"/>
              <a:ext cx="4448745" cy="16920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b="1"/>
                <a:t>RESEARCH &amp; DEVELOPMENT</a:t>
              </a:r>
            </a:p>
            <a:p>
              <a:pPr marL="0" indent="0">
                <a:buNone/>
              </a:pPr>
              <a:r>
                <a:rPr lang="nl-BE" sz="1654" err="1"/>
                <a:t>Lorem</a:t>
              </a:r>
              <a:r>
                <a:rPr lang="nl-BE" sz="1654"/>
                <a:t> </a:t>
              </a:r>
              <a:r>
                <a:rPr lang="nl-BE" sz="1654" err="1"/>
                <a:t>ipsum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 </a:t>
              </a:r>
              <a:r>
                <a:rPr lang="nl-BE" sz="1654" err="1"/>
                <a:t>sit</a:t>
              </a:r>
              <a:r>
                <a:rPr lang="nl-BE" sz="1654"/>
                <a:t> </a:t>
              </a:r>
              <a:r>
                <a:rPr lang="nl-BE" sz="1654" err="1"/>
                <a:t>amet</a:t>
              </a:r>
              <a:r>
                <a:rPr lang="nl-BE" sz="1654"/>
                <a:t>, </a:t>
              </a:r>
              <a:r>
                <a:rPr lang="nl-BE" sz="1654" err="1"/>
                <a:t>consectetuer</a:t>
              </a:r>
              <a:r>
                <a:rPr lang="nl-BE" sz="1654"/>
                <a:t> </a:t>
              </a:r>
              <a:r>
                <a:rPr lang="nl-BE" sz="1654" err="1"/>
                <a:t>adipiscing</a:t>
              </a:r>
              <a:r>
                <a:rPr lang="nl-BE" sz="1654"/>
                <a:t> </a:t>
              </a:r>
              <a:r>
                <a:rPr lang="nl-BE" sz="1654" err="1"/>
                <a:t>elit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commodo </a:t>
              </a:r>
              <a:r>
                <a:rPr lang="nl-BE" sz="1654" err="1"/>
                <a:t>ligula</a:t>
              </a:r>
              <a:r>
                <a:rPr lang="nl-BE" sz="1654"/>
                <a:t> </a:t>
              </a:r>
              <a:r>
                <a:rPr lang="nl-BE" sz="1654" err="1"/>
                <a:t>eget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massa. 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6514558" y="2130177"/>
              <a:ext cx="4" cy="1296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 userDrawn="1"/>
        </p:nvGrpSpPr>
        <p:grpSpPr>
          <a:xfrm>
            <a:off x="1115872" y="4349011"/>
            <a:ext cx="4536320" cy="1659329"/>
            <a:chOff x="1017817" y="4367116"/>
            <a:chExt cx="4625634" cy="1692000"/>
          </a:xfrm>
        </p:grpSpPr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1194706" y="4367116"/>
              <a:ext cx="4448745" cy="16920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b="1"/>
                <a:t>OPEN YOUR EYES</a:t>
              </a:r>
            </a:p>
            <a:p>
              <a:pPr marL="0" indent="0">
                <a:buNone/>
              </a:pPr>
              <a:r>
                <a:rPr lang="nl-BE" sz="1654" err="1"/>
                <a:t>Lorem</a:t>
              </a:r>
              <a:r>
                <a:rPr lang="nl-BE" sz="1654"/>
                <a:t> </a:t>
              </a:r>
              <a:r>
                <a:rPr lang="nl-BE" sz="1654" err="1"/>
                <a:t>ipsum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 </a:t>
              </a:r>
              <a:r>
                <a:rPr lang="nl-BE" sz="1654" err="1"/>
                <a:t>sit</a:t>
              </a:r>
              <a:r>
                <a:rPr lang="nl-BE" sz="1654"/>
                <a:t> </a:t>
              </a:r>
              <a:r>
                <a:rPr lang="nl-BE" sz="1654" err="1"/>
                <a:t>amet</a:t>
              </a:r>
              <a:r>
                <a:rPr lang="nl-BE" sz="1654"/>
                <a:t>, </a:t>
              </a:r>
              <a:r>
                <a:rPr lang="nl-BE" sz="1654" err="1"/>
                <a:t>consectetuer</a:t>
              </a:r>
              <a:r>
                <a:rPr lang="nl-BE" sz="1654"/>
                <a:t> </a:t>
              </a:r>
              <a:r>
                <a:rPr lang="nl-BE" sz="1654" err="1"/>
                <a:t>adipiscing</a:t>
              </a:r>
              <a:r>
                <a:rPr lang="nl-BE" sz="1654"/>
                <a:t> </a:t>
              </a:r>
              <a:r>
                <a:rPr lang="nl-BE" sz="1654" err="1"/>
                <a:t>elit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commodo </a:t>
              </a:r>
              <a:r>
                <a:rPr lang="nl-BE" sz="1654" err="1"/>
                <a:t>ligula</a:t>
              </a:r>
              <a:r>
                <a:rPr lang="nl-BE" sz="1654"/>
                <a:t> </a:t>
              </a:r>
              <a:r>
                <a:rPr lang="nl-BE" sz="1654" err="1"/>
                <a:t>eget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massa. 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017817" y="4443318"/>
              <a:ext cx="4" cy="1296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 userDrawn="1"/>
        </p:nvGrpSpPr>
        <p:grpSpPr>
          <a:xfrm>
            <a:off x="6506485" y="4349011"/>
            <a:ext cx="4542508" cy="1659329"/>
            <a:chOff x="6514558" y="4367116"/>
            <a:chExt cx="4631948" cy="1692000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6697761" y="4367116"/>
              <a:ext cx="4448745" cy="16920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tx2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b="1"/>
                <a:t>OPEN YOUR EYES</a:t>
              </a:r>
            </a:p>
            <a:p>
              <a:pPr marL="0" indent="0">
                <a:buNone/>
              </a:pPr>
              <a:r>
                <a:rPr lang="nl-BE" sz="1654" err="1"/>
                <a:t>Lorem</a:t>
              </a:r>
              <a:r>
                <a:rPr lang="nl-BE" sz="1654"/>
                <a:t> </a:t>
              </a:r>
              <a:r>
                <a:rPr lang="nl-BE" sz="1654" err="1"/>
                <a:t>ipsum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 </a:t>
              </a:r>
              <a:r>
                <a:rPr lang="nl-BE" sz="1654" err="1"/>
                <a:t>sit</a:t>
              </a:r>
              <a:r>
                <a:rPr lang="nl-BE" sz="1654"/>
                <a:t> </a:t>
              </a:r>
              <a:r>
                <a:rPr lang="nl-BE" sz="1654" err="1"/>
                <a:t>amet</a:t>
              </a:r>
              <a:r>
                <a:rPr lang="nl-BE" sz="1654"/>
                <a:t>, </a:t>
              </a:r>
              <a:r>
                <a:rPr lang="nl-BE" sz="1654" err="1"/>
                <a:t>consectetuer</a:t>
              </a:r>
              <a:r>
                <a:rPr lang="nl-BE" sz="1654"/>
                <a:t> </a:t>
              </a:r>
              <a:r>
                <a:rPr lang="nl-BE" sz="1654" err="1"/>
                <a:t>adipiscing</a:t>
              </a:r>
              <a:r>
                <a:rPr lang="nl-BE" sz="1654"/>
                <a:t> </a:t>
              </a:r>
              <a:r>
                <a:rPr lang="nl-BE" sz="1654" err="1"/>
                <a:t>elit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commodo </a:t>
              </a:r>
              <a:r>
                <a:rPr lang="nl-BE" sz="1654" err="1"/>
                <a:t>ligula</a:t>
              </a:r>
              <a:r>
                <a:rPr lang="nl-BE" sz="1654"/>
                <a:t> </a:t>
              </a:r>
              <a:r>
                <a:rPr lang="nl-BE" sz="1654" err="1"/>
                <a:t>eget</a:t>
              </a:r>
              <a:r>
                <a:rPr lang="nl-BE" sz="1654"/>
                <a:t> </a:t>
              </a:r>
              <a:r>
                <a:rPr lang="nl-BE" sz="1654" err="1"/>
                <a:t>dolor</a:t>
              </a:r>
              <a:r>
                <a:rPr lang="nl-BE" sz="1654"/>
                <a:t>. </a:t>
              </a:r>
              <a:r>
                <a:rPr lang="nl-BE" sz="1654" err="1"/>
                <a:t>Aenean</a:t>
              </a:r>
              <a:r>
                <a:rPr lang="nl-BE" sz="1654"/>
                <a:t> massa. 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6514558" y="4443318"/>
              <a:ext cx="4" cy="1296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0491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838206" y="365130"/>
            <a:ext cx="10748924" cy="1325563"/>
          </a:xfrm>
        </p:spPr>
        <p:txBody>
          <a:bodyPr/>
          <a:lstStyle/>
          <a:p>
            <a:r>
              <a:rPr lang="en-US" sz="1398">
                <a:solidFill>
                  <a:srgbClr val="EF463C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30" name="Rectangle 29"/>
          <p:cNvSpPr/>
          <p:nvPr userDrawn="1"/>
        </p:nvSpPr>
        <p:spPr>
          <a:xfrm>
            <a:off x="939726" y="1839174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algn="ctr"/>
            <a:endParaRPr lang="nl-BE" sz="1398"/>
          </a:p>
        </p:txBody>
      </p:sp>
      <p:sp>
        <p:nvSpPr>
          <p:cNvPr id="31" name="Rectangle 30"/>
          <p:cNvSpPr/>
          <p:nvPr userDrawn="1"/>
        </p:nvSpPr>
        <p:spPr>
          <a:xfrm>
            <a:off x="4457780" y="1839174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endParaRPr lang="nl-BE" sz="1398"/>
          </a:p>
        </p:txBody>
      </p:sp>
      <p:sp>
        <p:nvSpPr>
          <p:cNvPr id="32" name="Rectangle 31"/>
          <p:cNvSpPr/>
          <p:nvPr userDrawn="1"/>
        </p:nvSpPr>
        <p:spPr>
          <a:xfrm>
            <a:off x="7975832" y="1839174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algn="ctr"/>
            <a:endParaRPr lang="nl-BE" sz="1398"/>
          </a:p>
        </p:txBody>
      </p:sp>
      <p:sp>
        <p:nvSpPr>
          <p:cNvPr id="33" name="Rectangle 32"/>
          <p:cNvSpPr/>
          <p:nvPr userDrawn="1"/>
        </p:nvSpPr>
        <p:spPr>
          <a:xfrm>
            <a:off x="939726" y="3468697"/>
            <a:ext cx="3177440" cy="14121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/>
          </a:p>
        </p:txBody>
      </p:sp>
      <p:sp>
        <p:nvSpPr>
          <p:cNvPr id="34" name="Rectangle 33"/>
          <p:cNvSpPr/>
          <p:nvPr userDrawn="1"/>
        </p:nvSpPr>
        <p:spPr>
          <a:xfrm>
            <a:off x="4457780" y="3468697"/>
            <a:ext cx="3177440" cy="14121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/>
          </a:p>
        </p:txBody>
      </p:sp>
      <p:sp>
        <p:nvSpPr>
          <p:cNvPr id="35" name="Rectangle 34"/>
          <p:cNvSpPr/>
          <p:nvPr userDrawn="1"/>
        </p:nvSpPr>
        <p:spPr>
          <a:xfrm>
            <a:off x="7975832" y="3468697"/>
            <a:ext cx="3177440" cy="14121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>
              <a:latin typeface="Gill Sans MT" panose="020B0502020104020203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939726" y="5098215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/>
          </a:p>
        </p:txBody>
      </p:sp>
      <p:sp>
        <p:nvSpPr>
          <p:cNvPr id="37" name="Rectangle 36"/>
          <p:cNvSpPr/>
          <p:nvPr userDrawn="1"/>
        </p:nvSpPr>
        <p:spPr>
          <a:xfrm>
            <a:off x="4457780" y="5098215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/>
          </a:p>
        </p:txBody>
      </p:sp>
      <p:sp>
        <p:nvSpPr>
          <p:cNvPr id="38" name="Rectangle 37"/>
          <p:cNvSpPr/>
          <p:nvPr userDrawn="1"/>
        </p:nvSpPr>
        <p:spPr>
          <a:xfrm>
            <a:off x="7975832" y="5098215"/>
            <a:ext cx="3177440" cy="1412197"/>
          </a:xfrm>
          <a:prstGeom prst="rect">
            <a:avLst/>
          </a:prstGeom>
          <a:solidFill>
            <a:srgbClr val="EF463C"/>
          </a:solidFill>
          <a:ln>
            <a:solidFill>
              <a:srgbClr val="EF4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7354"/>
            <a:r>
              <a:rPr lang="nl-BE" sz="1398"/>
              <a:t>A rock-</a:t>
            </a:r>
            <a:r>
              <a:rPr lang="nl-BE" sz="1398" err="1"/>
              <a:t>solid</a:t>
            </a:r>
            <a:r>
              <a:rPr lang="nl-BE" sz="1398"/>
              <a:t> environment </a:t>
            </a:r>
            <a:r>
              <a:rPr lang="nl-BE" sz="1398" err="1"/>
              <a:t>with</a:t>
            </a:r>
            <a:r>
              <a:rPr lang="nl-BE" sz="1398"/>
              <a:t> </a:t>
            </a:r>
            <a:r>
              <a:rPr lang="nl-BE" sz="1398" err="1"/>
              <a:t>all</a:t>
            </a:r>
            <a:r>
              <a:rPr lang="nl-BE" sz="1398"/>
              <a:t> the </a:t>
            </a:r>
            <a:r>
              <a:rPr lang="nl-BE" sz="1398" err="1"/>
              <a:t>opportunities</a:t>
            </a:r>
            <a:r>
              <a:rPr lang="nl-BE" sz="1398"/>
              <a:t> </a:t>
            </a:r>
            <a:r>
              <a:rPr lang="nl-BE" sz="1398" err="1"/>
              <a:t>you</a:t>
            </a:r>
            <a:r>
              <a:rPr lang="nl-BE" sz="1398"/>
              <a:t> </a:t>
            </a:r>
            <a:r>
              <a:rPr lang="nl-BE" sz="1398" err="1"/>
              <a:t>need</a:t>
            </a:r>
            <a:r>
              <a:rPr lang="nl-BE" sz="1398"/>
              <a:t> </a:t>
            </a:r>
            <a:r>
              <a:rPr lang="nl-BE" sz="1398" err="1"/>
              <a:t>to</a:t>
            </a:r>
            <a:r>
              <a:rPr lang="nl-BE" sz="1398"/>
              <a:t> take </a:t>
            </a:r>
            <a:r>
              <a:rPr lang="nl-BE" sz="1398" err="1"/>
              <a:t>your</a:t>
            </a:r>
            <a:r>
              <a:rPr lang="nl-BE" sz="1398"/>
              <a:t> </a:t>
            </a:r>
            <a:r>
              <a:rPr lang="nl-BE" sz="1398" err="1"/>
              <a:t>career</a:t>
            </a:r>
            <a:r>
              <a:rPr lang="nl-BE" sz="1398"/>
              <a:t> forward</a:t>
            </a:r>
          </a:p>
          <a:p>
            <a:pPr marL="77354"/>
            <a:endParaRPr lang="nl-BE" sz="1398"/>
          </a:p>
        </p:txBody>
      </p:sp>
    </p:spTree>
    <p:extLst>
      <p:ext uri="{BB962C8B-B14F-4D97-AF65-F5344CB8AC3E}">
        <p14:creationId xmlns:p14="http://schemas.microsoft.com/office/powerpoint/2010/main" val="24975429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838206" y="368171"/>
            <a:ext cx="10748924" cy="1325563"/>
          </a:xfrm>
        </p:spPr>
        <p:txBody>
          <a:bodyPr/>
          <a:lstStyle/>
          <a:p>
            <a:r>
              <a:rPr lang="en-US" sz="1398">
                <a:solidFill>
                  <a:srgbClr val="EF463C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7711" y="2123068"/>
            <a:ext cx="2716350" cy="624671"/>
            <a:chOff x="0" y="2097350"/>
            <a:chExt cx="2769833" cy="636971"/>
          </a:xfrm>
        </p:grpSpPr>
        <p:sp>
          <p:nvSpPr>
            <p:cNvPr id="23" name="Rectangle 22"/>
            <p:cNvSpPr/>
            <p:nvPr/>
          </p:nvSpPr>
          <p:spPr>
            <a:xfrm>
              <a:off x="0" y="2097350"/>
              <a:ext cx="2769833" cy="636971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nl-BE" sz="1398"/>
            </a:p>
          </p:txBody>
        </p:sp>
        <p:sp>
          <p:nvSpPr>
            <p:cNvPr id="24" name="Text Placeholder 21"/>
            <p:cNvSpPr txBox="1">
              <a:spLocks/>
            </p:cNvSpPr>
            <p:nvPr/>
          </p:nvSpPr>
          <p:spPr>
            <a:xfrm>
              <a:off x="93262" y="2209800"/>
              <a:ext cx="2552700" cy="4349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58775" indent="0" algn="l" defTabSz="892175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Arial" panose="020B0604020202020204" pitchFamily="34" charset="0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799"/>
              <a:r>
                <a:rPr lang="en-US" sz="1398"/>
                <a:t>OUR TEAM</a:t>
              </a:r>
              <a:endParaRPr lang="nl-BE" sz="1398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9378" y="2986438"/>
            <a:ext cx="2716350" cy="624671"/>
            <a:chOff x="1702" y="2977719"/>
            <a:chExt cx="2769833" cy="636971"/>
          </a:xfrm>
          <a:solidFill>
            <a:schemeClr val="accent2"/>
          </a:solidFill>
        </p:grpSpPr>
        <p:sp>
          <p:nvSpPr>
            <p:cNvPr id="26" name="Rectangle 25"/>
            <p:cNvSpPr/>
            <p:nvPr/>
          </p:nvSpPr>
          <p:spPr>
            <a:xfrm>
              <a:off x="1702" y="2977719"/>
              <a:ext cx="2769833" cy="63697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BE" sz="1662"/>
            </a:p>
          </p:txBody>
        </p:sp>
        <p:sp>
          <p:nvSpPr>
            <p:cNvPr id="27" name="Text Placeholder 21"/>
            <p:cNvSpPr txBox="1">
              <a:spLocks/>
            </p:cNvSpPr>
            <p:nvPr/>
          </p:nvSpPr>
          <p:spPr>
            <a:xfrm>
              <a:off x="94919" y="3093037"/>
              <a:ext cx="2552700" cy="434975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358775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Arial" panose="020B0604020202020204" pitchFamily="34" charset="0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799"/>
              <a:r>
                <a:rPr lang="en-US" sz="1223"/>
                <a:t>OUR EXPERTISE</a:t>
              </a:r>
              <a:endParaRPr lang="nl-BE" sz="1223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19378" y="4713178"/>
            <a:ext cx="2716350" cy="624671"/>
            <a:chOff x="1703" y="4738457"/>
            <a:chExt cx="2769833" cy="636971"/>
          </a:xfrm>
          <a:solidFill>
            <a:schemeClr val="accent2"/>
          </a:solidFill>
        </p:grpSpPr>
        <p:sp>
          <p:nvSpPr>
            <p:cNvPr id="29" name="Rectangle 28"/>
            <p:cNvSpPr/>
            <p:nvPr/>
          </p:nvSpPr>
          <p:spPr>
            <a:xfrm>
              <a:off x="1703" y="4738457"/>
              <a:ext cx="2769833" cy="636971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BE" sz="1398"/>
            </a:p>
          </p:txBody>
        </p:sp>
        <p:sp>
          <p:nvSpPr>
            <p:cNvPr id="30" name="Text Placeholder 21"/>
            <p:cNvSpPr txBox="1">
              <a:spLocks/>
            </p:cNvSpPr>
            <p:nvPr/>
          </p:nvSpPr>
          <p:spPr>
            <a:xfrm>
              <a:off x="94920" y="4839454"/>
              <a:ext cx="2552700" cy="434975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>
              <a:normAutofit/>
            </a:bodyPr>
            <a:lstStyle>
              <a:lvl1pPr marL="358775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Arial" panose="020B0604020202020204" pitchFamily="34" charset="0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799"/>
              <a:r>
                <a:rPr lang="en-US" sz="1398"/>
                <a:t>WE THINK</a:t>
              </a:r>
              <a:endParaRPr lang="nl-BE" sz="1398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119376" y="5576547"/>
            <a:ext cx="2716350" cy="624671"/>
            <a:chOff x="1701" y="5618826"/>
            <a:chExt cx="2769833" cy="636971"/>
          </a:xfrm>
        </p:grpSpPr>
        <p:sp>
          <p:nvSpPr>
            <p:cNvPr id="32" name="Rectangle 31"/>
            <p:cNvSpPr/>
            <p:nvPr/>
          </p:nvSpPr>
          <p:spPr>
            <a:xfrm>
              <a:off x="1701" y="5618826"/>
              <a:ext cx="2769833" cy="636971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BE" sz="1398"/>
            </a:p>
          </p:txBody>
        </p:sp>
        <p:sp>
          <p:nvSpPr>
            <p:cNvPr id="33" name="Text Placeholder 21"/>
            <p:cNvSpPr txBox="1">
              <a:spLocks/>
            </p:cNvSpPr>
            <p:nvPr/>
          </p:nvSpPr>
          <p:spPr>
            <a:xfrm>
              <a:off x="110267" y="5720645"/>
              <a:ext cx="2552700" cy="4349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58775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Arial" panose="020B0604020202020204" pitchFamily="34" charset="0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799"/>
              <a:r>
                <a:rPr lang="en-US" sz="1398"/>
                <a:t>OUR SPIRIT</a:t>
              </a:r>
              <a:endParaRPr lang="nl-BE" sz="1398"/>
            </a:p>
          </p:txBody>
        </p:sp>
      </p:grp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3265847" y="2211222"/>
            <a:ext cx="7525105" cy="538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sz="2000" b="0" u="none" kern="1200" baseline="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8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6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2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40" err="1">
                <a:solidFill>
                  <a:schemeClr val="tx2"/>
                </a:solidFill>
              </a:rPr>
              <a:t>Lorem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ipsum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dolor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sit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amet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consectetur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adipiscing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elit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sed</a:t>
            </a:r>
            <a:r>
              <a:rPr lang="nl-BE" sz="1840">
                <a:solidFill>
                  <a:schemeClr val="tx2"/>
                </a:solidFill>
              </a:rPr>
              <a:t> do </a:t>
            </a:r>
            <a:r>
              <a:rPr lang="nl-BE" sz="1840" err="1">
                <a:solidFill>
                  <a:schemeClr val="tx2"/>
                </a:solidFill>
              </a:rPr>
              <a:t>eiusmod</a:t>
            </a:r>
            <a:endParaRPr lang="nl-BE" sz="1840">
              <a:solidFill>
                <a:schemeClr val="tx2"/>
              </a:solidFill>
            </a:endParaRP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3265847" y="3050492"/>
            <a:ext cx="7525105" cy="560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lang="nl-BE" sz="2000" b="0" u="none" kern="1200" baseline="0" dirty="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8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6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2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40" err="1">
                <a:solidFill>
                  <a:schemeClr val="tx2"/>
                </a:solidFill>
              </a:rPr>
              <a:t>Nulla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consequat</a:t>
            </a:r>
            <a:r>
              <a:rPr lang="nl-BE" sz="1840">
                <a:solidFill>
                  <a:schemeClr val="tx2"/>
                </a:solidFill>
              </a:rPr>
              <a:t> massa </a:t>
            </a:r>
            <a:r>
              <a:rPr lang="nl-BE" sz="1840" err="1">
                <a:solidFill>
                  <a:schemeClr val="tx2"/>
                </a:solidFill>
              </a:rPr>
              <a:t>quis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enim</a:t>
            </a:r>
            <a:r>
              <a:rPr lang="nl-BE" sz="1840">
                <a:solidFill>
                  <a:schemeClr val="tx2"/>
                </a:solidFill>
              </a:rPr>
              <a:t>. </a:t>
            </a:r>
            <a:r>
              <a:rPr lang="nl-BE" sz="1840" err="1">
                <a:solidFill>
                  <a:schemeClr val="tx2"/>
                </a:solidFill>
              </a:rPr>
              <a:t>Donec</a:t>
            </a:r>
            <a:r>
              <a:rPr lang="nl-BE" sz="1840">
                <a:solidFill>
                  <a:schemeClr val="tx2"/>
                </a:solidFill>
              </a:rPr>
              <a:t> pede </a:t>
            </a:r>
            <a:r>
              <a:rPr lang="nl-BE" sz="1840" err="1">
                <a:solidFill>
                  <a:schemeClr val="tx2"/>
                </a:solidFill>
              </a:rPr>
              <a:t>justo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fringilla</a:t>
            </a:r>
            <a:r>
              <a:rPr lang="nl-BE" sz="1840">
                <a:solidFill>
                  <a:schemeClr val="tx2"/>
                </a:solidFill>
              </a:rPr>
              <a:t> vel, </a:t>
            </a:r>
            <a:r>
              <a:rPr lang="nl-BE" sz="1840" err="1">
                <a:solidFill>
                  <a:schemeClr val="tx2"/>
                </a:solidFill>
              </a:rPr>
              <a:t>aliquet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nec</a:t>
            </a:r>
            <a:r>
              <a:rPr lang="nl-BE" sz="1840">
                <a:solidFill>
                  <a:schemeClr val="tx2"/>
                </a:solidFill>
              </a:rPr>
              <a:t>, </a:t>
            </a:r>
          </a:p>
        </p:txBody>
      </p:sp>
      <p:sp>
        <p:nvSpPr>
          <p:cNvPr id="36" name="Text Placeholder 21"/>
          <p:cNvSpPr txBox="1">
            <a:spLocks/>
          </p:cNvSpPr>
          <p:nvPr userDrawn="1"/>
        </p:nvSpPr>
        <p:spPr>
          <a:xfrm>
            <a:off x="3265847" y="3913861"/>
            <a:ext cx="7525105" cy="560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lang="nl-BE" sz="2000" b="0" u="none" kern="1200" baseline="0" dirty="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8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6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2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40" err="1">
                <a:solidFill>
                  <a:schemeClr val="tx2"/>
                </a:solidFill>
              </a:rPr>
              <a:t>Lorem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ipsum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dolor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sit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amet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consectetur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adipiscing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elit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sed</a:t>
            </a:r>
            <a:r>
              <a:rPr lang="nl-BE" sz="1840">
                <a:solidFill>
                  <a:schemeClr val="tx2"/>
                </a:solidFill>
              </a:rPr>
              <a:t> do </a:t>
            </a:r>
            <a:r>
              <a:rPr lang="nl-BE" sz="1840" err="1">
                <a:solidFill>
                  <a:schemeClr val="tx2"/>
                </a:solidFill>
              </a:rPr>
              <a:t>eiusmod</a:t>
            </a:r>
            <a:endParaRPr lang="nl-BE" sz="1840">
              <a:solidFill>
                <a:schemeClr val="tx2"/>
              </a:solidFill>
            </a:endParaRP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3265847" y="4777230"/>
            <a:ext cx="7525105" cy="560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lang="nl-BE" sz="2000" b="0" u="none" kern="1200" baseline="0" dirty="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8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6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2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40">
                <a:solidFill>
                  <a:schemeClr val="tx2"/>
                </a:solidFill>
              </a:rPr>
              <a:t>Integer </a:t>
            </a:r>
            <a:r>
              <a:rPr lang="nl-BE" sz="1840" err="1">
                <a:solidFill>
                  <a:schemeClr val="tx2"/>
                </a:solidFill>
              </a:rPr>
              <a:t>tincidunt</a:t>
            </a:r>
            <a:r>
              <a:rPr lang="nl-BE" sz="1840">
                <a:solidFill>
                  <a:schemeClr val="tx2"/>
                </a:solidFill>
              </a:rPr>
              <a:t>. </a:t>
            </a:r>
            <a:r>
              <a:rPr lang="nl-BE" sz="1840" err="1">
                <a:solidFill>
                  <a:schemeClr val="tx2"/>
                </a:solidFill>
              </a:rPr>
              <a:t>Cras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dapibus</a:t>
            </a:r>
            <a:r>
              <a:rPr lang="nl-BE" sz="1840">
                <a:solidFill>
                  <a:schemeClr val="tx2"/>
                </a:solidFill>
              </a:rPr>
              <a:t>. </a:t>
            </a:r>
            <a:r>
              <a:rPr lang="nl-BE" sz="1840" err="1">
                <a:solidFill>
                  <a:schemeClr val="tx2"/>
                </a:solidFill>
              </a:rPr>
              <a:t>Vivamus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elementum</a:t>
            </a:r>
            <a:r>
              <a:rPr lang="nl-BE" sz="1840">
                <a:solidFill>
                  <a:schemeClr val="tx2"/>
                </a:solidFill>
              </a:rPr>
              <a:t> semper </a:t>
            </a:r>
            <a:r>
              <a:rPr lang="nl-BE" sz="1840" err="1">
                <a:solidFill>
                  <a:schemeClr val="tx2"/>
                </a:solidFill>
              </a:rPr>
              <a:t>nisi</a:t>
            </a:r>
            <a:r>
              <a:rPr lang="nl-BE" sz="1840">
                <a:solidFill>
                  <a:schemeClr val="tx2"/>
                </a:solidFill>
              </a:rPr>
              <a:t>. </a:t>
            </a:r>
            <a:r>
              <a:rPr lang="nl-BE" sz="1840" err="1">
                <a:solidFill>
                  <a:schemeClr val="tx2"/>
                </a:solidFill>
              </a:rPr>
              <a:t>Aenean</a:t>
            </a:r>
            <a:endParaRPr lang="nl-BE" sz="1840">
              <a:solidFill>
                <a:schemeClr val="tx2"/>
              </a:solidFill>
            </a:endParaRPr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3265847" y="5640601"/>
            <a:ext cx="7525105" cy="560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lang="nl-BE" sz="2000" b="0" u="none" kern="1200" baseline="0" dirty="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8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6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200" b="0" u="none" kern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40" err="1">
                <a:solidFill>
                  <a:schemeClr val="tx2"/>
                </a:solidFill>
              </a:rPr>
              <a:t>Nulla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consequat</a:t>
            </a:r>
            <a:r>
              <a:rPr lang="nl-BE" sz="1840">
                <a:solidFill>
                  <a:schemeClr val="tx2"/>
                </a:solidFill>
              </a:rPr>
              <a:t> massa </a:t>
            </a:r>
            <a:r>
              <a:rPr lang="nl-BE" sz="1840" err="1">
                <a:solidFill>
                  <a:schemeClr val="tx2"/>
                </a:solidFill>
              </a:rPr>
              <a:t>quis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enim</a:t>
            </a:r>
            <a:r>
              <a:rPr lang="nl-BE" sz="1840">
                <a:solidFill>
                  <a:schemeClr val="tx2"/>
                </a:solidFill>
              </a:rPr>
              <a:t>. </a:t>
            </a:r>
            <a:r>
              <a:rPr lang="nl-BE" sz="1840" err="1">
                <a:solidFill>
                  <a:schemeClr val="tx2"/>
                </a:solidFill>
              </a:rPr>
              <a:t>Donec</a:t>
            </a:r>
            <a:r>
              <a:rPr lang="nl-BE" sz="1840">
                <a:solidFill>
                  <a:schemeClr val="tx2"/>
                </a:solidFill>
              </a:rPr>
              <a:t> pede </a:t>
            </a:r>
            <a:r>
              <a:rPr lang="nl-BE" sz="1840" err="1">
                <a:solidFill>
                  <a:schemeClr val="tx2"/>
                </a:solidFill>
              </a:rPr>
              <a:t>justo</a:t>
            </a:r>
            <a:r>
              <a:rPr lang="nl-BE" sz="1840">
                <a:solidFill>
                  <a:schemeClr val="tx2"/>
                </a:solidFill>
              </a:rPr>
              <a:t>, </a:t>
            </a:r>
            <a:r>
              <a:rPr lang="nl-BE" sz="1840" err="1">
                <a:solidFill>
                  <a:schemeClr val="tx2"/>
                </a:solidFill>
              </a:rPr>
              <a:t>fringilla</a:t>
            </a:r>
            <a:r>
              <a:rPr lang="nl-BE" sz="1840">
                <a:solidFill>
                  <a:schemeClr val="tx2"/>
                </a:solidFill>
              </a:rPr>
              <a:t> vel, </a:t>
            </a:r>
            <a:r>
              <a:rPr lang="nl-BE" sz="1840" err="1">
                <a:solidFill>
                  <a:schemeClr val="tx2"/>
                </a:solidFill>
              </a:rPr>
              <a:t>aliquet</a:t>
            </a:r>
            <a:r>
              <a:rPr lang="nl-BE" sz="1840">
                <a:solidFill>
                  <a:schemeClr val="tx2"/>
                </a:solidFill>
              </a:rPr>
              <a:t> </a:t>
            </a:r>
            <a:r>
              <a:rPr lang="nl-BE" sz="1840" err="1">
                <a:solidFill>
                  <a:schemeClr val="tx2"/>
                </a:solidFill>
              </a:rPr>
              <a:t>nec</a:t>
            </a:r>
            <a:r>
              <a:rPr lang="nl-BE" sz="1840">
                <a:solidFill>
                  <a:schemeClr val="tx2"/>
                </a:solidFill>
              </a:rPr>
              <a:t>, 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9370" y="3849810"/>
            <a:ext cx="2716350" cy="624671"/>
            <a:chOff x="1693" y="3858088"/>
            <a:chExt cx="2769833" cy="636971"/>
          </a:xfrm>
        </p:grpSpPr>
        <p:sp>
          <p:nvSpPr>
            <p:cNvPr id="40" name="Rectangle 39"/>
            <p:cNvSpPr/>
            <p:nvPr/>
          </p:nvSpPr>
          <p:spPr>
            <a:xfrm>
              <a:off x="1693" y="3858088"/>
              <a:ext cx="2769833" cy="636971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BE" sz="1398"/>
            </a:p>
          </p:txBody>
        </p:sp>
        <p:sp>
          <p:nvSpPr>
            <p:cNvPr id="41" name="Text Placeholder 21"/>
            <p:cNvSpPr txBox="1">
              <a:spLocks/>
            </p:cNvSpPr>
            <p:nvPr/>
          </p:nvSpPr>
          <p:spPr>
            <a:xfrm>
              <a:off x="94910" y="3959086"/>
              <a:ext cx="2552700" cy="4349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58775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Arial" panose="020B0604020202020204" pitchFamily="34" charset="0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799"/>
              <a:r>
                <a:rPr lang="en-US" sz="1398"/>
                <a:t>OUR SPIRIT</a:t>
              </a:r>
              <a:endParaRPr lang="nl-BE" sz="1398"/>
            </a:p>
          </p:txBody>
        </p:sp>
      </p:grpSp>
    </p:spTree>
    <p:extLst>
      <p:ext uri="{BB962C8B-B14F-4D97-AF65-F5344CB8AC3E}">
        <p14:creationId xmlns:p14="http://schemas.microsoft.com/office/powerpoint/2010/main" val="2491411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29" name="Title 9"/>
          <p:cNvSpPr>
            <a:spLocks noGrp="1"/>
          </p:cNvSpPr>
          <p:nvPr>
            <p:ph type="title"/>
          </p:nvPr>
        </p:nvSpPr>
        <p:spPr>
          <a:xfrm>
            <a:off x="838206" y="365130"/>
            <a:ext cx="10748924" cy="1325563"/>
          </a:xfrm>
        </p:spPr>
        <p:txBody>
          <a:bodyPr/>
          <a:lstStyle/>
          <a:p>
            <a:r>
              <a:rPr lang="en-US" sz="1398">
                <a:solidFill>
                  <a:srgbClr val="EF463C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30" name="Content Placeholder 6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2"/>
          <p:cNvSpPr txBox="1">
            <a:spLocks/>
          </p:cNvSpPr>
          <p:nvPr userDrawn="1"/>
        </p:nvSpPr>
        <p:spPr>
          <a:xfrm>
            <a:off x="1319806" y="1770085"/>
            <a:ext cx="6686401" cy="5192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EF463C"/>
              </a:buClr>
              <a:buSzPct val="165000"/>
              <a:buFont typeface="Lucida Sans" panose="020B0602030504020204" pitchFamily="34" charset="0"/>
              <a:buNone/>
              <a:defRPr sz="1600" b="0" u="none" kern="120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17550" indent="-274638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84250" indent="-228600" algn="l" defTabSz="98425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3C3C3C"/>
              </a:buClr>
              <a:buFont typeface="Arial" panose="020B0604020202020204" pitchFamily="34" charset="0"/>
              <a:buChar char="›"/>
              <a:defRPr sz="1400" b="0" u="none" kern="1200">
                <a:solidFill>
                  <a:schemeClr val="accent5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BE" sz="1471" b="1">
                <a:solidFill>
                  <a:schemeClr val="tx2"/>
                </a:solidFill>
              </a:rPr>
              <a:t>INTRO TEXT</a:t>
            </a:r>
          </a:p>
          <a:p>
            <a:pPr>
              <a:spcBef>
                <a:spcPts val="0"/>
              </a:spcBef>
            </a:pPr>
            <a:r>
              <a:rPr lang="pt-BR" sz="1471">
                <a:solidFill>
                  <a:schemeClr val="tx2"/>
                </a:solidFill>
              </a:rPr>
              <a:t>Nullam dictum felis eu pede mollis pretium.</a:t>
            </a:r>
            <a:endParaRPr lang="nl-BE" sz="1471">
              <a:solidFill>
                <a:schemeClr val="tx2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1131891" y="1770085"/>
            <a:ext cx="2" cy="519203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 userDrawn="1"/>
        </p:nvGrpSpPr>
        <p:grpSpPr>
          <a:xfrm>
            <a:off x="1003783" y="2719083"/>
            <a:ext cx="3026511" cy="3638453"/>
            <a:chOff x="903515" y="2705099"/>
            <a:chExt cx="3086100" cy="3710093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903515" y="4040187"/>
              <a:ext cx="3086100" cy="2375005"/>
            </a:xfrm>
            <a:prstGeom prst="rect">
              <a:avLst/>
            </a:prstGeom>
          </p:spPr>
          <p:txBody>
            <a:bodyPr/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20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840" b="1">
                  <a:solidFill>
                    <a:schemeClr val="tx2"/>
                  </a:solidFill>
                </a:rPr>
                <a:t>TITLE</a:t>
              </a:r>
            </a:p>
            <a:p>
              <a:pPr marL="0" indent="0">
                <a:buNone/>
              </a:pPr>
              <a:r>
                <a:rPr lang="nl-BE" sz="1840" err="1">
                  <a:solidFill>
                    <a:schemeClr val="tx2"/>
                  </a:solidFill>
                </a:rPr>
                <a:t>Lorem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ipsum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dolor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sit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amet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consectetur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adipiscing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elit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sed</a:t>
              </a:r>
              <a:r>
                <a:rPr lang="nl-BE" sz="1840">
                  <a:solidFill>
                    <a:schemeClr val="tx2"/>
                  </a:solidFill>
                </a:rPr>
                <a:t> do </a:t>
              </a:r>
              <a:r>
                <a:rPr lang="nl-BE" sz="1840" err="1">
                  <a:solidFill>
                    <a:schemeClr val="tx2"/>
                  </a:solidFill>
                </a:rPr>
                <a:t>eiusmod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tempor</a:t>
              </a:r>
              <a:endParaRPr lang="nl-BE" sz="1840">
                <a:solidFill>
                  <a:schemeClr val="tx2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01487" y="2705099"/>
              <a:ext cx="1238251" cy="1087619"/>
              <a:chOff x="1001487" y="2705099"/>
              <a:chExt cx="1238251" cy="108761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01487" y="2705099"/>
                <a:ext cx="1238251" cy="1087619"/>
              </a:xfrm>
              <a:prstGeom prst="rect">
                <a:avLst/>
              </a:prstGeom>
              <a:solidFill>
                <a:srgbClr val="EF463C"/>
              </a:solidFill>
              <a:ln>
                <a:solidFill>
                  <a:srgbClr val="EF46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103" y="2961443"/>
                <a:ext cx="509017" cy="509017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 userDrawn="1"/>
        </p:nvGrpSpPr>
        <p:grpSpPr>
          <a:xfrm>
            <a:off x="4505869" y="2719083"/>
            <a:ext cx="3026511" cy="3638453"/>
            <a:chOff x="4474558" y="2705099"/>
            <a:chExt cx="3086100" cy="3710093"/>
          </a:xfrm>
        </p:grpSpPr>
        <p:sp>
          <p:nvSpPr>
            <p:cNvPr id="39" name="Text Placeholder 17"/>
            <p:cNvSpPr txBox="1">
              <a:spLocks/>
            </p:cNvSpPr>
            <p:nvPr/>
          </p:nvSpPr>
          <p:spPr>
            <a:xfrm>
              <a:off x="4474558" y="4040187"/>
              <a:ext cx="3086100" cy="2375005"/>
            </a:xfrm>
            <a:prstGeom prst="rect">
              <a:avLst/>
            </a:prstGeom>
          </p:spPr>
          <p:txBody>
            <a:bodyPr/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20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840" b="1">
                  <a:solidFill>
                    <a:schemeClr val="tx2"/>
                  </a:solidFill>
                </a:rPr>
                <a:t>TITLE</a:t>
              </a:r>
            </a:p>
            <a:p>
              <a:pPr marL="0" indent="0">
                <a:buNone/>
              </a:pPr>
              <a:r>
                <a:rPr lang="nl-BE" sz="1840" err="1">
                  <a:solidFill>
                    <a:schemeClr val="tx2"/>
                  </a:solidFill>
                </a:rPr>
                <a:t>Lorem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ipsum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dolor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sit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amet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consectetur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adipiscing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elit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sed</a:t>
              </a:r>
              <a:r>
                <a:rPr lang="nl-BE" sz="1840">
                  <a:solidFill>
                    <a:schemeClr val="tx2"/>
                  </a:solidFill>
                </a:rPr>
                <a:t> do </a:t>
              </a:r>
              <a:r>
                <a:rPr lang="nl-BE" sz="1840" err="1">
                  <a:solidFill>
                    <a:schemeClr val="tx2"/>
                  </a:solidFill>
                </a:rPr>
                <a:t>eiusmod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tempor</a:t>
              </a:r>
              <a:endParaRPr lang="nl-BE" sz="1840">
                <a:solidFill>
                  <a:schemeClr val="tx2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72532" y="2705099"/>
              <a:ext cx="1238251" cy="1087619"/>
              <a:chOff x="4572532" y="2705099"/>
              <a:chExt cx="1238251" cy="108761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572532" y="2705099"/>
                <a:ext cx="1238251" cy="1087619"/>
              </a:xfrm>
              <a:prstGeom prst="rect">
                <a:avLst/>
              </a:prstGeom>
              <a:solidFill>
                <a:srgbClr val="EF463C"/>
              </a:solidFill>
              <a:ln>
                <a:solidFill>
                  <a:srgbClr val="EF46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2791" y="2994399"/>
                <a:ext cx="317730" cy="509017"/>
              </a:xfrm>
              <a:prstGeom prst="rect">
                <a:avLst/>
              </a:prstGeom>
            </p:spPr>
          </p:pic>
        </p:grpSp>
      </p:grpSp>
      <p:grpSp>
        <p:nvGrpSpPr>
          <p:cNvPr id="43" name="Group 42"/>
          <p:cNvGrpSpPr/>
          <p:nvPr userDrawn="1"/>
        </p:nvGrpSpPr>
        <p:grpSpPr>
          <a:xfrm>
            <a:off x="8007960" y="2719083"/>
            <a:ext cx="3026511" cy="3638453"/>
            <a:chOff x="8045601" y="2705099"/>
            <a:chExt cx="3086100" cy="3710093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8045601" y="4040187"/>
              <a:ext cx="3086100" cy="2375005"/>
            </a:xfrm>
            <a:prstGeom prst="rect">
              <a:avLst/>
            </a:prstGeom>
          </p:spPr>
          <p:txBody>
            <a:bodyPr/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20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4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2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840" b="1">
                  <a:solidFill>
                    <a:schemeClr val="tx2"/>
                  </a:solidFill>
                </a:rPr>
                <a:t>TITLE</a:t>
              </a:r>
            </a:p>
            <a:p>
              <a:pPr marL="0" indent="0">
                <a:buNone/>
              </a:pPr>
              <a:r>
                <a:rPr lang="nl-BE" sz="1840" err="1">
                  <a:solidFill>
                    <a:schemeClr val="tx2"/>
                  </a:solidFill>
                </a:rPr>
                <a:t>Lorem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ipsum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dolor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sit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amet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consectetur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adipiscing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elit</a:t>
              </a:r>
              <a:r>
                <a:rPr lang="nl-BE" sz="1840">
                  <a:solidFill>
                    <a:schemeClr val="tx2"/>
                  </a:solidFill>
                </a:rPr>
                <a:t>, </a:t>
              </a:r>
              <a:r>
                <a:rPr lang="nl-BE" sz="1840" err="1">
                  <a:solidFill>
                    <a:schemeClr val="tx2"/>
                  </a:solidFill>
                </a:rPr>
                <a:t>sed</a:t>
              </a:r>
              <a:r>
                <a:rPr lang="nl-BE" sz="1840">
                  <a:solidFill>
                    <a:schemeClr val="tx2"/>
                  </a:solidFill>
                </a:rPr>
                <a:t> do </a:t>
              </a:r>
              <a:r>
                <a:rPr lang="nl-BE" sz="1840" err="1">
                  <a:solidFill>
                    <a:schemeClr val="tx2"/>
                  </a:solidFill>
                </a:rPr>
                <a:t>eiusmod</a:t>
              </a:r>
              <a:r>
                <a:rPr lang="nl-BE" sz="1840">
                  <a:solidFill>
                    <a:schemeClr val="tx2"/>
                  </a:solidFill>
                </a:rPr>
                <a:t> </a:t>
              </a:r>
              <a:r>
                <a:rPr lang="nl-BE" sz="1840" err="1">
                  <a:solidFill>
                    <a:schemeClr val="tx2"/>
                  </a:solidFill>
                </a:rPr>
                <a:t>tempor</a:t>
              </a:r>
              <a:endParaRPr lang="nl-BE" sz="1840">
                <a:solidFill>
                  <a:schemeClr val="tx2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143575" y="2705099"/>
              <a:ext cx="1238251" cy="1087619"/>
              <a:chOff x="8143575" y="2705099"/>
              <a:chExt cx="1238251" cy="10876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143575" y="2705099"/>
                <a:ext cx="1238251" cy="1087619"/>
              </a:xfrm>
              <a:prstGeom prst="rect">
                <a:avLst/>
              </a:prstGeom>
              <a:solidFill>
                <a:srgbClr val="EF463C"/>
              </a:solidFill>
              <a:ln>
                <a:solidFill>
                  <a:srgbClr val="EF46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8191" y="3019432"/>
                <a:ext cx="509017" cy="393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57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BAB30-02AF-B04D-833C-3121DC7DDB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243379"/>
            <a:ext cx="5662246" cy="165576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5000" b="1" i="0" spc="-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192CA4-6B7B-884B-B4DC-BFB8E4485B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754" y="2093977"/>
            <a:ext cx="5662246" cy="16557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9D993982-6323-8747-AEAD-6F97BB8937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5200" y="1110086"/>
            <a:ext cx="4637828" cy="4637828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25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  <p:sp>
        <p:nvSpPr>
          <p:cNvPr id="25" name="Title 10"/>
          <p:cNvSpPr>
            <a:spLocks noGrp="1"/>
          </p:cNvSpPr>
          <p:nvPr>
            <p:ph type="title"/>
          </p:nvPr>
        </p:nvSpPr>
        <p:spPr>
          <a:xfrm>
            <a:off x="838206" y="365130"/>
            <a:ext cx="10748924" cy="1325563"/>
          </a:xfrm>
        </p:spPr>
        <p:txBody>
          <a:bodyPr/>
          <a:lstStyle/>
          <a:p>
            <a:r>
              <a:rPr lang="en-US" sz="1398">
                <a:solidFill>
                  <a:srgbClr val="EF463C"/>
                </a:solidFill>
              </a:rPr>
              <a:t>Click to edit Master title style</a:t>
            </a:r>
            <a:endParaRPr lang="nl-BE" sz="3148"/>
          </a:p>
        </p:txBody>
      </p:sp>
      <p:sp>
        <p:nvSpPr>
          <p:cNvPr id="26" name="Content Placeholder 6"/>
          <p:cNvSpPr>
            <a:spLocks noGrp="1"/>
          </p:cNvSpPr>
          <p:nvPr>
            <p:ph idx="1"/>
          </p:nvPr>
        </p:nvSpPr>
        <p:spPr>
          <a:xfrm>
            <a:off x="838206" y="2028538"/>
            <a:ext cx="10748924" cy="3988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170266" y="1994632"/>
            <a:ext cx="2950021" cy="4270429"/>
            <a:chOff x="8211104" y="1966390"/>
            <a:chExt cx="3008103" cy="4354510"/>
          </a:xfrm>
        </p:grpSpPr>
        <p:grpSp>
          <p:nvGrpSpPr>
            <p:cNvPr id="28" name="Group 27"/>
            <p:cNvGrpSpPr/>
            <p:nvPr/>
          </p:nvGrpSpPr>
          <p:grpSpPr>
            <a:xfrm>
              <a:off x="8211104" y="1966390"/>
              <a:ext cx="3008103" cy="704621"/>
              <a:chOff x="8211104" y="1966390"/>
              <a:chExt cx="3008103" cy="704621"/>
            </a:xfrm>
          </p:grpSpPr>
          <p:sp>
            <p:nvSpPr>
              <p:cNvPr id="49" name="Flowchart: Off-page Connector 8"/>
              <p:cNvSpPr/>
              <p:nvPr/>
            </p:nvSpPr>
            <p:spPr>
              <a:xfrm rot="16200000">
                <a:off x="9362845" y="814649"/>
                <a:ext cx="704621" cy="300810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9143"/>
                  <a:gd name="connsiteX1" fmla="*/ 10000 w 10000"/>
                  <a:gd name="connsiteY1" fmla="*/ 0 h 9143"/>
                  <a:gd name="connsiteX2" fmla="*/ 10000 w 10000"/>
                  <a:gd name="connsiteY2" fmla="*/ 8000 h 9143"/>
                  <a:gd name="connsiteX3" fmla="*/ 5116 w 10000"/>
                  <a:gd name="connsiteY3" fmla="*/ 9143 h 9143"/>
                  <a:gd name="connsiteX4" fmla="*/ 0 w 10000"/>
                  <a:gd name="connsiteY4" fmla="*/ 8000 h 9143"/>
                  <a:gd name="connsiteX5" fmla="*/ 0 w 10000"/>
                  <a:gd name="connsiteY5" fmla="*/ 0 h 9143"/>
                  <a:gd name="connsiteX0" fmla="*/ 0 w 10000"/>
                  <a:gd name="connsiteY0" fmla="*/ 0 h 9540"/>
                  <a:gd name="connsiteX1" fmla="*/ 10000 w 10000"/>
                  <a:gd name="connsiteY1" fmla="*/ 0 h 9540"/>
                  <a:gd name="connsiteX2" fmla="*/ 10000 w 10000"/>
                  <a:gd name="connsiteY2" fmla="*/ 8750 h 9540"/>
                  <a:gd name="connsiteX3" fmla="*/ 5310 w 10000"/>
                  <a:gd name="connsiteY3" fmla="*/ 9540 h 9540"/>
                  <a:gd name="connsiteX4" fmla="*/ 0 w 10000"/>
                  <a:gd name="connsiteY4" fmla="*/ 8750 h 9540"/>
                  <a:gd name="connsiteX5" fmla="*/ 0 w 10000"/>
                  <a:gd name="connsiteY5" fmla="*/ 0 h 9540"/>
                  <a:gd name="connsiteX0" fmla="*/ 0 w 10000"/>
                  <a:gd name="connsiteY0" fmla="*/ 0 h 10115"/>
                  <a:gd name="connsiteX1" fmla="*/ 10000 w 10000"/>
                  <a:gd name="connsiteY1" fmla="*/ 0 h 10115"/>
                  <a:gd name="connsiteX2" fmla="*/ 10000 w 10000"/>
                  <a:gd name="connsiteY2" fmla="*/ 9172 h 10115"/>
                  <a:gd name="connsiteX3" fmla="*/ 5019 w 10000"/>
                  <a:gd name="connsiteY3" fmla="*/ 10115 h 10115"/>
                  <a:gd name="connsiteX4" fmla="*/ 0 w 10000"/>
                  <a:gd name="connsiteY4" fmla="*/ 9172 h 10115"/>
                  <a:gd name="connsiteX5" fmla="*/ 0 w 10000"/>
                  <a:gd name="connsiteY5" fmla="*/ 0 h 10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15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9172"/>
                    </a:lnTo>
                    <a:lnTo>
                      <a:pt x="5019" y="10115"/>
                    </a:lnTo>
                    <a:lnTo>
                      <a:pt x="0" y="9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 Placeholder 13"/>
              <p:cNvSpPr txBox="1">
                <a:spLocks/>
              </p:cNvSpPr>
              <p:nvPr/>
            </p:nvSpPr>
            <p:spPr>
              <a:xfrm>
                <a:off x="8690130" y="2090001"/>
                <a:ext cx="2042229" cy="434975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rgbClr val="EF463C"/>
                  </a:buClr>
                  <a:buSzPct val="165000"/>
                  <a:buFont typeface="Lucida Sans" panose="020B0602030504020204" pitchFamily="34" charset="0"/>
                  <a:buNone/>
                  <a:defRPr sz="2000" b="0" u="none" kern="1200" baseline="0">
                    <a:solidFill>
                      <a:schemeClr val="bg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717550" indent="-274638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8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984250" indent="-228600" algn="l" defTabSz="98425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6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4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15240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2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40"/>
                  <a:t>STEP 4</a:t>
                </a:r>
              </a:p>
            </p:txBody>
          </p:sp>
        </p:grpSp>
        <p:sp>
          <p:nvSpPr>
            <p:cNvPr id="48" name="Text Placeholder 17"/>
            <p:cNvSpPr txBox="1">
              <a:spLocks/>
            </p:cNvSpPr>
            <p:nvPr/>
          </p:nvSpPr>
          <p:spPr>
            <a:xfrm>
              <a:off x="8605198" y="2900779"/>
              <a:ext cx="2408400" cy="34201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err="1">
                  <a:solidFill>
                    <a:schemeClr val="tx2"/>
                  </a:solidFill>
                </a:rPr>
                <a:t>Lorem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ipsum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sit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amet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consectetuer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adipiscing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elit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commodo </a:t>
              </a:r>
              <a:r>
                <a:rPr lang="nl-BE" sz="1654" err="1">
                  <a:solidFill>
                    <a:schemeClr val="tx2"/>
                  </a:solidFill>
                </a:rPr>
                <a:t>ligula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eget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massa. Cum </a:t>
              </a:r>
              <a:r>
                <a:rPr lang="nl-BE" sz="1654" err="1">
                  <a:solidFill>
                    <a:schemeClr val="tx2"/>
                  </a:solidFill>
                </a:rPr>
                <a:t>sociis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natoque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penatibus</a:t>
              </a:r>
              <a:r>
                <a:rPr lang="nl-BE" sz="1654">
                  <a:solidFill>
                    <a:schemeClr val="tx2"/>
                  </a:solidFill>
                </a:rPr>
                <a:t> et </a:t>
              </a:r>
              <a:r>
                <a:rPr lang="nl-BE" sz="1654" err="1">
                  <a:solidFill>
                    <a:schemeClr val="tx2"/>
                  </a:solidFill>
                </a:rPr>
                <a:t>magnis</a:t>
              </a:r>
              <a:r>
                <a:rPr lang="nl-BE" sz="1654">
                  <a:solidFill>
                    <a:schemeClr val="tx2"/>
                  </a:solidFill>
                </a:rPr>
                <a:t> dis </a:t>
              </a:r>
              <a:r>
                <a:rPr lang="nl-BE" sz="1654" err="1">
                  <a:solidFill>
                    <a:schemeClr val="tx2"/>
                  </a:solidFill>
                </a:rPr>
                <a:t>parturient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montes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nascetur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ridiculus</a:t>
              </a:r>
              <a:r>
                <a:rPr lang="nl-BE" sz="1654">
                  <a:solidFill>
                    <a:schemeClr val="tx2"/>
                  </a:solidFill>
                </a:rPr>
                <a:t> mus. </a:t>
              </a: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695467" y="1994640"/>
            <a:ext cx="2740898" cy="4270425"/>
            <a:chOff x="5687574" y="1966396"/>
            <a:chExt cx="2794864" cy="4354504"/>
          </a:xfrm>
        </p:grpSpPr>
        <p:grpSp>
          <p:nvGrpSpPr>
            <p:cNvPr id="52" name="Group 51"/>
            <p:cNvGrpSpPr/>
            <p:nvPr/>
          </p:nvGrpSpPr>
          <p:grpSpPr>
            <a:xfrm>
              <a:off x="5687574" y="1966396"/>
              <a:ext cx="2794864" cy="704619"/>
              <a:chOff x="5687574" y="1966396"/>
              <a:chExt cx="2794864" cy="704619"/>
            </a:xfrm>
          </p:grpSpPr>
          <p:sp>
            <p:nvSpPr>
              <p:cNvPr id="54" name="Flowchart: Off-page Connector 8"/>
              <p:cNvSpPr/>
              <p:nvPr/>
            </p:nvSpPr>
            <p:spPr>
              <a:xfrm rot="16200000">
                <a:off x="6732696" y="921274"/>
                <a:ext cx="704619" cy="279486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9143"/>
                  <a:gd name="connsiteX1" fmla="*/ 10000 w 10000"/>
                  <a:gd name="connsiteY1" fmla="*/ 0 h 9143"/>
                  <a:gd name="connsiteX2" fmla="*/ 10000 w 10000"/>
                  <a:gd name="connsiteY2" fmla="*/ 8000 h 9143"/>
                  <a:gd name="connsiteX3" fmla="*/ 5116 w 10000"/>
                  <a:gd name="connsiteY3" fmla="*/ 9143 h 9143"/>
                  <a:gd name="connsiteX4" fmla="*/ 0 w 10000"/>
                  <a:gd name="connsiteY4" fmla="*/ 8000 h 9143"/>
                  <a:gd name="connsiteX5" fmla="*/ 0 w 10000"/>
                  <a:gd name="connsiteY5" fmla="*/ 0 h 9143"/>
                  <a:gd name="connsiteX0" fmla="*/ 0 w 10000"/>
                  <a:gd name="connsiteY0" fmla="*/ 0 h 9647"/>
                  <a:gd name="connsiteX1" fmla="*/ 10000 w 10000"/>
                  <a:gd name="connsiteY1" fmla="*/ 0 h 9647"/>
                  <a:gd name="connsiteX2" fmla="*/ 10000 w 10000"/>
                  <a:gd name="connsiteY2" fmla="*/ 8750 h 9647"/>
                  <a:gd name="connsiteX3" fmla="*/ 5310 w 10000"/>
                  <a:gd name="connsiteY3" fmla="*/ 9647 h 9647"/>
                  <a:gd name="connsiteX4" fmla="*/ 0 w 10000"/>
                  <a:gd name="connsiteY4" fmla="*/ 8750 h 9647"/>
                  <a:gd name="connsiteX5" fmla="*/ 0 w 10000"/>
                  <a:gd name="connsiteY5" fmla="*/ 0 h 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9647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750"/>
                    </a:lnTo>
                    <a:lnTo>
                      <a:pt x="5310" y="9647"/>
                    </a:lnTo>
                    <a:lnTo>
                      <a:pt x="0" y="8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463C"/>
              </a:solidFill>
              <a:ln>
                <a:solidFill>
                  <a:srgbClr val="EF46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sp>
            <p:nvSpPr>
              <p:cNvPr id="55" name="Text Placeholder 13"/>
              <p:cNvSpPr txBox="1">
                <a:spLocks/>
              </p:cNvSpPr>
              <p:nvPr/>
            </p:nvSpPr>
            <p:spPr>
              <a:xfrm>
                <a:off x="6180020" y="2105566"/>
                <a:ext cx="2042229" cy="434975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rgbClr val="EF463C"/>
                  </a:buClr>
                  <a:buSzPct val="165000"/>
                  <a:buFont typeface="Lucida Sans" panose="020B0602030504020204" pitchFamily="34" charset="0"/>
                  <a:buNone/>
                  <a:defRPr sz="2000" b="0" u="none" kern="1200" baseline="0">
                    <a:solidFill>
                      <a:schemeClr val="bg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717550" indent="-274638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8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984250" indent="-228600" algn="l" defTabSz="98425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6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4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15240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2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40"/>
                  <a:t>STEP 3</a:t>
                </a:r>
              </a:p>
            </p:txBody>
          </p:sp>
        </p:grpSp>
        <p:sp>
          <p:nvSpPr>
            <p:cNvPr id="53" name="Text Placeholder 17"/>
            <p:cNvSpPr txBox="1">
              <a:spLocks/>
            </p:cNvSpPr>
            <p:nvPr/>
          </p:nvSpPr>
          <p:spPr>
            <a:xfrm>
              <a:off x="6028114" y="2900779"/>
              <a:ext cx="2408400" cy="34201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err="1">
                  <a:solidFill>
                    <a:schemeClr val="tx2"/>
                  </a:solidFill>
                </a:rPr>
                <a:t>Lorem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ipsum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sit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amet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consectetuer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adipiscing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elit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commodo </a:t>
              </a:r>
              <a:r>
                <a:rPr lang="nl-BE" sz="1654" err="1">
                  <a:solidFill>
                    <a:schemeClr val="tx2"/>
                  </a:solidFill>
                </a:rPr>
                <a:t>ligula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eget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massa. Cum </a:t>
              </a:r>
              <a:r>
                <a:rPr lang="nl-BE" sz="1654" err="1">
                  <a:solidFill>
                    <a:schemeClr val="tx2"/>
                  </a:solidFill>
                </a:rPr>
                <a:t>sociis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natoque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penatibus</a:t>
              </a:r>
              <a:r>
                <a:rPr lang="nl-BE" sz="1654">
                  <a:solidFill>
                    <a:schemeClr val="tx2"/>
                  </a:solidFill>
                </a:rPr>
                <a:t> et </a:t>
              </a:r>
              <a:r>
                <a:rPr lang="nl-BE" sz="1654" err="1">
                  <a:solidFill>
                    <a:schemeClr val="tx2"/>
                  </a:solidFill>
                </a:rPr>
                <a:t>magnis</a:t>
              </a:r>
              <a:r>
                <a:rPr lang="nl-BE" sz="1654">
                  <a:solidFill>
                    <a:schemeClr val="tx2"/>
                  </a:solidFill>
                </a:rPr>
                <a:t> dis </a:t>
              </a:r>
              <a:r>
                <a:rPr lang="nl-BE" sz="1654" err="1">
                  <a:solidFill>
                    <a:schemeClr val="tx2"/>
                  </a:solidFill>
                </a:rPr>
                <a:t>parturient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montes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nascetur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ridiculus</a:t>
              </a:r>
              <a:r>
                <a:rPr lang="nl-BE" sz="1654">
                  <a:solidFill>
                    <a:schemeClr val="tx2"/>
                  </a:solidFill>
                </a:rPr>
                <a:t> mus. </a:t>
              </a: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266420" y="1994636"/>
            <a:ext cx="2669876" cy="4270429"/>
            <a:chOff x="3210704" y="1966391"/>
            <a:chExt cx="2722444" cy="4354509"/>
          </a:xfrm>
        </p:grpSpPr>
        <p:grpSp>
          <p:nvGrpSpPr>
            <p:cNvPr id="57" name="Group 56"/>
            <p:cNvGrpSpPr/>
            <p:nvPr/>
          </p:nvGrpSpPr>
          <p:grpSpPr>
            <a:xfrm>
              <a:off x="3210704" y="1966391"/>
              <a:ext cx="2722444" cy="704621"/>
              <a:chOff x="3210704" y="1966391"/>
              <a:chExt cx="2722444" cy="704621"/>
            </a:xfrm>
          </p:grpSpPr>
          <p:sp>
            <p:nvSpPr>
              <p:cNvPr id="59" name="Flowchart: Off-page Connector 8"/>
              <p:cNvSpPr/>
              <p:nvPr/>
            </p:nvSpPr>
            <p:spPr>
              <a:xfrm rot="16200000">
                <a:off x="4219615" y="957480"/>
                <a:ext cx="704621" cy="272244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9143"/>
                  <a:gd name="connsiteX1" fmla="*/ 10000 w 10000"/>
                  <a:gd name="connsiteY1" fmla="*/ 0 h 9143"/>
                  <a:gd name="connsiteX2" fmla="*/ 10000 w 10000"/>
                  <a:gd name="connsiteY2" fmla="*/ 8000 h 9143"/>
                  <a:gd name="connsiteX3" fmla="*/ 5116 w 10000"/>
                  <a:gd name="connsiteY3" fmla="*/ 9143 h 9143"/>
                  <a:gd name="connsiteX4" fmla="*/ 0 w 10000"/>
                  <a:gd name="connsiteY4" fmla="*/ 8000 h 9143"/>
                  <a:gd name="connsiteX5" fmla="*/ 0 w 10000"/>
                  <a:gd name="connsiteY5" fmla="*/ 0 h 9143"/>
                  <a:gd name="connsiteX0" fmla="*/ 0 w 10000"/>
                  <a:gd name="connsiteY0" fmla="*/ 0 h 9661"/>
                  <a:gd name="connsiteX1" fmla="*/ 10000 w 10000"/>
                  <a:gd name="connsiteY1" fmla="*/ 0 h 9661"/>
                  <a:gd name="connsiteX2" fmla="*/ 10000 w 10000"/>
                  <a:gd name="connsiteY2" fmla="*/ 8750 h 9661"/>
                  <a:gd name="connsiteX3" fmla="*/ 5116 w 10000"/>
                  <a:gd name="connsiteY3" fmla="*/ 9661 h 9661"/>
                  <a:gd name="connsiteX4" fmla="*/ 0 w 10000"/>
                  <a:gd name="connsiteY4" fmla="*/ 8750 h 9661"/>
                  <a:gd name="connsiteX5" fmla="*/ 0 w 10000"/>
                  <a:gd name="connsiteY5" fmla="*/ 0 h 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9661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750"/>
                    </a:lnTo>
                    <a:lnTo>
                      <a:pt x="5116" y="9661"/>
                    </a:lnTo>
                    <a:lnTo>
                      <a:pt x="0" y="8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sp>
            <p:nvSpPr>
              <p:cNvPr id="60" name="Text Placeholder 13"/>
              <p:cNvSpPr txBox="1">
                <a:spLocks/>
              </p:cNvSpPr>
              <p:nvPr/>
            </p:nvSpPr>
            <p:spPr>
              <a:xfrm>
                <a:off x="3813700" y="2105566"/>
                <a:ext cx="1955304" cy="434975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rgbClr val="EF463C"/>
                  </a:buClr>
                  <a:buSzPct val="165000"/>
                  <a:buFont typeface="Lucida Sans" panose="020B0602030504020204" pitchFamily="34" charset="0"/>
                  <a:buNone/>
                  <a:defRPr sz="2000" b="0" u="none" kern="1200" baseline="0">
                    <a:solidFill>
                      <a:schemeClr val="bg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717550" indent="-274638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8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984250" indent="-228600" algn="l" defTabSz="98425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6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4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15240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2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40"/>
                  <a:t>STEP 2</a:t>
                </a:r>
              </a:p>
            </p:txBody>
          </p:sp>
        </p:grpSp>
        <p:sp>
          <p:nvSpPr>
            <p:cNvPr id="58" name="Text Placeholder 17"/>
            <p:cNvSpPr txBox="1">
              <a:spLocks/>
            </p:cNvSpPr>
            <p:nvPr/>
          </p:nvSpPr>
          <p:spPr>
            <a:xfrm>
              <a:off x="3451030" y="2900779"/>
              <a:ext cx="2408400" cy="34201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err="1">
                  <a:solidFill>
                    <a:schemeClr val="tx2"/>
                  </a:solidFill>
                </a:rPr>
                <a:t>Lorem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ipsum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sit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amet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consectetuer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adipiscing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elit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commodo </a:t>
              </a:r>
              <a:r>
                <a:rPr lang="nl-BE" sz="1654" err="1">
                  <a:solidFill>
                    <a:schemeClr val="tx2"/>
                  </a:solidFill>
                </a:rPr>
                <a:t>ligula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eget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massa. Cum </a:t>
              </a:r>
              <a:r>
                <a:rPr lang="nl-BE" sz="1654" err="1">
                  <a:solidFill>
                    <a:schemeClr val="tx2"/>
                  </a:solidFill>
                </a:rPr>
                <a:t>sociis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natoque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penatibus</a:t>
              </a:r>
              <a:r>
                <a:rPr lang="nl-BE" sz="1654">
                  <a:solidFill>
                    <a:schemeClr val="tx2"/>
                  </a:solidFill>
                </a:rPr>
                <a:t> et </a:t>
              </a:r>
              <a:r>
                <a:rPr lang="nl-BE" sz="1654" err="1">
                  <a:solidFill>
                    <a:schemeClr val="tx2"/>
                  </a:solidFill>
                </a:rPr>
                <a:t>magnis</a:t>
              </a:r>
              <a:r>
                <a:rPr lang="nl-BE" sz="1654">
                  <a:solidFill>
                    <a:schemeClr val="tx2"/>
                  </a:solidFill>
                </a:rPr>
                <a:t> dis </a:t>
              </a:r>
              <a:r>
                <a:rPr lang="nl-BE" sz="1654" err="1">
                  <a:solidFill>
                    <a:schemeClr val="tx2"/>
                  </a:solidFill>
                </a:rPr>
                <a:t>parturient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montes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nascetur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ridiculus</a:t>
              </a:r>
              <a:r>
                <a:rPr lang="nl-BE" sz="1654">
                  <a:solidFill>
                    <a:schemeClr val="tx2"/>
                  </a:solidFill>
                </a:rPr>
                <a:t> mus. </a:t>
              </a: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939727" y="1994647"/>
            <a:ext cx="2562160" cy="4270417"/>
            <a:chOff x="838201" y="1966403"/>
            <a:chExt cx="2612607" cy="4354497"/>
          </a:xfrm>
        </p:grpSpPr>
        <p:grpSp>
          <p:nvGrpSpPr>
            <p:cNvPr id="62" name="Group 61"/>
            <p:cNvGrpSpPr/>
            <p:nvPr/>
          </p:nvGrpSpPr>
          <p:grpSpPr>
            <a:xfrm>
              <a:off x="838202" y="1966403"/>
              <a:ext cx="2612606" cy="704621"/>
              <a:chOff x="838202" y="1966403"/>
              <a:chExt cx="2612606" cy="704621"/>
            </a:xfrm>
          </p:grpSpPr>
          <p:sp>
            <p:nvSpPr>
              <p:cNvPr id="64" name="Flowchart: Off-page Connector 8"/>
              <p:cNvSpPr/>
              <p:nvPr/>
            </p:nvSpPr>
            <p:spPr>
              <a:xfrm rot="16200000">
                <a:off x="1792194" y="1012411"/>
                <a:ext cx="704621" cy="26126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9143"/>
                  <a:gd name="connsiteX1" fmla="*/ 10000 w 10000"/>
                  <a:gd name="connsiteY1" fmla="*/ 0 h 9143"/>
                  <a:gd name="connsiteX2" fmla="*/ 10000 w 10000"/>
                  <a:gd name="connsiteY2" fmla="*/ 8000 h 9143"/>
                  <a:gd name="connsiteX3" fmla="*/ 5116 w 10000"/>
                  <a:gd name="connsiteY3" fmla="*/ 9143 h 9143"/>
                  <a:gd name="connsiteX4" fmla="*/ 0 w 10000"/>
                  <a:gd name="connsiteY4" fmla="*/ 8000 h 9143"/>
                  <a:gd name="connsiteX5" fmla="*/ 0 w 10000"/>
                  <a:gd name="connsiteY5" fmla="*/ 0 h 9143"/>
                  <a:gd name="connsiteX0" fmla="*/ 0 w 10000"/>
                  <a:gd name="connsiteY0" fmla="*/ 0 h 9599"/>
                  <a:gd name="connsiteX1" fmla="*/ 10000 w 10000"/>
                  <a:gd name="connsiteY1" fmla="*/ 0 h 9599"/>
                  <a:gd name="connsiteX2" fmla="*/ 10000 w 10000"/>
                  <a:gd name="connsiteY2" fmla="*/ 8750 h 9599"/>
                  <a:gd name="connsiteX3" fmla="*/ 5213 w 10000"/>
                  <a:gd name="connsiteY3" fmla="*/ 9599 h 9599"/>
                  <a:gd name="connsiteX4" fmla="*/ 0 w 10000"/>
                  <a:gd name="connsiteY4" fmla="*/ 8750 h 9599"/>
                  <a:gd name="connsiteX5" fmla="*/ 0 w 10000"/>
                  <a:gd name="connsiteY5" fmla="*/ 0 h 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9599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750"/>
                    </a:lnTo>
                    <a:lnTo>
                      <a:pt x="5213" y="9599"/>
                    </a:lnTo>
                    <a:lnTo>
                      <a:pt x="0" y="8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463C"/>
              </a:solidFill>
              <a:ln>
                <a:solidFill>
                  <a:srgbClr val="EF46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875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 Placeholder 13"/>
              <p:cNvSpPr txBox="1">
                <a:spLocks/>
              </p:cNvSpPr>
              <p:nvPr/>
            </p:nvSpPr>
            <p:spPr>
              <a:xfrm>
                <a:off x="1003178" y="2105566"/>
                <a:ext cx="2242298" cy="434975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rgbClr val="EF463C"/>
                  </a:buClr>
                  <a:buSzPct val="165000"/>
                  <a:buFont typeface="Lucida Sans" panose="020B0602030504020204" pitchFamily="34" charset="0"/>
                  <a:buNone/>
                  <a:defRPr sz="2000" b="0" u="none" kern="1200" baseline="0">
                    <a:solidFill>
                      <a:schemeClr val="bg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717550" indent="-274638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8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984250" indent="-228600" algn="l" defTabSz="98425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6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4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1524000" indent="-22860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buClr>
                    <a:srgbClr val="3C3C3C"/>
                  </a:buClr>
                  <a:buFont typeface="Arial" panose="020B0604020202020204" pitchFamily="34" charset="0"/>
                  <a:buChar char="›"/>
                  <a:defRPr sz="1200" b="0" u="none" kern="1200">
                    <a:solidFill>
                      <a:schemeClr val="accent5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40"/>
                  <a:t>STEP 1</a:t>
                </a:r>
              </a:p>
            </p:txBody>
          </p:sp>
        </p:grpSp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838201" y="2900779"/>
              <a:ext cx="2407274" cy="34201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66700" indent="-2667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BE" sz="1654" err="1">
                  <a:solidFill>
                    <a:schemeClr val="tx2"/>
                  </a:solidFill>
                </a:rPr>
                <a:t>Lorem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ipsum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sit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amet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consectetuer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adipiscing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elit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commodo </a:t>
              </a:r>
              <a:r>
                <a:rPr lang="nl-BE" sz="1654" err="1">
                  <a:solidFill>
                    <a:schemeClr val="tx2"/>
                  </a:solidFill>
                </a:rPr>
                <a:t>ligula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eget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dolor</a:t>
              </a:r>
              <a:r>
                <a:rPr lang="nl-BE" sz="1654">
                  <a:solidFill>
                    <a:schemeClr val="tx2"/>
                  </a:solidFill>
                </a:rPr>
                <a:t>. </a:t>
              </a:r>
              <a:r>
                <a:rPr lang="nl-BE" sz="1654" err="1">
                  <a:solidFill>
                    <a:schemeClr val="tx2"/>
                  </a:solidFill>
                </a:rPr>
                <a:t>Aenean</a:t>
              </a:r>
              <a:r>
                <a:rPr lang="nl-BE" sz="1654">
                  <a:solidFill>
                    <a:schemeClr val="tx2"/>
                  </a:solidFill>
                </a:rPr>
                <a:t> massa. Cum </a:t>
              </a:r>
              <a:r>
                <a:rPr lang="nl-BE" sz="1654" err="1">
                  <a:solidFill>
                    <a:schemeClr val="tx2"/>
                  </a:solidFill>
                </a:rPr>
                <a:t>sociis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natoque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penatibus</a:t>
              </a:r>
              <a:r>
                <a:rPr lang="nl-BE" sz="1654">
                  <a:solidFill>
                    <a:schemeClr val="tx2"/>
                  </a:solidFill>
                </a:rPr>
                <a:t> et </a:t>
              </a:r>
              <a:r>
                <a:rPr lang="nl-BE" sz="1654" err="1">
                  <a:solidFill>
                    <a:schemeClr val="tx2"/>
                  </a:solidFill>
                </a:rPr>
                <a:t>magnis</a:t>
              </a:r>
              <a:r>
                <a:rPr lang="nl-BE" sz="1654">
                  <a:solidFill>
                    <a:schemeClr val="tx2"/>
                  </a:solidFill>
                </a:rPr>
                <a:t> dis </a:t>
              </a:r>
              <a:r>
                <a:rPr lang="nl-BE" sz="1654" err="1">
                  <a:solidFill>
                    <a:schemeClr val="tx2"/>
                  </a:solidFill>
                </a:rPr>
                <a:t>parturient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montes</a:t>
              </a:r>
              <a:r>
                <a:rPr lang="nl-BE" sz="1654">
                  <a:solidFill>
                    <a:schemeClr val="tx2"/>
                  </a:solidFill>
                </a:rPr>
                <a:t>, </a:t>
              </a:r>
              <a:r>
                <a:rPr lang="nl-BE" sz="1654" err="1">
                  <a:solidFill>
                    <a:schemeClr val="tx2"/>
                  </a:solidFill>
                </a:rPr>
                <a:t>nascetur</a:t>
              </a:r>
              <a:r>
                <a:rPr lang="nl-BE" sz="1654">
                  <a:solidFill>
                    <a:schemeClr val="tx2"/>
                  </a:solidFill>
                </a:rPr>
                <a:t> </a:t>
              </a:r>
              <a:r>
                <a:rPr lang="nl-BE" sz="1654" err="1">
                  <a:solidFill>
                    <a:schemeClr val="tx2"/>
                  </a:solidFill>
                </a:rPr>
                <a:t>ridiculus</a:t>
              </a:r>
              <a:r>
                <a:rPr lang="nl-BE" sz="1654">
                  <a:solidFill>
                    <a:schemeClr val="tx2"/>
                  </a:solidFill>
                </a:rPr>
                <a:t> mus.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LEF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8825" y="-10576"/>
            <a:ext cx="3677821" cy="6886333"/>
          </a:xfrm>
          <a:custGeom>
            <a:avLst/>
            <a:gdLst>
              <a:gd name="connsiteX0" fmla="*/ 0 w 3941763"/>
              <a:gd name="connsiteY0" fmla="*/ 6858000 h 6858000"/>
              <a:gd name="connsiteX1" fmla="*/ 985441 w 3941763"/>
              <a:gd name="connsiteY1" fmla="*/ 0 h 6858000"/>
              <a:gd name="connsiteX2" fmla="*/ 2956322 w 3941763"/>
              <a:gd name="connsiteY2" fmla="*/ 0 h 6858000"/>
              <a:gd name="connsiteX3" fmla="*/ 3941763 w 3941763"/>
              <a:gd name="connsiteY3" fmla="*/ 6858000 h 6858000"/>
              <a:gd name="connsiteX4" fmla="*/ 0 w 3941763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3941763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26653 w 3986131"/>
              <a:gd name="connsiteY1" fmla="*/ 17755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35491 w 3959478"/>
              <a:gd name="connsiteY0" fmla="*/ 6858000 h 6858000"/>
              <a:gd name="connsiteX1" fmla="*/ 0 w 3959478"/>
              <a:gd name="connsiteY1" fmla="*/ 17755 h 6858000"/>
              <a:gd name="connsiteX2" fmla="*/ 3959478 w 3959478"/>
              <a:gd name="connsiteY2" fmla="*/ 0 h 6858000"/>
              <a:gd name="connsiteX3" fmla="*/ 2654481 w 3959478"/>
              <a:gd name="connsiteY3" fmla="*/ 6858000 h 6858000"/>
              <a:gd name="connsiteX4" fmla="*/ 35491 w 3959478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8857 w 3977233"/>
              <a:gd name="connsiteY0" fmla="*/ 6875755 h 6875755"/>
              <a:gd name="connsiteX1" fmla="*/ 0 w 3977233"/>
              <a:gd name="connsiteY1" fmla="*/ 17755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192842 w 3977233"/>
              <a:gd name="connsiteY3" fmla="*/ 6866878 h 6875755"/>
              <a:gd name="connsiteX4" fmla="*/ 8857 w 3977233"/>
              <a:gd name="connsiteY4" fmla="*/ 6875755 h 6875755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10579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851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19605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5 w 3987981"/>
              <a:gd name="connsiteY4" fmla="*/ 6885483 h 6885483"/>
              <a:gd name="connsiteX0" fmla="*/ 19606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6 w 3987981"/>
              <a:gd name="connsiteY4" fmla="*/ 6885483 h 6885483"/>
              <a:gd name="connsiteX0" fmla="*/ 19606 w 3987981"/>
              <a:gd name="connsiteY0" fmla="*/ 6886333 h 6886333"/>
              <a:gd name="connsiteX1" fmla="*/ 0 w 3987981"/>
              <a:gd name="connsiteY1" fmla="*/ 0 h 6886333"/>
              <a:gd name="connsiteX2" fmla="*/ 3987981 w 3987981"/>
              <a:gd name="connsiteY2" fmla="*/ 850 h 6886333"/>
              <a:gd name="connsiteX3" fmla="*/ 2203590 w 3987981"/>
              <a:gd name="connsiteY3" fmla="*/ 6877456 h 6886333"/>
              <a:gd name="connsiteX4" fmla="*/ 19606 w 3987981"/>
              <a:gd name="connsiteY4" fmla="*/ 6886333 h 68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981" h="6886333">
                <a:moveTo>
                  <a:pt x="19606" y="6886333"/>
                </a:moveTo>
                <a:cubicBezTo>
                  <a:pt x="16654" y="4600333"/>
                  <a:pt x="2952" y="2286000"/>
                  <a:pt x="0" y="0"/>
                </a:cubicBezTo>
                <a:lnTo>
                  <a:pt x="3987981" y="850"/>
                </a:lnTo>
                <a:lnTo>
                  <a:pt x="2203590" y="6877456"/>
                </a:lnTo>
                <a:lnTo>
                  <a:pt x="19606" y="688633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752" y="613709"/>
            <a:ext cx="7013560" cy="1325563"/>
          </a:xfrm>
        </p:spPr>
        <p:txBody>
          <a:bodyPr/>
          <a:lstStyle>
            <a:lvl1pPr>
              <a:defRPr sz="3001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641" y="2094537"/>
            <a:ext cx="6626671" cy="3384001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81389" y="2219988"/>
            <a:ext cx="0" cy="1296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7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ENTER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7" y="365130"/>
            <a:ext cx="9334501" cy="1325563"/>
          </a:xfrm>
        </p:spPr>
        <p:txBody>
          <a:bodyPr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Trapezoid 10"/>
          <p:cNvSpPr/>
          <p:nvPr userDrawn="1"/>
        </p:nvSpPr>
        <p:spPr>
          <a:xfrm flipV="1">
            <a:off x="6" y="1884583"/>
            <a:ext cx="5424256" cy="2553600"/>
          </a:xfrm>
          <a:custGeom>
            <a:avLst/>
            <a:gdLst>
              <a:gd name="connsiteX0" fmla="*/ 0 w 4216893"/>
              <a:gd name="connsiteY0" fmla="*/ 2432484 h 2432484"/>
              <a:gd name="connsiteX1" fmla="*/ 608121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  <a:gd name="connsiteX0" fmla="*/ 0 w 4216893"/>
              <a:gd name="connsiteY0" fmla="*/ 2432484 h 2432484"/>
              <a:gd name="connsiteX1" fmla="*/ 4440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893" h="2432484">
                <a:moveTo>
                  <a:pt x="0" y="2432484"/>
                </a:moveTo>
                <a:lnTo>
                  <a:pt x="4440" y="0"/>
                </a:lnTo>
                <a:lnTo>
                  <a:pt x="3608772" y="0"/>
                </a:lnTo>
                <a:lnTo>
                  <a:pt x="4216893" y="2432484"/>
                </a:lnTo>
                <a:lnTo>
                  <a:pt x="0" y="243248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75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649437" y="1873883"/>
            <a:ext cx="7544772" cy="2572440"/>
          </a:xfrm>
          <a:custGeom>
            <a:avLst/>
            <a:gdLst>
              <a:gd name="connsiteX0" fmla="*/ 0 w 6767512"/>
              <a:gd name="connsiteY0" fmla="*/ 2547937 h 2547937"/>
              <a:gd name="connsiteX1" fmla="*/ 63698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6767512"/>
              <a:gd name="connsiteY0" fmla="*/ 2547937 h 2547937"/>
              <a:gd name="connsiteX1" fmla="*/ 2442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7548747"/>
              <a:gd name="connsiteY0" fmla="*/ 2565692 h 2565692"/>
              <a:gd name="connsiteX1" fmla="*/ 805659 w 7548747"/>
              <a:gd name="connsiteY1" fmla="*/ 0 h 2565692"/>
              <a:gd name="connsiteX2" fmla="*/ 6911763 w 7548747"/>
              <a:gd name="connsiteY2" fmla="*/ 0 h 2565692"/>
              <a:gd name="connsiteX3" fmla="*/ 7548747 w 7548747"/>
              <a:gd name="connsiteY3" fmla="*/ 2547937 h 2565692"/>
              <a:gd name="connsiteX4" fmla="*/ 0 w 7548747"/>
              <a:gd name="connsiteY4" fmla="*/ 2565692 h 2565692"/>
              <a:gd name="connsiteX0" fmla="*/ 0 w 7550955"/>
              <a:gd name="connsiteY0" fmla="*/ 2565692 h 2565692"/>
              <a:gd name="connsiteX1" fmla="*/ 805659 w 7550955"/>
              <a:gd name="connsiteY1" fmla="*/ 0 h 2565692"/>
              <a:gd name="connsiteX2" fmla="*/ 7550955 w 7550955"/>
              <a:gd name="connsiteY2" fmla="*/ 0 h 2565692"/>
              <a:gd name="connsiteX3" fmla="*/ 7548747 w 7550955"/>
              <a:gd name="connsiteY3" fmla="*/ 2547937 h 2565692"/>
              <a:gd name="connsiteX4" fmla="*/ 0 w 7550955"/>
              <a:gd name="connsiteY4" fmla="*/ 2565692 h 2565692"/>
              <a:gd name="connsiteX0" fmla="*/ 0 w 7550955"/>
              <a:gd name="connsiteY0" fmla="*/ 2547937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47937 h 2547937"/>
              <a:gd name="connsiteX0" fmla="*/ 0 w 7550955"/>
              <a:gd name="connsiteY0" fmla="*/ 2530182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96781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61270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9832"/>
              <a:gd name="connsiteY0" fmla="*/ 2547938 h 2547938"/>
              <a:gd name="connsiteX1" fmla="*/ 770147 w 7559832"/>
              <a:gd name="connsiteY1" fmla="*/ 0 h 2547938"/>
              <a:gd name="connsiteX2" fmla="*/ 7559832 w 7559832"/>
              <a:gd name="connsiteY2" fmla="*/ 0 h 2547938"/>
              <a:gd name="connsiteX3" fmla="*/ 7557624 w 7559832"/>
              <a:gd name="connsiteY3" fmla="*/ 2547937 h 2547938"/>
              <a:gd name="connsiteX4" fmla="*/ 0 w 7559832"/>
              <a:gd name="connsiteY4" fmla="*/ 2547938 h 2547938"/>
              <a:gd name="connsiteX0" fmla="*/ 0 w 7559832"/>
              <a:gd name="connsiteY0" fmla="*/ 2547938 h 2556814"/>
              <a:gd name="connsiteX1" fmla="*/ 770147 w 7559832"/>
              <a:gd name="connsiteY1" fmla="*/ 0 h 2556814"/>
              <a:gd name="connsiteX2" fmla="*/ 7559832 w 7559832"/>
              <a:gd name="connsiteY2" fmla="*/ 0 h 2556814"/>
              <a:gd name="connsiteX3" fmla="*/ 7557624 w 7559832"/>
              <a:gd name="connsiteY3" fmla="*/ 2556814 h 2556814"/>
              <a:gd name="connsiteX4" fmla="*/ 0 w 7559832"/>
              <a:gd name="connsiteY4" fmla="*/ 2547938 h 2556814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8878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6189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61896 h 2565692"/>
              <a:gd name="connsiteX0" fmla="*/ 0 w 7559832"/>
              <a:gd name="connsiteY0" fmla="*/ 2566976 h 2570772"/>
              <a:gd name="connsiteX1" fmla="*/ 779025 w 7559832"/>
              <a:gd name="connsiteY1" fmla="*/ 0 h 2570772"/>
              <a:gd name="connsiteX2" fmla="*/ 7559832 w 7559832"/>
              <a:gd name="connsiteY2" fmla="*/ 5080 h 2570772"/>
              <a:gd name="connsiteX3" fmla="*/ 7557624 w 7559832"/>
              <a:gd name="connsiteY3" fmla="*/ 2570772 h 2570772"/>
              <a:gd name="connsiteX4" fmla="*/ 0 w 7559832"/>
              <a:gd name="connsiteY4" fmla="*/ 2566976 h 2570772"/>
              <a:gd name="connsiteX0" fmla="*/ 0 w 7569992"/>
              <a:gd name="connsiteY0" fmla="*/ 2577136 h 2577136"/>
              <a:gd name="connsiteX1" fmla="*/ 789185 w 7569992"/>
              <a:gd name="connsiteY1" fmla="*/ 0 h 2577136"/>
              <a:gd name="connsiteX2" fmla="*/ 7569992 w 7569992"/>
              <a:gd name="connsiteY2" fmla="*/ 5080 h 2577136"/>
              <a:gd name="connsiteX3" fmla="*/ 7567784 w 7569992"/>
              <a:gd name="connsiteY3" fmla="*/ 2570772 h 2577136"/>
              <a:gd name="connsiteX4" fmla="*/ 0 w 7569992"/>
              <a:gd name="connsiteY4" fmla="*/ 2577136 h 257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992" h="2577136">
                <a:moveTo>
                  <a:pt x="0" y="2577136"/>
                </a:moveTo>
                <a:lnTo>
                  <a:pt x="789185" y="0"/>
                </a:lnTo>
                <a:lnTo>
                  <a:pt x="7569992" y="5080"/>
                </a:lnTo>
                <a:lnTo>
                  <a:pt x="7567784" y="2570772"/>
                </a:lnTo>
                <a:lnTo>
                  <a:pt x="0" y="2577136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2228285"/>
            <a:ext cx="3338514" cy="187324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921"/>
              </a:spcBef>
              <a:buNone/>
              <a:defRPr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2E0B562-91EF-409F-B3F6-3FDAC7CCD51D}"/>
              </a:ext>
            </a:extLst>
          </p:cNvPr>
          <p:cNvCxnSpPr/>
          <p:nvPr userDrawn="1"/>
        </p:nvCxnSpPr>
        <p:spPr>
          <a:xfrm>
            <a:off x="2" y="4452473"/>
            <a:ext cx="465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557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30"/>
            <a:ext cx="9194844" cy="1325563"/>
          </a:xfrm>
        </p:spPr>
        <p:txBody>
          <a:bodyPr/>
          <a:lstStyle>
            <a:lvl1pPr>
              <a:defRPr sz="3001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46414" y="1825629"/>
            <a:ext cx="8786636" cy="436977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14787" y="1916341"/>
            <a:ext cx="0" cy="1296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01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+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5" y="365130"/>
            <a:ext cx="9271000" cy="1325563"/>
          </a:xfrm>
        </p:spPr>
        <p:txBody>
          <a:bodyPr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838205" y="2628903"/>
            <a:ext cx="10191749" cy="3780780"/>
          </a:xfrm>
        </p:spPr>
        <p:txBody>
          <a:bodyPr/>
          <a:lstStyle>
            <a:lvl1pPr algn="l">
              <a:defRPr/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236648" y="1737425"/>
            <a:ext cx="6818051" cy="529428"/>
          </a:xfrm>
        </p:spPr>
        <p:txBody>
          <a:bodyPr>
            <a:noAutofit/>
          </a:bodyPr>
          <a:lstStyle>
            <a:lvl1pPr marL="0" indent="0" algn="just">
              <a:buNone/>
              <a:defRPr sz="1471"/>
            </a:lvl1pPr>
            <a:lvl2pPr>
              <a:defRPr sz="1287"/>
            </a:lvl2pPr>
            <a:lvl3pPr>
              <a:defRPr sz="1287"/>
            </a:lvl3pPr>
            <a:lvl4pPr>
              <a:defRPr sz="1287"/>
            </a:lvl4pPr>
            <a:lvl5pPr>
              <a:defRPr sz="128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045036" y="1737425"/>
            <a:ext cx="2" cy="529428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5" y="3967071"/>
            <a:ext cx="896504" cy="29088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9" y="-365"/>
            <a:ext cx="439524" cy="10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08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7" y="365130"/>
            <a:ext cx="9334501" cy="1325563"/>
          </a:xfrm>
        </p:spPr>
        <p:txBody>
          <a:bodyPr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7" y="2028538"/>
            <a:ext cx="9334501" cy="3988810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342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bullet point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486232" y="364359"/>
            <a:ext cx="9988992" cy="946818"/>
          </a:xfrm>
          <a:prstGeom prst="rect">
            <a:avLst/>
          </a:prstGeom>
        </p:spPr>
        <p:txBody>
          <a:bodyPr vert="horz" lIns="64556" tIns="32278" rIns="64556" bIns="32278" anchor="ctr" anchorCtr="0"/>
          <a:lstStyle>
            <a:lvl1pPr marL="0" indent="0">
              <a:buNone/>
              <a:defRPr sz="3148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nl-BE"/>
              <a:t>Click to add text</a:t>
            </a:r>
            <a:endParaRPr lang="nl-NL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85316" y="1480896"/>
            <a:ext cx="9988992" cy="4537445"/>
          </a:xfrm>
          <a:prstGeom prst="rect">
            <a:avLst/>
          </a:prstGeom>
        </p:spPr>
        <p:txBody>
          <a:bodyPr vert="horz" lIns="64556" tIns="32278" rIns="64556" bIns="32278">
            <a:normAutofit/>
          </a:bodyPr>
          <a:lstStyle>
            <a:lvl1pPr marL="319235" indent="-319235" defTabSz="630141">
              <a:spcBef>
                <a:spcPts val="0"/>
              </a:spcBef>
              <a:buClr>
                <a:schemeClr val="accent5"/>
              </a:buClr>
              <a:buFont typeface="Arial" pitchFamily="34" charset="0"/>
              <a:buChar char="•"/>
              <a:defRPr lang="nl-NL" sz="2274" baseline="0" dirty="0">
                <a:solidFill>
                  <a:srgbClr val="808080"/>
                </a:solidFill>
              </a:defRPr>
            </a:lvl1pPr>
            <a:lvl2pPr marL="624590" indent="-305354" defTabSz="535759"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-"/>
              <a:defRPr lang="nl-NL" sz="2274" kern="1200" baseline="0" dirty="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1099275" indent="-322010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lang="nl-BE" sz="2099" kern="1200" baseline="0" dirty="0" smtClean="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1571186" indent="-319235"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-"/>
              <a:defRPr sz="2099">
                <a:solidFill>
                  <a:schemeClr val="tx2"/>
                </a:solidFill>
              </a:defRPr>
            </a:lvl4pPr>
            <a:lvl5pPr marL="2195773" indent="-319235">
              <a:spcBef>
                <a:spcPts val="0"/>
              </a:spcBef>
              <a:buClrTx/>
              <a:buFont typeface="Calibri" pitchFamily="34" charset="0"/>
              <a:buChar char="»"/>
              <a:defRPr sz="1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" y="6449779"/>
            <a:ext cx="1576311" cy="365126"/>
          </a:xfrm>
        </p:spPr>
        <p:txBody>
          <a:bodyPr/>
          <a:lstStyle>
            <a:lvl1pPr algn="l">
              <a:defRPr/>
            </a:lvl1pPr>
          </a:lstStyle>
          <a:p>
            <a:fld id="{781470B5-8E9F-1C44-A6AC-77906AEDCFF1}" type="slidenum">
              <a:rPr lang="nl-NL" smtClean="0"/>
              <a:pPr/>
              <a:t>‹nº›</a:t>
            </a:fld>
            <a:endParaRPr lang="nl-NL"/>
          </a:p>
        </p:txBody>
      </p:sp>
      <p:sp>
        <p:nvSpPr>
          <p:cNvPr id="16" name="Rechthoek 9"/>
          <p:cNvSpPr/>
          <p:nvPr userDrawn="1"/>
        </p:nvSpPr>
        <p:spPr>
          <a:xfrm>
            <a:off x="2" y="6383146"/>
            <a:ext cx="10475840" cy="6663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2890" tIns="56446" rIns="112890" bIns="56446" rtlCol="0" anchor="ctr"/>
          <a:lstStyle/>
          <a:p>
            <a:pPr algn="ctr"/>
            <a:endParaRPr lang="nl-NL" sz="2333">
              <a:effectLst/>
            </a:endParaRPr>
          </a:p>
        </p:txBody>
      </p:sp>
      <p:pic>
        <p:nvPicPr>
          <p:cNvPr id="17" name="Afbeelding 10" descr="blokjes slide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4" y="5996015"/>
            <a:ext cx="2310417" cy="8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60C3-BD29-4A2F-AA7A-8635B9DEAE17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314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C7CE3BC-A719-4390-947A-540595AFAD6D}"/>
              </a:ext>
            </a:extLst>
          </p:cNvPr>
          <p:cNvSpPr/>
          <p:nvPr userDrawn="1"/>
        </p:nvSpPr>
        <p:spPr>
          <a:xfrm>
            <a:off x="0" y="-27462"/>
            <a:ext cx="12192000" cy="813097"/>
          </a:xfrm>
          <a:prstGeom prst="rect">
            <a:avLst/>
          </a:prstGeom>
          <a:solidFill>
            <a:srgbClr val="EF463C"/>
          </a:solidFill>
          <a:ln w="28575">
            <a:noFill/>
          </a:ln>
        </p:spPr>
        <p:txBody>
          <a:bodyPr wrap="none" lIns="90000" tIns="45000" rIns="90000" bIns="45000" rtlCol="0" anchor="b">
            <a:noAutofit/>
          </a:bodyPr>
          <a:lstStyle/>
          <a:p>
            <a:pPr lvl="0" algn="ctr"/>
            <a:endParaRPr lang="en-US" sz="1922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5175043" y="-119169"/>
            <a:ext cx="877845" cy="904803"/>
          </a:xfrm>
          <a:prstGeom prst="rect">
            <a:avLst/>
          </a:prstGeom>
          <a:noFill/>
          <a:ln w="6350">
            <a:noFill/>
          </a:ln>
        </p:spPr>
        <p:txBody>
          <a:bodyPr wrap="none" lIns="90000" tIns="45000" rIns="90000" bIns="45000" rtlCol="0" anchor="b">
            <a:noAutofit/>
          </a:bodyPr>
          <a:lstStyle/>
          <a:p>
            <a:pPr algn="ctr"/>
            <a:endParaRPr lang="nl-BE" sz="1922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DC5E426-9245-404C-9D12-6C132B4F651B}"/>
              </a:ext>
            </a:extLst>
          </p:cNvPr>
          <p:cNvSpPr txBox="1"/>
          <p:nvPr userDrawn="1"/>
        </p:nvSpPr>
        <p:spPr>
          <a:xfrm>
            <a:off x="5175041" y="7"/>
            <a:ext cx="864000" cy="412493"/>
          </a:xfrm>
          <a:prstGeom prst="rect">
            <a:avLst/>
          </a:prstGeom>
          <a:noFill/>
        </p:spPr>
        <p:txBody>
          <a:bodyPr wrap="none" lIns="90000" tIns="45000" rIns="90000" bIns="45000" rtlCol="0" anchor="t">
            <a:noAutofit/>
          </a:bodyPr>
          <a:lstStyle/>
          <a:p>
            <a:pPr algn="ctr"/>
            <a:endParaRPr lang="nl-BE" sz="1375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BC90843-2404-4540-BC38-4F821E7D0277}"/>
              </a:ext>
            </a:extLst>
          </p:cNvPr>
          <p:cNvSpPr txBox="1"/>
          <p:nvPr userDrawn="1"/>
        </p:nvSpPr>
        <p:spPr>
          <a:xfrm>
            <a:off x="143609" y="76060"/>
            <a:ext cx="488424" cy="283239"/>
          </a:xfrm>
          <a:prstGeom prst="rect">
            <a:avLst/>
          </a:prstGeom>
          <a:noFill/>
        </p:spPr>
        <p:txBody>
          <a:bodyPr wrap="none" lIns="45000" tIns="45000" rIns="45000" bIns="45000" rtlCol="0" anchor="ctr">
            <a:spAutoFit/>
          </a:bodyPr>
          <a:lstStyle/>
          <a:p>
            <a:r>
              <a:rPr lang="nl-BE" sz="1250" i="1">
                <a:solidFill>
                  <a:schemeClr val="bg1"/>
                </a:solidFill>
                <a:latin typeface="+mj-lt"/>
              </a:rPr>
              <a:t>Project</a:t>
            </a:r>
            <a:endParaRPr lang="nl-BE" sz="1922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F297855-0932-4A32-BC6A-B49633C2FFE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96503" y="97679"/>
            <a:ext cx="4439898" cy="601529"/>
          </a:xfrm>
        </p:spPr>
        <p:txBody>
          <a:bodyPr lIns="36000" tIns="0" rIns="0" bIns="0" anchor="t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sz="1250" b="1">
                <a:solidFill>
                  <a:schemeClr val="bg1"/>
                </a:solidFill>
                <a:latin typeface="+mj-lt"/>
              </a:defRPr>
            </a:lvl1pPr>
            <a:lvl2pPr marL="222234" indent="0" algn="l">
              <a:lnSpc>
                <a:spcPct val="100000"/>
              </a:lnSpc>
              <a:spcBef>
                <a:spcPts val="375"/>
              </a:spcBef>
              <a:buNone/>
              <a:defRPr sz="1250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72CF354-CB17-4082-BA2B-6A2AF24D5948}"/>
              </a:ext>
            </a:extLst>
          </p:cNvPr>
          <p:cNvCxnSpPr>
            <a:cxnSpLocks/>
          </p:cNvCxnSpPr>
          <p:nvPr userDrawn="1"/>
        </p:nvCxnSpPr>
        <p:spPr>
          <a:xfrm>
            <a:off x="6099315" y="1149175"/>
            <a:ext cx="0" cy="317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16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C7CE3BC-A719-4390-947A-540595AFAD6D}"/>
              </a:ext>
            </a:extLst>
          </p:cNvPr>
          <p:cNvSpPr/>
          <p:nvPr userDrawn="1"/>
        </p:nvSpPr>
        <p:spPr>
          <a:xfrm>
            <a:off x="0" y="-27462"/>
            <a:ext cx="12192000" cy="813097"/>
          </a:xfrm>
          <a:prstGeom prst="rect">
            <a:avLst/>
          </a:prstGeom>
          <a:solidFill>
            <a:srgbClr val="EF463C"/>
          </a:solidFill>
          <a:ln w="28575">
            <a:noFill/>
          </a:ln>
        </p:spPr>
        <p:txBody>
          <a:bodyPr wrap="none" lIns="90000" tIns="45000" rIns="90000" bIns="45000" rtlCol="0" anchor="b">
            <a:noAutofit/>
          </a:bodyPr>
          <a:lstStyle/>
          <a:p>
            <a:pPr lvl="0" algn="ctr"/>
            <a:endParaRPr lang="en-US" sz="1922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5175043" y="-119169"/>
            <a:ext cx="877845" cy="904803"/>
          </a:xfrm>
          <a:prstGeom prst="rect">
            <a:avLst/>
          </a:prstGeom>
          <a:noFill/>
          <a:ln w="6350">
            <a:noFill/>
          </a:ln>
        </p:spPr>
        <p:txBody>
          <a:bodyPr wrap="none" lIns="90000" tIns="45000" rIns="90000" bIns="45000" rtlCol="0" anchor="b">
            <a:noAutofit/>
          </a:bodyPr>
          <a:lstStyle/>
          <a:p>
            <a:pPr algn="ctr"/>
            <a:endParaRPr lang="nl-BE" sz="1922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6" y="6399984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DC5E426-9245-404C-9D12-6C132B4F651B}"/>
              </a:ext>
            </a:extLst>
          </p:cNvPr>
          <p:cNvSpPr txBox="1"/>
          <p:nvPr userDrawn="1"/>
        </p:nvSpPr>
        <p:spPr>
          <a:xfrm>
            <a:off x="5175041" y="7"/>
            <a:ext cx="864000" cy="412493"/>
          </a:xfrm>
          <a:prstGeom prst="rect">
            <a:avLst/>
          </a:prstGeom>
          <a:noFill/>
        </p:spPr>
        <p:txBody>
          <a:bodyPr wrap="none" lIns="90000" tIns="45000" rIns="90000" bIns="45000" rtlCol="0" anchor="t">
            <a:noAutofit/>
          </a:bodyPr>
          <a:lstStyle/>
          <a:p>
            <a:pPr algn="ctr"/>
            <a:endParaRPr lang="nl-BE" sz="1375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BC90843-2404-4540-BC38-4F821E7D0277}"/>
              </a:ext>
            </a:extLst>
          </p:cNvPr>
          <p:cNvSpPr txBox="1"/>
          <p:nvPr userDrawn="1"/>
        </p:nvSpPr>
        <p:spPr>
          <a:xfrm>
            <a:off x="143609" y="76060"/>
            <a:ext cx="488424" cy="283239"/>
          </a:xfrm>
          <a:prstGeom prst="rect">
            <a:avLst/>
          </a:prstGeom>
          <a:noFill/>
        </p:spPr>
        <p:txBody>
          <a:bodyPr wrap="none" lIns="45000" tIns="45000" rIns="45000" bIns="45000" rtlCol="0" anchor="ctr">
            <a:spAutoFit/>
          </a:bodyPr>
          <a:lstStyle/>
          <a:p>
            <a:r>
              <a:rPr lang="nl-BE" sz="1250" i="1">
                <a:solidFill>
                  <a:schemeClr val="bg1"/>
                </a:solidFill>
                <a:latin typeface="+mj-lt"/>
              </a:rPr>
              <a:t>Project</a:t>
            </a:r>
            <a:endParaRPr lang="nl-BE" sz="1922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F297855-0932-4A32-BC6A-B49633C2FFE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96503" y="97679"/>
            <a:ext cx="4439898" cy="601529"/>
          </a:xfrm>
        </p:spPr>
        <p:txBody>
          <a:bodyPr lIns="36000" tIns="0" rIns="0" bIns="0" anchor="t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sz="1250" b="1">
                <a:solidFill>
                  <a:schemeClr val="bg1"/>
                </a:solidFill>
                <a:latin typeface="+mj-lt"/>
              </a:defRPr>
            </a:lvl1pPr>
            <a:lvl2pPr marL="222234" indent="0" algn="l">
              <a:lnSpc>
                <a:spcPct val="100000"/>
              </a:lnSpc>
              <a:spcBef>
                <a:spcPts val="375"/>
              </a:spcBef>
              <a:buNone/>
              <a:defRPr sz="1250">
                <a:latin typeface="Gill Sans MT" panose="020B0502020104020203" pitchFamily="34" charset="0"/>
              </a:defRPr>
            </a:lvl2pPr>
            <a:lvl3pPr marL="672656" indent="-220251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3pPr>
            <a:lvl4pPr marL="894890" indent="-222234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4pPr>
            <a:lvl5pPr marL="1125062" indent="-230172" algn="l">
              <a:lnSpc>
                <a:spcPct val="100000"/>
              </a:lnSpc>
              <a:spcBef>
                <a:spcPts val="375"/>
              </a:spcBef>
              <a:defRPr sz="1312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72CF354-CB17-4082-BA2B-6A2AF24D5948}"/>
              </a:ext>
            </a:extLst>
          </p:cNvPr>
          <p:cNvCxnSpPr>
            <a:cxnSpLocks/>
          </p:cNvCxnSpPr>
          <p:nvPr userDrawn="1"/>
        </p:nvCxnSpPr>
        <p:spPr>
          <a:xfrm>
            <a:off x="6099315" y="1149175"/>
            <a:ext cx="0" cy="317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3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84F00A07-6298-374F-9530-8D2DC280DE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5200" y="1110086"/>
            <a:ext cx="4637828" cy="4637828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DEE052A-B06A-F344-BC64-1341010AD2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388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4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 Basic with righ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986625" y="-9483"/>
            <a:ext cx="3232506" cy="6877543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2" y="365133"/>
            <a:ext cx="9120000" cy="1325563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3" y="2028538"/>
            <a:ext cx="8168518" cy="3988810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07" y="639998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2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" y="-365"/>
            <a:ext cx="439523" cy="1070968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D69F376B-ADFC-4C26-ADB4-BD888D52099D}"/>
              </a:ext>
            </a:extLst>
          </p:cNvPr>
          <p:cNvSpPr/>
          <p:nvPr userDrawn="1"/>
        </p:nvSpPr>
        <p:spPr>
          <a:xfrm rot="5400000">
            <a:off x="6242381" y="2738834"/>
            <a:ext cx="6877550" cy="139989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9"/>
          </a:p>
        </p:txBody>
      </p:sp>
    </p:spTree>
    <p:extLst>
      <p:ext uri="{BB962C8B-B14F-4D97-AF65-F5344CB8AC3E}">
        <p14:creationId xmlns:p14="http://schemas.microsoft.com/office/powerpoint/2010/main" val="175777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B650C-6B96-4D42-A4B3-44C2695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A898-970D-3041-86C6-F4A15857945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31AC9D05-0EBF-DC49-88B9-A3F782E013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7656" y="1110086"/>
            <a:ext cx="4637828" cy="4637828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C8061C41-FC3D-D948-B44E-D27E18C26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26427" y="1489075"/>
            <a:ext cx="5205412" cy="4449763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0C08E9F4-1EA3-314F-B911-AB2E5917B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6427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4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9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ecta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EAD9949-42AE-0E43-BDB0-437EAD35A3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754" y="360609"/>
            <a:ext cx="10234246" cy="1022713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90000"/>
              </a:lnSpc>
              <a:defRPr sz="4000" b="0" i="0" spc="-10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996D3C1-CCDB-694C-A194-31C6F919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6" name="Text Placeholder 9">
            <a:extLst>
              <a:ext uri="{FF2B5EF4-FFF2-40B4-BE49-F238E27FC236}">
                <a16:creationId xmlns="" xmlns:a16="http://schemas.microsoft.com/office/drawing/2014/main" id="{81921ABA-9BF4-D548-8C97-2FEF3E719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388" y="5001488"/>
            <a:ext cx="5205412" cy="9376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 b="1" i="0">
                <a:solidFill>
                  <a:schemeClr val="accent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Avenir Light" panose="020B0402020203020204" pitchFamily="34" charset="77"/>
              </a:defRPr>
            </a:lvl2pPr>
            <a:lvl3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000" b="0" i="0">
                <a:latin typeface="Avenir Light" panose="020B0402020203020204" pitchFamily="34" charset="77"/>
              </a:defRPr>
            </a:lvl3pPr>
            <a:lvl4pPr marL="0" indent="0">
              <a:spcBef>
                <a:spcPts val="0"/>
              </a:spcBef>
              <a:spcAft>
                <a:spcPts val="1000"/>
              </a:spcAft>
              <a:buFontTx/>
              <a:buNone/>
              <a:defRPr sz="1400" b="0" i="0">
                <a:latin typeface="Avenir Light" panose="020B0402020203020204" pitchFamily="34" charset="77"/>
              </a:defRPr>
            </a:lvl4pPr>
            <a:lvl5pPr marL="180000" indent="-180000"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1400"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DEE052A-B06A-F344-BC64-1341010AD2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3388" y="1493631"/>
            <a:ext cx="5205412" cy="4445459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4A5190E8-85DE-5747-B653-CA6C0D2CD9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14055" y="1493630"/>
            <a:ext cx="4611600" cy="4446000"/>
          </a:xfrm>
          <a:prstGeom prst="roundRect">
            <a:avLst>
              <a:gd name="adj" fmla="val 9368"/>
            </a:avLst>
          </a:prstGeom>
          <a:solidFill>
            <a:schemeClr val="accent6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4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273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B20BC1-7F33-0D49-BF42-A05261E3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4D79E7-5DB4-7140-A69D-97EF6CE0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8AFF3-C0F3-D940-8B08-123686548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3755" y="6218083"/>
            <a:ext cx="31423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accent2"/>
                </a:solidFill>
                <a:latin typeface="+mn-lt"/>
              </a:defRPr>
            </a:lvl1pPr>
          </a:lstStyle>
          <a:p>
            <a:fld id="{A217A898-970D-3041-86C6-F4A1585794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8BE6D5D-1CEA-4BB1-82A6-E8E3B932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986" y="6218083"/>
            <a:ext cx="2887306" cy="367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 b="1" i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66" r:id="rId3"/>
    <p:sldLayoutId id="2147483667" r:id="rId4"/>
    <p:sldLayoutId id="2147483649" r:id="rId5"/>
    <p:sldLayoutId id="2147483680" r:id="rId6"/>
    <p:sldLayoutId id="2147483650" r:id="rId7"/>
    <p:sldLayoutId id="2147483652" r:id="rId8"/>
    <p:sldLayoutId id="2147483695" r:id="rId9"/>
    <p:sldLayoutId id="2147483696" r:id="rId10"/>
    <p:sldLayoutId id="2147483676" r:id="rId11"/>
    <p:sldLayoutId id="2147483683" r:id="rId12"/>
    <p:sldLayoutId id="2147483651" r:id="rId13"/>
    <p:sldLayoutId id="2147483669" r:id="rId14"/>
    <p:sldLayoutId id="2147483694" r:id="rId15"/>
    <p:sldLayoutId id="2147483671" r:id="rId16"/>
    <p:sldLayoutId id="2147483678" r:id="rId17"/>
    <p:sldLayoutId id="2147483654" r:id="rId18"/>
    <p:sldLayoutId id="2147483672" r:id="rId19"/>
    <p:sldLayoutId id="2147483673" r:id="rId20"/>
    <p:sldLayoutId id="2147483677" r:id="rId21"/>
    <p:sldLayoutId id="2147483679" r:id="rId22"/>
    <p:sldLayoutId id="2147483668" r:id="rId23"/>
    <p:sldLayoutId id="2147483659" r:id="rId24"/>
    <p:sldLayoutId id="2147483682" r:id="rId25"/>
    <p:sldLayoutId id="2147483658" r:id="rId26"/>
    <p:sldLayoutId id="2147483661" r:id="rId27"/>
    <p:sldLayoutId id="2147483681" r:id="rId28"/>
    <p:sldLayoutId id="2147483660" r:id="rId29"/>
    <p:sldLayoutId id="2147483655" r:id="rId30"/>
    <p:sldLayoutId id="2147483692" r:id="rId31"/>
    <p:sldLayoutId id="2147483665" r:id="rId32"/>
    <p:sldLayoutId id="2147483656" r:id="rId33"/>
    <p:sldLayoutId id="2147483686" r:id="rId34"/>
    <p:sldLayoutId id="2147483664" r:id="rId35"/>
    <p:sldLayoutId id="2147483685" r:id="rId36"/>
    <p:sldLayoutId id="2147483674" r:id="rId37"/>
    <p:sldLayoutId id="2147483675" r:id="rId3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tx2"/>
        </a:buClr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750"/>
        </a:spcAft>
        <a:buClr>
          <a:schemeClr val="tx2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500"/>
        </a:spcAft>
        <a:buClr>
          <a:schemeClr val="tx1"/>
        </a:buClr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0" algn="l" defTabSz="914400" rtl="0" eaLnBrk="1" latinLnBrk="0" hangingPunct="1">
        <a:lnSpc>
          <a:spcPct val="90000"/>
        </a:lnSpc>
        <a:spcBef>
          <a:spcPts val="0"/>
        </a:spcBef>
        <a:spcAft>
          <a:spcPts val="500"/>
        </a:spcAft>
        <a:buClr>
          <a:schemeClr val="tx1"/>
        </a:buClr>
        <a:buFont typeface="System Font Regular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7" y="365130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7" y="1825629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7" y="6356352"/>
            <a:ext cx="41148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1">
                <a:solidFill>
                  <a:schemeClr val="bg1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30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</p:sldLayoutIdLst>
  <p:hf hdr="0" dt="0"/>
  <p:txStyles>
    <p:titleStyle>
      <a:lvl1pPr marL="0" indent="0" algn="l" defTabSz="840669" rtl="0" eaLnBrk="1" latinLnBrk="0" hangingPunct="1">
        <a:lnSpc>
          <a:spcPct val="90000"/>
        </a:lnSpc>
        <a:spcBef>
          <a:spcPct val="0"/>
        </a:spcBef>
        <a:buNone/>
        <a:defRPr sz="3310" kern="1200">
          <a:solidFill>
            <a:schemeClr val="tx2"/>
          </a:solidFill>
          <a:latin typeface="Gill Sans MT" panose="020B0502020104020203" pitchFamily="34" charset="0"/>
          <a:ea typeface="+mj-ea"/>
          <a:cs typeface="Arial" panose="020B0604020202020204" pitchFamily="34" charset="0"/>
        </a:defRPr>
      </a:lvl1pPr>
    </p:titleStyle>
    <p:bodyStyle>
      <a:lvl1pPr marL="245197" indent="-245197" algn="l" defTabSz="840669" rtl="0" eaLnBrk="1" latinLnBrk="0" hangingPunct="1">
        <a:lnSpc>
          <a:spcPct val="110000"/>
        </a:lnSpc>
        <a:spcBef>
          <a:spcPts val="921"/>
        </a:spcBef>
        <a:buClr>
          <a:srgbClr val="EF463C"/>
        </a:buClr>
        <a:buSzPct val="165000"/>
        <a:buFont typeface="Lucida Sans" panose="020B0602030504020204" pitchFamily="34" charset="0"/>
        <a:buChar char="›"/>
        <a:defRPr sz="1840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59691" indent="-252493" algn="l" defTabSz="840669" rtl="0" eaLnBrk="1" latinLnBrk="0" hangingPunct="1">
        <a:lnSpc>
          <a:spcPct val="110000"/>
        </a:lnSpc>
        <a:spcBef>
          <a:spcPts val="1103"/>
        </a:spcBef>
        <a:buClr>
          <a:srgbClr val="3C3C3C"/>
        </a:buClr>
        <a:buFont typeface="Arial" panose="020B0604020202020204" pitchFamily="34" charset="0"/>
        <a:buChar char="›"/>
        <a:defRPr sz="1654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904886" indent="-210167" algn="l" defTabSz="904886" rtl="0" eaLnBrk="1" latinLnBrk="0" hangingPunct="1">
        <a:lnSpc>
          <a:spcPct val="110000"/>
        </a:lnSpc>
        <a:spcBef>
          <a:spcPts val="1103"/>
        </a:spcBef>
        <a:buClr>
          <a:srgbClr val="3C3C3C"/>
        </a:buClr>
        <a:buFont typeface="Arial" panose="020B0604020202020204" pitchFamily="34" charset="0"/>
        <a:buChar char="›"/>
        <a:defRPr sz="1471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155920" indent="-210167" algn="l" defTabSz="840669" rtl="0" eaLnBrk="1" latinLnBrk="0" hangingPunct="1">
        <a:lnSpc>
          <a:spcPct val="110000"/>
        </a:lnSpc>
        <a:spcBef>
          <a:spcPts val="1103"/>
        </a:spcBef>
        <a:buClr>
          <a:srgbClr val="3C3C3C"/>
        </a:buClr>
        <a:buFont typeface="Arial" panose="020B0604020202020204" pitchFamily="34" charset="0"/>
        <a:buChar char="›"/>
        <a:defRPr sz="1287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1401113" indent="-210167" algn="l" defTabSz="840669" rtl="0" eaLnBrk="1" latinLnBrk="0" hangingPunct="1">
        <a:lnSpc>
          <a:spcPct val="110000"/>
        </a:lnSpc>
        <a:spcBef>
          <a:spcPts val="1103"/>
        </a:spcBef>
        <a:buClr>
          <a:srgbClr val="3C3C3C"/>
        </a:buClr>
        <a:buFont typeface="Arial" panose="020B0604020202020204" pitchFamily="34" charset="0"/>
        <a:buChar char="›"/>
        <a:defRPr sz="1103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311837" indent="-210167" algn="l" defTabSz="840669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2169" indent="-210167" algn="l" defTabSz="840669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2502" indent="-210167" algn="l" defTabSz="840669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2839" indent="-210167" algn="l" defTabSz="840669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333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669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1000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1335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1672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2006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2338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2672" algn="l" defTabSz="840669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EE6C8E4-5F39-4F30-8DB3-CE79CA120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699" b="1699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36" name="Rectangle 11">
            <a:extLst>
              <a:ext uri="{FF2B5EF4-FFF2-40B4-BE49-F238E27FC236}">
                <a16:creationId xmlns="" xmlns:a16="http://schemas.microsoft.com/office/drawing/2014/main" id="{4B1DEB8C-B774-4364-AACB-403DC6D18C2F}"/>
              </a:ext>
            </a:extLst>
          </p:cNvPr>
          <p:cNvSpPr/>
          <p:nvPr/>
        </p:nvSpPr>
        <p:spPr>
          <a:xfrm>
            <a:off x="8615082" y="1"/>
            <a:ext cx="3576917" cy="21604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  <a:alpha val="60000"/>
                </a:schemeClr>
              </a:gs>
              <a:gs pos="51000">
                <a:schemeClr val="tx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6A63BCA-5224-844F-822C-F50E6160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Status </a:t>
            </a:r>
            <a:r>
              <a:rPr lang="pt-BR" err="1"/>
              <a:t>Report</a:t>
            </a:r>
            <a:endParaRPr lang="aa-ET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5E9248DF-C111-9E45-9964-5E5E1862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54" y="4347838"/>
            <a:ext cx="6406317" cy="1655762"/>
          </a:xfrm>
        </p:spPr>
        <p:txBody>
          <a:bodyPr/>
          <a:lstStyle/>
          <a:p>
            <a:r>
              <a:rPr lang="pt-BR" dirty="0" smtClean="0"/>
              <a:t>&lt;PROJETO BI&gt; - &lt;ÁREA&gt;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9C2F65-D5D4-A844-A41A-E34002EEA3A8}"/>
              </a:ext>
            </a:extLst>
          </p:cNvPr>
          <p:cNvSpPr/>
          <p:nvPr/>
        </p:nvSpPr>
        <p:spPr>
          <a:xfrm>
            <a:off x="4833257" y="4611189"/>
            <a:ext cx="7358743" cy="22468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61000">
                <a:schemeClr val="bg1">
                  <a:alpha val="0"/>
                  <a:lumMod val="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="" xmlns:a16="http://schemas.microsoft.com/office/drawing/2014/main" id="{B6B1D63B-6B43-400C-85C7-A8A73D4B85B0}"/>
              </a:ext>
            </a:extLst>
          </p:cNvPr>
          <p:cNvCxnSpPr>
            <a:cxnSpLocks/>
          </p:cNvCxnSpPr>
          <p:nvPr/>
        </p:nvCxnSpPr>
        <p:spPr>
          <a:xfrm>
            <a:off x="0" y="4214765"/>
            <a:ext cx="6840071" cy="0"/>
          </a:xfrm>
          <a:prstGeom prst="line">
            <a:avLst/>
          </a:prstGeom>
          <a:ln w="88900">
            <a:solidFill>
              <a:srgbClr val="FFB2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654" y="-7156"/>
            <a:ext cx="12191999" cy="401763"/>
            <a:chOff x="1654" y="-7156"/>
            <a:chExt cx="12191999" cy="401763"/>
          </a:xfrm>
        </p:grpSpPr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568E93C0-8ADC-4528-9E9D-17261369CE77}"/>
                </a:ext>
              </a:extLst>
            </p:cNvPr>
            <p:cNvSpPr/>
            <p:nvPr/>
          </p:nvSpPr>
          <p:spPr>
            <a:xfrm>
              <a:off x="1654" y="1653"/>
              <a:ext cx="12191999" cy="392954"/>
            </a:xfrm>
            <a:prstGeom prst="rect">
              <a:avLst/>
            </a:prstGeom>
            <a:gradFill flip="none" rotWithShape="1">
              <a:gsLst>
                <a:gs pos="0">
                  <a:srgbClr val="83CAE0"/>
                </a:gs>
                <a:gs pos="100000">
                  <a:srgbClr val="9ED3CD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2422"/>
              <a:endParaRPr lang="en-US" sz="2250" b="1">
                <a:solidFill>
                  <a:srgbClr val="FFFFFF"/>
                </a:solidFill>
                <a:latin typeface="Gill Sans MT"/>
              </a:endParaRPr>
            </a:p>
          </p:txBody>
        </p:sp>
        <p:pic>
          <p:nvPicPr>
            <p:cNvPr id="6" name="Imagem 5">
              <a:extLst>
                <a:ext uri="{FF2B5EF4-FFF2-40B4-BE49-F238E27FC236}">
                  <a16:creationId xmlns="" xmlns:a16="http://schemas.microsoft.com/office/drawing/2014/main" id="{66C179CE-3F21-4F70-A479-2DDA81329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857" t="64790" r="-400" b="29118"/>
            <a:stretch/>
          </p:blipFill>
          <p:spPr>
            <a:xfrm>
              <a:off x="4684428" y="-7156"/>
              <a:ext cx="471832" cy="380995"/>
            </a:xfrm>
            <a:prstGeom prst="rect">
              <a:avLst/>
            </a:prstGeom>
          </p:spPr>
        </p:pic>
      </p:grpSp>
      <p:graphicFrame>
        <p:nvGraphicFramePr>
          <p:cNvPr id="32" name="Table 78">
            <a:extLst>
              <a:ext uri="{FF2B5EF4-FFF2-40B4-BE49-F238E27FC236}">
                <a16:creationId xmlns="" xmlns:a16="http://schemas.microsoft.com/office/drawing/2014/main" id="{6281330C-352E-4741-8170-F9E3C9039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43344"/>
              </p:ext>
            </p:extLst>
          </p:nvPr>
        </p:nvGraphicFramePr>
        <p:xfrm>
          <a:off x="7339087" y="2886646"/>
          <a:ext cx="2340000" cy="1909778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494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/>
                        <a:t>GRUPO DE </a:t>
                      </a:r>
                      <a:r>
                        <a:rPr lang="pt-BR" sz="1100" dirty="0" smtClean="0"/>
                        <a:t>ENTREGAS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305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D5CB451B-7133-43A2-B710-5D4CC7637BAD}"/>
              </a:ext>
            </a:extLst>
          </p:cNvPr>
          <p:cNvSpPr/>
          <p:nvPr/>
        </p:nvSpPr>
        <p:spPr>
          <a:xfrm>
            <a:off x="107999" y="-6073"/>
            <a:ext cx="4744913" cy="387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r>
              <a:rPr lang="en-US" sz="1500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GP: </a:t>
            </a:r>
            <a:r>
              <a:rPr lang="en-US" sz="1500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&lt;GERENTE DE PROJETO&gt;</a:t>
            </a:r>
            <a:endParaRPr lang="en-US" sz="2500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  <p:graphicFrame>
        <p:nvGraphicFramePr>
          <p:cNvPr id="79" name="Table 78">
            <a:extLst>
              <a:ext uri="{FF2B5EF4-FFF2-40B4-BE49-F238E27FC236}">
                <a16:creationId xmlns="" xmlns:a16="http://schemas.microsoft.com/office/drawing/2014/main" id="{A1375949-35D6-4A4D-8E39-702ACCEA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80544"/>
              </p:ext>
            </p:extLst>
          </p:nvPr>
        </p:nvGraphicFramePr>
        <p:xfrm>
          <a:off x="108000" y="2887346"/>
          <a:ext cx="2340000" cy="1913213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1507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/>
                        <a:t>OBJETIVO </a:t>
                      </a:r>
                      <a:r>
                        <a:rPr lang="pt-BR" sz="1100" dirty="0" smtClean="0"/>
                        <a:t>SMART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649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sz="1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sp>
        <p:nvSpPr>
          <p:cNvPr id="29" name="Rectangle 105">
            <a:extLst>
              <a:ext uri="{FF2B5EF4-FFF2-40B4-BE49-F238E27FC236}">
                <a16:creationId xmlns="" xmlns:a16="http://schemas.microsoft.com/office/drawing/2014/main" id="{4E7EB9FE-FCC0-486E-870C-294D62AA8784}"/>
              </a:ext>
            </a:extLst>
          </p:cNvPr>
          <p:cNvSpPr/>
          <p:nvPr/>
        </p:nvSpPr>
        <p:spPr>
          <a:xfrm>
            <a:off x="4932556" y="0"/>
            <a:ext cx="7151443" cy="387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r>
              <a:rPr lang="en-US" sz="1500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PITCH: </a:t>
            </a:r>
            <a:r>
              <a:rPr lang="en-US" sz="1500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&lt;FRASE QUE DESCREVE O PROJETO&gt;</a:t>
            </a:r>
            <a:endParaRPr lang="en-US" sz="2500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  <p:graphicFrame>
        <p:nvGraphicFramePr>
          <p:cNvPr id="30" name="Table 78">
            <a:extLst>
              <a:ext uri="{FF2B5EF4-FFF2-40B4-BE49-F238E27FC236}">
                <a16:creationId xmlns="" xmlns:a16="http://schemas.microsoft.com/office/drawing/2014/main" id="{CA4E8670-EFD2-4B15-871B-065EBD6A8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62344"/>
              </p:ext>
            </p:extLst>
          </p:nvPr>
        </p:nvGraphicFramePr>
        <p:xfrm>
          <a:off x="2515431" y="2887346"/>
          <a:ext cx="2340000" cy="3888000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30261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REQUISITOS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3457739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1" name="Table 78">
            <a:extLst>
              <a:ext uri="{FF2B5EF4-FFF2-40B4-BE49-F238E27FC236}">
                <a16:creationId xmlns="" xmlns:a16="http://schemas.microsoft.com/office/drawing/2014/main" id="{CE66E40A-FF96-4037-8B3E-2C1E6F9D1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62306"/>
              </p:ext>
            </p:extLst>
          </p:nvPr>
        </p:nvGraphicFramePr>
        <p:xfrm>
          <a:off x="4927259" y="2886647"/>
          <a:ext cx="2340000" cy="1909778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494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EQUIPE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305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3" name="Table 78">
            <a:extLst>
              <a:ext uri="{FF2B5EF4-FFF2-40B4-BE49-F238E27FC236}">
                <a16:creationId xmlns="" xmlns:a16="http://schemas.microsoft.com/office/drawing/2014/main" id="{5C9ECE69-E18C-4CD5-A9C1-CCD606122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68093"/>
              </p:ext>
            </p:extLst>
          </p:nvPr>
        </p:nvGraphicFramePr>
        <p:xfrm>
          <a:off x="9750914" y="2886647"/>
          <a:ext cx="2340000" cy="1909778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494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/>
                        <a:t>LINHA DO </a:t>
                      </a:r>
                      <a:r>
                        <a:rPr lang="pt-BR" sz="1100" dirty="0" smtClean="0"/>
                        <a:t>TEMPO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305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marR="0" lvl="0" indent="-171450" algn="l" defTabSz="840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4" name="Table 78">
            <a:extLst>
              <a:ext uri="{FF2B5EF4-FFF2-40B4-BE49-F238E27FC236}">
                <a16:creationId xmlns="" xmlns:a16="http://schemas.microsoft.com/office/drawing/2014/main" id="{AEABB062-6D24-42EF-96BC-FB938D00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61793"/>
              </p:ext>
            </p:extLst>
          </p:nvPr>
        </p:nvGraphicFramePr>
        <p:xfrm>
          <a:off x="108000" y="908713"/>
          <a:ext cx="2340000" cy="1908000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32576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JUSTIFICATIVA </a:t>
                      </a:r>
                      <a:br>
                        <a:rPr lang="pt-BR" sz="1100" dirty="0" smtClean="0"/>
                      </a:br>
                      <a:r>
                        <a:rPr lang="pt-BR" sz="1100" dirty="0" smtClean="0"/>
                        <a:t>(Passado)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75424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5" name="Table 78">
            <a:extLst>
              <a:ext uri="{FF2B5EF4-FFF2-40B4-BE49-F238E27FC236}">
                <a16:creationId xmlns="" xmlns:a16="http://schemas.microsoft.com/office/drawing/2014/main" id="{A4B4D648-1751-4F64-89AF-1E0871CF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19685"/>
              </p:ext>
            </p:extLst>
          </p:nvPr>
        </p:nvGraphicFramePr>
        <p:xfrm>
          <a:off x="2515431" y="903429"/>
          <a:ext cx="2340000" cy="1908000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3011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PRODUTO</a:t>
                      </a:r>
                      <a:br>
                        <a:rPr lang="pt-BR" sz="1100" dirty="0" smtClean="0"/>
                      </a:b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7789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6" name="Table 78">
            <a:extLst>
              <a:ext uri="{FF2B5EF4-FFF2-40B4-BE49-F238E27FC236}">
                <a16:creationId xmlns="" xmlns:a16="http://schemas.microsoft.com/office/drawing/2014/main" id="{EBB407B3-DD75-4CE3-B9AC-F2D55B46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76741"/>
              </p:ext>
            </p:extLst>
          </p:nvPr>
        </p:nvGraphicFramePr>
        <p:xfrm>
          <a:off x="4927259" y="903429"/>
          <a:ext cx="2340000" cy="1908000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33996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/>
                        <a:t>STAKEHOLDERS EXTERNOS</a:t>
                      </a:r>
                    </a:p>
                    <a:p>
                      <a:pPr algn="r"/>
                      <a:r>
                        <a:rPr lang="pt-BR" sz="1100" dirty="0"/>
                        <a:t>&amp; Fatores Externos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74004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7" name="Table 78">
            <a:extLst>
              <a:ext uri="{FF2B5EF4-FFF2-40B4-BE49-F238E27FC236}">
                <a16:creationId xmlns="" xmlns:a16="http://schemas.microsoft.com/office/drawing/2014/main" id="{1E24570B-F319-45FC-859E-5B36F398D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2450"/>
              </p:ext>
            </p:extLst>
          </p:nvPr>
        </p:nvGraphicFramePr>
        <p:xfrm>
          <a:off x="7339087" y="901739"/>
          <a:ext cx="2340000" cy="1908378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634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PREMISSAS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165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45" name="Table 78">
            <a:extLst>
              <a:ext uri="{FF2B5EF4-FFF2-40B4-BE49-F238E27FC236}">
                <a16:creationId xmlns="" xmlns:a16="http://schemas.microsoft.com/office/drawing/2014/main" id="{4BC8A3FD-D5F0-4367-AAD4-CE2C75A77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09328"/>
              </p:ext>
            </p:extLst>
          </p:nvPr>
        </p:nvGraphicFramePr>
        <p:xfrm>
          <a:off x="9744000" y="901083"/>
          <a:ext cx="2340000" cy="1909690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503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RISCOS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297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marR="0" lvl="0" indent="-171450" algn="l" defTabSz="840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47" name="Table 78">
            <a:extLst>
              <a:ext uri="{FF2B5EF4-FFF2-40B4-BE49-F238E27FC236}">
                <a16:creationId xmlns="" xmlns:a16="http://schemas.microsoft.com/office/drawing/2014/main" id="{A2A714B6-823B-4F79-9AD1-F84E102B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43067"/>
              </p:ext>
            </p:extLst>
          </p:nvPr>
        </p:nvGraphicFramePr>
        <p:xfrm>
          <a:off x="108000" y="4867339"/>
          <a:ext cx="2340000" cy="1915983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18737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BENEFÍCIOS (Futuro)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926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49" name="Table 78">
            <a:extLst>
              <a:ext uri="{FF2B5EF4-FFF2-40B4-BE49-F238E27FC236}">
                <a16:creationId xmlns="" xmlns:a16="http://schemas.microsoft.com/office/drawing/2014/main" id="{6285D4B4-5251-4DE5-94E1-1A27D15DE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47782"/>
              </p:ext>
            </p:extLst>
          </p:nvPr>
        </p:nvGraphicFramePr>
        <p:xfrm>
          <a:off x="4927259" y="4839869"/>
          <a:ext cx="4749310" cy="1915983"/>
        </p:xfrm>
        <a:graphic>
          <a:graphicData uri="http://schemas.openxmlformats.org/drawingml/2006/table">
            <a:tbl>
              <a:tblPr firstRow="1" bandRow="1"/>
              <a:tblGrid>
                <a:gridCol w="474931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18737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RESTRIÇÕES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926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51" name="Table 78">
            <a:extLst>
              <a:ext uri="{FF2B5EF4-FFF2-40B4-BE49-F238E27FC236}">
                <a16:creationId xmlns="" xmlns:a16="http://schemas.microsoft.com/office/drawing/2014/main" id="{193E551A-D06E-41CA-9E15-AE77B3A6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8499"/>
              </p:ext>
            </p:extLst>
          </p:nvPr>
        </p:nvGraphicFramePr>
        <p:xfrm>
          <a:off x="9750914" y="4840856"/>
          <a:ext cx="2340000" cy="1909778"/>
        </p:xfrm>
        <a:graphic>
          <a:graphicData uri="http://schemas.openxmlformats.org/drawingml/2006/table">
            <a:tbl>
              <a:tblPr firstRow="1" bandRow="1"/>
              <a:tblGrid>
                <a:gridCol w="234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494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CUSTOS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48305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marR="0" lvl="0" indent="-171450" algn="l" defTabSz="840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1D7135F-FCF0-4BCD-89A8-35239603EE17}"/>
              </a:ext>
            </a:extLst>
          </p:cNvPr>
          <p:cNvSpPr txBox="1"/>
          <p:nvPr/>
        </p:nvSpPr>
        <p:spPr>
          <a:xfrm>
            <a:off x="108000" y="461637"/>
            <a:ext cx="233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Bradley Hand ITC" panose="03070402050302030203" pitchFamily="66" charset="0"/>
              </a:rPr>
              <a:t>Por Quê?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="" xmlns:a16="http://schemas.microsoft.com/office/drawing/2014/main" id="{C24F646B-03C7-4888-97B0-21BEEAA40247}"/>
              </a:ext>
            </a:extLst>
          </p:cNvPr>
          <p:cNvSpPr txBox="1"/>
          <p:nvPr/>
        </p:nvSpPr>
        <p:spPr>
          <a:xfrm>
            <a:off x="2515431" y="461637"/>
            <a:ext cx="23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Bradley Hand ITC" panose="03070402050302030203" pitchFamily="66" charset="0"/>
              </a:rPr>
              <a:t>O Quê?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="" xmlns:a16="http://schemas.microsoft.com/office/drawing/2014/main" id="{3CA169C6-004B-4191-BA14-4A21D55748F8}"/>
              </a:ext>
            </a:extLst>
          </p:cNvPr>
          <p:cNvSpPr txBox="1"/>
          <p:nvPr/>
        </p:nvSpPr>
        <p:spPr>
          <a:xfrm>
            <a:off x="4927259" y="461637"/>
            <a:ext cx="23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Bradley Hand ITC" panose="03070402050302030203" pitchFamily="66" charset="0"/>
              </a:rPr>
              <a:t>Quem?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4AD7A8F4-C873-4601-A726-BCD5E479DA67}"/>
              </a:ext>
            </a:extLst>
          </p:cNvPr>
          <p:cNvSpPr txBox="1"/>
          <p:nvPr/>
        </p:nvSpPr>
        <p:spPr>
          <a:xfrm>
            <a:off x="7339087" y="461637"/>
            <a:ext cx="23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Bradley Hand ITC" panose="03070402050302030203" pitchFamily="66" charset="0"/>
              </a:rPr>
              <a:t>Como?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="" xmlns:a16="http://schemas.microsoft.com/office/drawing/2014/main" id="{307C8AB8-CD90-4B72-8C51-F6CA1D6990FD}"/>
              </a:ext>
            </a:extLst>
          </p:cNvPr>
          <p:cNvSpPr txBox="1"/>
          <p:nvPr/>
        </p:nvSpPr>
        <p:spPr>
          <a:xfrm>
            <a:off x="9744000" y="46163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Bradley Hand ITC" panose="03070402050302030203" pitchFamily="66" charset="0"/>
              </a:rPr>
              <a:t>Quando e Quanto?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-2529" t="1311" r="32527" b="46409"/>
          <a:stretch/>
        </p:blipFill>
        <p:spPr>
          <a:xfrm>
            <a:off x="115075" y="923100"/>
            <a:ext cx="670346" cy="360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1880" t="-2280" r="18488" b="30171"/>
          <a:stretch/>
        </p:blipFill>
        <p:spPr>
          <a:xfrm>
            <a:off x="2515431" y="927224"/>
            <a:ext cx="414000" cy="3600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l="11792" t="9540" r="13021" b="25562"/>
          <a:stretch/>
        </p:blipFill>
        <p:spPr>
          <a:xfrm>
            <a:off x="4920344" y="927224"/>
            <a:ext cx="580000" cy="36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rcRect l="14699" t="19102" r="16594" b="21408"/>
          <a:stretch/>
        </p:blipFill>
        <p:spPr>
          <a:xfrm>
            <a:off x="4922163" y="2901662"/>
            <a:ext cx="578181" cy="36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rcRect l="11301" t="3862" r="13512" b="42057"/>
          <a:stretch/>
        </p:blipFill>
        <p:spPr>
          <a:xfrm>
            <a:off x="7339087" y="927224"/>
            <a:ext cx="695999" cy="36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rcRect l="25011" t="4159" r="19246" b="29140"/>
          <a:stretch/>
        </p:blipFill>
        <p:spPr>
          <a:xfrm>
            <a:off x="9750914" y="927224"/>
            <a:ext cx="418379" cy="360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27084" y="2903093"/>
            <a:ext cx="403637" cy="36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11">
            <a:lum bright="70000" contrast="-70000"/>
          </a:blip>
          <a:srcRect t="9695" r="53406" b="18195"/>
          <a:stretch/>
        </p:blipFill>
        <p:spPr>
          <a:xfrm>
            <a:off x="145688" y="4867339"/>
            <a:ext cx="323485" cy="36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2515431" y="2905361"/>
            <a:ext cx="346988" cy="3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7334691" y="2901662"/>
            <a:ext cx="810504" cy="3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4">
            <a:lum bright="70000" contrast="-70000"/>
          </a:blip>
          <a:srcRect l="14182" t="-4031" b="1"/>
          <a:stretch/>
        </p:blipFill>
        <p:spPr>
          <a:xfrm>
            <a:off x="9750914" y="2898628"/>
            <a:ext cx="982735" cy="3630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4927259" y="4867339"/>
            <a:ext cx="376363" cy="36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>
            <a:off x="9750914" y="4867339"/>
            <a:ext cx="408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78">
            <a:extLst>
              <a:ext uri="{FF2B5EF4-FFF2-40B4-BE49-F238E27FC236}">
                <a16:creationId xmlns="" xmlns:a16="http://schemas.microsoft.com/office/drawing/2014/main" id="{AEABB062-6D24-42EF-96BC-FB938D00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9179"/>
              </p:ext>
            </p:extLst>
          </p:nvPr>
        </p:nvGraphicFramePr>
        <p:xfrm>
          <a:off x="556809" y="908712"/>
          <a:ext cx="3672000" cy="5491271"/>
        </p:xfrm>
        <a:graphic>
          <a:graphicData uri="http://schemas.openxmlformats.org/drawingml/2006/table">
            <a:tbl>
              <a:tblPr firstRow="1" bandRow="1"/>
              <a:tblGrid>
                <a:gridCol w="3672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90667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ctr"/>
                      <a:r>
                        <a:rPr lang="pt-BR" sz="1200" dirty="0" err="1">
                          <a:latin typeface="Century Gothic" panose="020B0502020202020204" pitchFamily="34" charset="0"/>
                        </a:rPr>
                        <a:t>Backlog</a:t>
                      </a:r>
                      <a:r>
                        <a:rPr lang="pt-BR" sz="1200" dirty="0">
                          <a:latin typeface="Century Gothic" panose="020B0502020202020204" pitchFamily="34" charset="0"/>
                        </a:rPr>
                        <a:t> / TO DO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4584601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228600" lvl="0" indent="-228600">
                        <a:buFont typeface="+mj-lt"/>
                        <a:buAutoNum type="arabicPeriod"/>
                      </a:pPr>
                      <a:endParaRPr lang="pt-BR" sz="1100" dirty="0">
                        <a:latin typeface="Century Gothic" panose="020B0502020202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5" name="Table 78">
            <a:extLst>
              <a:ext uri="{FF2B5EF4-FFF2-40B4-BE49-F238E27FC236}">
                <a16:creationId xmlns="" xmlns:a16="http://schemas.microsoft.com/office/drawing/2014/main" id="{A4B4D648-1751-4F64-89AF-1E0871CF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12876"/>
              </p:ext>
            </p:extLst>
          </p:nvPr>
        </p:nvGraphicFramePr>
        <p:xfrm>
          <a:off x="4386188" y="914375"/>
          <a:ext cx="3672000" cy="5485608"/>
        </p:xfrm>
        <a:graphic>
          <a:graphicData uri="http://schemas.openxmlformats.org/drawingml/2006/table">
            <a:tbl>
              <a:tblPr firstRow="1" bandRow="1"/>
              <a:tblGrid>
                <a:gridCol w="3672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905735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ctr"/>
                      <a:r>
                        <a:rPr lang="pt-BR" sz="1200" dirty="0">
                          <a:latin typeface="Century Gothic" panose="020B0502020202020204" pitchFamily="34" charset="0"/>
                        </a:rPr>
                        <a:t>Em </a:t>
                      </a: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execução/ </a:t>
                      </a:r>
                      <a:r>
                        <a:rPr lang="pt-BR" sz="1200" dirty="0">
                          <a:latin typeface="Century Gothic" panose="020B0502020202020204" pitchFamily="34" charset="0"/>
                        </a:rPr>
                        <a:t>DOING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457987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81317" lvl="0" indent="-228600">
                        <a:buFont typeface="+mj-lt"/>
                        <a:buAutoNum type="arabicPeriod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7" name="Table 78">
            <a:extLst>
              <a:ext uri="{FF2B5EF4-FFF2-40B4-BE49-F238E27FC236}">
                <a16:creationId xmlns="" xmlns:a16="http://schemas.microsoft.com/office/drawing/2014/main" id="{1E24570B-F319-45FC-859E-5B36F398D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13714"/>
              </p:ext>
            </p:extLst>
          </p:nvPr>
        </p:nvGraphicFramePr>
        <p:xfrm>
          <a:off x="8179567" y="914375"/>
          <a:ext cx="3672000" cy="5485608"/>
        </p:xfrm>
        <a:graphic>
          <a:graphicData uri="http://schemas.openxmlformats.org/drawingml/2006/table">
            <a:tbl>
              <a:tblPr firstRow="1" bandRow="1"/>
              <a:tblGrid>
                <a:gridCol w="3672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905736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ctr"/>
                      <a:r>
                        <a:rPr lang="pt-BR" sz="1200" dirty="0"/>
                        <a:t>Concluído / DONE</a:t>
                      </a:r>
                      <a:endParaRPr lang="en-US" sz="120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4579872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83E514D2-32A2-4D31-8701-904E6A5D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7" y="993221"/>
            <a:ext cx="720000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8" y="993221"/>
            <a:ext cx="720000" cy="72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39" y="993221"/>
            <a:ext cx="720000" cy="720000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1654" y="-7156"/>
            <a:ext cx="12191999" cy="401763"/>
            <a:chOff x="1654" y="-7156"/>
            <a:chExt cx="12191999" cy="401763"/>
          </a:xfrm>
        </p:grpSpPr>
        <p:sp>
          <p:nvSpPr>
            <p:cNvPr id="18" name="Rectangle 104">
              <a:extLst>
                <a:ext uri="{FF2B5EF4-FFF2-40B4-BE49-F238E27FC236}">
                  <a16:creationId xmlns="" xmlns:a16="http://schemas.microsoft.com/office/drawing/2014/main" id="{568E93C0-8ADC-4528-9E9D-17261369CE77}"/>
                </a:ext>
              </a:extLst>
            </p:cNvPr>
            <p:cNvSpPr/>
            <p:nvPr/>
          </p:nvSpPr>
          <p:spPr>
            <a:xfrm>
              <a:off x="1654" y="1653"/>
              <a:ext cx="12191999" cy="392954"/>
            </a:xfrm>
            <a:prstGeom prst="rect">
              <a:avLst/>
            </a:prstGeom>
            <a:gradFill flip="none" rotWithShape="1">
              <a:gsLst>
                <a:gs pos="0">
                  <a:srgbClr val="83CAE0"/>
                </a:gs>
                <a:gs pos="100000">
                  <a:srgbClr val="9ED3CD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2422"/>
              <a:endParaRPr lang="en-US" sz="2250" b="1">
                <a:solidFill>
                  <a:srgbClr val="FFFFFF"/>
                </a:solidFill>
                <a:latin typeface="Gill Sans MT"/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66C179CE-3F21-4F70-A479-2DDA81329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857" t="64790" r="-400" b="29118"/>
            <a:stretch/>
          </p:blipFill>
          <p:spPr>
            <a:xfrm>
              <a:off x="4684428" y="-7156"/>
              <a:ext cx="471832" cy="380995"/>
            </a:xfrm>
            <a:prstGeom prst="rect">
              <a:avLst/>
            </a:prstGeom>
          </p:spPr>
        </p:pic>
      </p:grpSp>
      <p:sp>
        <p:nvSpPr>
          <p:cNvPr id="20" name="Rectangle 105">
            <a:extLst>
              <a:ext uri="{FF2B5EF4-FFF2-40B4-BE49-F238E27FC236}">
                <a16:creationId xmlns="" xmlns:a16="http://schemas.microsoft.com/office/drawing/2014/main" id="{D5CB451B-7133-43A2-B710-5D4CC7637BAD}"/>
              </a:ext>
            </a:extLst>
          </p:cNvPr>
          <p:cNvSpPr/>
          <p:nvPr/>
        </p:nvSpPr>
        <p:spPr>
          <a:xfrm>
            <a:off x="107999" y="-6073"/>
            <a:ext cx="4744913" cy="387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r>
              <a:rPr lang="en-US" sz="1500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GP: </a:t>
            </a:r>
            <a:r>
              <a:rPr lang="en-US" sz="1500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&lt;GERENTE DE PROJETO&gt;</a:t>
            </a:r>
            <a:endParaRPr lang="en-US" sz="2500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  <p:sp>
        <p:nvSpPr>
          <p:cNvPr id="21" name="Rectangle 105">
            <a:extLst>
              <a:ext uri="{FF2B5EF4-FFF2-40B4-BE49-F238E27FC236}">
                <a16:creationId xmlns="" xmlns:a16="http://schemas.microsoft.com/office/drawing/2014/main" id="{4E7EB9FE-FCC0-486E-870C-294D62AA8784}"/>
              </a:ext>
            </a:extLst>
          </p:cNvPr>
          <p:cNvSpPr/>
          <p:nvPr/>
        </p:nvSpPr>
        <p:spPr>
          <a:xfrm>
            <a:off x="4932556" y="0"/>
            <a:ext cx="7151443" cy="387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r>
              <a:rPr lang="en-US" sz="1500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PITCH: </a:t>
            </a:r>
            <a:r>
              <a:rPr lang="en-US" sz="1500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&lt;FRASE QUE DESCREVE O PROJETO&gt;</a:t>
            </a:r>
            <a:endParaRPr lang="en-US" sz="2500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9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="" xmlns:a16="http://schemas.microsoft.com/office/drawing/2014/main" id="{F42D374A-03E2-4039-9E15-B1A8472BC3F6}"/>
              </a:ext>
            </a:extLst>
          </p:cNvPr>
          <p:cNvSpPr/>
          <p:nvPr/>
        </p:nvSpPr>
        <p:spPr>
          <a:xfrm>
            <a:off x="0" y="-14073"/>
            <a:ext cx="12191999" cy="120581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422"/>
            <a:endParaRPr lang="es-CL" sz="1922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Rectangle 104">
            <a:extLst>
              <a:ext uri="{FF2B5EF4-FFF2-40B4-BE49-F238E27FC236}">
                <a16:creationId xmlns="" xmlns:a16="http://schemas.microsoft.com/office/drawing/2014/main" id="{863F0C23-3B80-4758-804F-3D5A05ACC307}"/>
              </a:ext>
            </a:extLst>
          </p:cNvPr>
          <p:cNvSpPr/>
          <p:nvPr/>
        </p:nvSpPr>
        <p:spPr>
          <a:xfrm>
            <a:off x="-1" y="-17271"/>
            <a:ext cx="12191999" cy="402281"/>
          </a:xfrm>
          <a:prstGeom prst="rect">
            <a:avLst/>
          </a:prstGeom>
          <a:gradFill flip="none" rotWithShape="1">
            <a:gsLst>
              <a:gs pos="0">
                <a:srgbClr val="83CAE0"/>
              </a:gs>
              <a:gs pos="100000">
                <a:srgbClr val="9ED3CD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endParaRPr lang="en-US" sz="2250" b="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" name="Rectangle 105">
            <a:extLst>
              <a:ext uri="{FF2B5EF4-FFF2-40B4-BE49-F238E27FC236}">
                <a16:creationId xmlns="" xmlns:a16="http://schemas.microsoft.com/office/drawing/2014/main" id="{53DA7E4F-C02D-4187-9EF5-BC936AE3A819}"/>
              </a:ext>
            </a:extLst>
          </p:cNvPr>
          <p:cNvSpPr/>
          <p:nvPr/>
        </p:nvSpPr>
        <p:spPr>
          <a:xfrm>
            <a:off x="246000" y="-17270"/>
            <a:ext cx="5820001" cy="398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2422"/>
            <a:r>
              <a:rPr lang="pt-BR" sz="1500" b="1" i="1" dirty="0">
                <a:solidFill>
                  <a:srgbClr val="FFFFFF"/>
                </a:solidFill>
                <a:latin typeface="Gill Sans MT" panose="020B0502020104020203" pitchFamily="34" charset="0"/>
                <a:cs typeface="Gautami" panose="020B0502040204020203" pitchFamily="34" charset="0"/>
              </a:rPr>
              <a:t>PROJETO</a:t>
            </a:r>
            <a:r>
              <a:rPr lang="pt-BR" sz="1500" b="1" i="1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: </a:t>
            </a:r>
            <a:r>
              <a:rPr lang="pt-BR" sz="1500" i="1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&lt;NOME DO PROJETO&gt;</a:t>
            </a:r>
            <a:endParaRPr lang="pt-BR" sz="2500" i="1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  <p:sp>
        <p:nvSpPr>
          <p:cNvPr id="8" name="Rectangle 165">
            <a:extLst>
              <a:ext uri="{FF2B5EF4-FFF2-40B4-BE49-F238E27FC236}">
                <a16:creationId xmlns="" xmlns:a16="http://schemas.microsoft.com/office/drawing/2014/main" id="{37586D0E-8756-4833-BD6A-3B472B0C8788}"/>
              </a:ext>
            </a:extLst>
          </p:cNvPr>
          <p:cNvSpPr/>
          <p:nvPr/>
        </p:nvSpPr>
        <p:spPr>
          <a:xfrm>
            <a:off x="7397087" y="-22963"/>
            <a:ext cx="4548913" cy="39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02422"/>
            <a:r>
              <a:rPr lang="pt-BR" sz="1500" b="1" i="1" dirty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STATUS REPORT  – </a:t>
            </a:r>
            <a:r>
              <a:rPr lang="pt-BR" sz="1500" b="1" i="1" dirty="0" smtClean="0">
                <a:solidFill>
                  <a:srgbClr val="FFFFFF"/>
                </a:solidFill>
                <a:latin typeface="Gill Sans MT"/>
                <a:cs typeface="Segoe UI" panose="020B0502040204020203" pitchFamily="34" charset="0"/>
              </a:rPr>
              <a:t>&lt;DD/MM/YYYY&gt;</a:t>
            </a:r>
            <a:endParaRPr lang="pt-BR" sz="2500" b="1" i="1" dirty="0">
              <a:solidFill>
                <a:srgbClr val="EF463C"/>
              </a:solidFill>
              <a:latin typeface="Gill Sans MT"/>
              <a:cs typeface="Segoe UI" panose="020B0502040204020203" pitchFamily="34" charset="0"/>
            </a:endParaRPr>
          </a:p>
        </p:txBody>
      </p:sp>
      <p:graphicFrame>
        <p:nvGraphicFramePr>
          <p:cNvPr id="11" name="Table 80">
            <a:extLst>
              <a:ext uri="{FF2B5EF4-FFF2-40B4-BE49-F238E27FC236}">
                <a16:creationId xmlns="" xmlns:a16="http://schemas.microsoft.com/office/drawing/2014/main" id="{098A538B-A842-4F51-B277-0EECB99FC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14832"/>
              </p:ext>
            </p:extLst>
          </p:nvPr>
        </p:nvGraphicFramePr>
        <p:xfrm>
          <a:off x="9066000" y="2316714"/>
          <a:ext cx="2880000" cy="1935287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38428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/>
                        <a:t>Riscos </a:t>
                      </a:r>
                      <a:endParaRPr lang="pt-BR" sz="1100" noProof="0" dirty="0" smtClean="0"/>
                    </a:p>
                    <a:p>
                      <a:pPr algn="r"/>
                      <a:endParaRPr lang="pt-BR" sz="1100" noProof="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508567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noProof="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12" name="Table 82">
            <a:extLst>
              <a:ext uri="{FF2B5EF4-FFF2-40B4-BE49-F238E27FC236}">
                <a16:creationId xmlns="" xmlns:a16="http://schemas.microsoft.com/office/drawing/2014/main" id="{3DFA0800-D60E-4FE3-8E07-89404CA2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96140"/>
              </p:ext>
            </p:extLst>
          </p:nvPr>
        </p:nvGraphicFramePr>
        <p:xfrm>
          <a:off x="3186001" y="2316715"/>
          <a:ext cx="2880000" cy="1987901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18819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 smtClean="0"/>
                        <a:t>Realizado</a:t>
                      </a:r>
                    </a:p>
                    <a:p>
                      <a:pPr algn="r"/>
                      <a:r>
                        <a:rPr lang="pt-BR" sz="1100" noProof="0" dirty="0" smtClean="0"/>
                        <a:t>(</a:t>
                      </a:r>
                      <a:r>
                        <a:rPr lang="pt-BR" sz="1100" noProof="0" dirty="0"/>
                        <a:t>Sprint </a:t>
                      </a:r>
                      <a:r>
                        <a:rPr lang="pt-BR" sz="1100" noProof="0" dirty="0" smtClean="0"/>
                        <a:t>Anterior</a:t>
                      </a:r>
                      <a:r>
                        <a:rPr lang="pt-BR" sz="1100" noProof="0" dirty="0"/>
                        <a:t>)</a:t>
                      </a:r>
                      <a:endParaRPr lang="pt-BR" sz="1200" noProof="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561181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24167" lvl="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13" name="Table 90">
            <a:extLst>
              <a:ext uri="{FF2B5EF4-FFF2-40B4-BE49-F238E27FC236}">
                <a16:creationId xmlns="" xmlns:a16="http://schemas.microsoft.com/office/drawing/2014/main" id="{B83585A4-80DB-4448-BBCA-A0BB88BF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86039"/>
              </p:ext>
            </p:extLst>
          </p:nvPr>
        </p:nvGraphicFramePr>
        <p:xfrm>
          <a:off x="9066000" y="4363434"/>
          <a:ext cx="2880000" cy="2043319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21944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/>
                        <a:t>Pontos de </a:t>
                      </a:r>
                      <a:r>
                        <a:rPr lang="pt-BR" sz="1100" noProof="0" dirty="0" smtClean="0"/>
                        <a:t>atenção</a:t>
                      </a:r>
                    </a:p>
                    <a:p>
                      <a:pPr algn="r"/>
                      <a:endParaRPr lang="pt-BR" sz="1100" noProof="0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616599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marR="0" lvl="0" indent="-171450" algn="l" defTabSz="840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14" name="Table 43">
            <a:extLst>
              <a:ext uri="{FF2B5EF4-FFF2-40B4-BE49-F238E27FC236}">
                <a16:creationId xmlns="" xmlns:a16="http://schemas.microsoft.com/office/drawing/2014/main" id="{FD7B94F3-5D34-4D15-918F-ED652B22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91259"/>
              </p:ext>
            </p:extLst>
          </p:nvPr>
        </p:nvGraphicFramePr>
        <p:xfrm>
          <a:off x="6126001" y="2316716"/>
          <a:ext cx="2880000" cy="1987901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418819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/>
                        <a:t>Em Andamento </a:t>
                      </a:r>
                      <a:endParaRPr lang="pt-BR" sz="1100" noProof="0" dirty="0" smtClean="0"/>
                    </a:p>
                    <a:p>
                      <a:pPr algn="r"/>
                      <a:r>
                        <a:rPr lang="pt-BR" sz="1100" noProof="0" dirty="0" smtClean="0"/>
                        <a:t>(</a:t>
                      </a:r>
                      <a:r>
                        <a:rPr lang="pt-BR" sz="1100" noProof="0" dirty="0"/>
                        <a:t>Sprint Atual)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561181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940F1FC7-08BB-4BAA-872A-55B569460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857" t="64790" r="-400" b="29118"/>
          <a:stretch/>
        </p:blipFill>
        <p:spPr>
          <a:xfrm>
            <a:off x="6675797" y="-18429"/>
            <a:ext cx="471832" cy="380995"/>
          </a:xfrm>
          <a:prstGeom prst="rect">
            <a:avLst/>
          </a:prstGeom>
        </p:spPr>
      </p:pic>
      <p:graphicFrame>
        <p:nvGraphicFramePr>
          <p:cNvPr id="16" name="Diagrama 15">
            <a:extLst>
              <a:ext uri="{FF2B5EF4-FFF2-40B4-BE49-F238E27FC236}">
                <a16:creationId xmlns="" xmlns:a16="http://schemas.microsoft.com/office/drawing/2014/main" id="{BD87FB05-7630-4318-8023-5756AFF66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436451"/>
              </p:ext>
            </p:extLst>
          </p:nvPr>
        </p:nvGraphicFramePr>
        <p:xfrm>
          <a:off x="246001" y="1478083"/>
          <a:ext cx="11649558" cy="52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Espaço Reservado para Número de Slide 1">
            <a:extLst>
              <a:ext uri="{FF2B5EF4-FFF2-40B4-BE49-F238E27FC236}">
                <a16:creationId xmlns="" xmlns:a16="http://schemas.microsoft.com/office/drawing/2014/main" id="{2F661963-CA06-48F6-BB55-45EBA21838B0}"/>
              </a:ext>
            </a:extLst>
          </p:cNvPr>
          <p:cNvSpPr txBox="1">
            <a:spLocks/>
          </p:cNvSpPr>
          <p:nvPr/>
        </p:nvSpPr>
        <p:spPr>
          <a:xfrm>
            <a:off x="35706" y="6501284"/>
            <a:ext cx="788259" cy="263826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96AA6D-8347-412D-BE88-10FF9D73003A}" type="slidenum">
              <a:rPr lang="nl-BE" sz="1200" smtClean="0"/>
              <a:pPr/>
              <a:t>4</a:t>
            </a:fld>
            <a:endParaRPr lang="nl-BE" sz="1200"/>
          </a:p>
        </p:txBody>
      </p:sp>
      <p:graphicFrame>
        <p:nvGraphicFramePr>
          <p:cNvPr id="20" name="Table 79">
            <a:extLst>
              <a:ext uri="{FF2B5EF4-FFF2-40B4-BE49-F238E27FC236}">
                <a16:creationId xmlns="" xmlns:a16="http://schemas.microsoft.com/office/drawing/2014/main" id="{78E466BD-DFAF-4AF5-98E3-2D2C8BDD7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4254"/>
              </p:ext>
            </p:extLst>
          </p:nvPr>
        </p:nvGraphicFramePr>
        <p:xfrm>
          <a:off x="3186001" y="4355257"/>
          <a:ext cx="2880000" cy="2046720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/>
                        <a:t>Pendências </a:t>
                      </a:r>
                      <a:endParaRPr lang="pt-BR" sz="1100" noProof="0" dirty="0" smtClean="0"/>
                    </a:p>
                    <a:p>
                      <a:pPr algn="r"/>
                      <a:r>
                        <a:rPr lang="pt-BR" sz="1100" noProof="0" dirty="0" smtClean="0"/>
                        <a:t>(</a:t>
                      </a:r>
                      <a:r>
                        <a:rPr lang="pt-BR" sz="1100" noProof="0" dirty="0"/>
                        <a:t>Sprint Anterior)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62000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marR="0" lvl="0" indent="-171450" algn="l" defTabSz="8406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21" name="Tabela 2">
            <a:extLst>
              <a:ext uri="{FF2B5EF4-FFF2-40B4-BE49-F238E27FC236}">
                <a16:creationId xmlns="" xmlns:a16="http://schemas.microsoft.com/office/drawing/2014/main" id="{20737175-5E83-44F0-9B77-C456F9CB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34041"/>
              </p:ext>
            </p:extLst>
          </p:nvPr>
        </p:nvGraphicFramePr>
        <p:xfrm>
          <a:off x="302857" y="521786"/>
          <a:ext cx="4180653" cy="548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7285">
                  <a:extLst>
                    <a:ext uri="{9D8B030D-6E8A-4147-A177-3AD203B41FA5}">
                      <a16:colId xmlns="" xmlns:a16="http://schemas.microsoft.com/office/drawing/2014/main" val="3056022638"/>
                    </a:ext>
                  </a:extLst>
                </a:gridCol>
                <a:gridCol w="2733368">
                  <a:extLst>
                    <a:ext uri="{9D8B030D-6E8A-4147-A177-3AD203B41FA5}">
                      <a16:colId xmlns="" xmlns:a16="http://schemas.microsoft.com/office/drawing/2014/main" val="255175921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indent="0" algn="r" defTabSz="802422" rtl="0" eaLnBrk="1" latinLnBrk="0" hangingPunct="1"/>
                      <a:r>
                        <a:rPr lang="pt-BR" sz="1200" b="1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Área /Empresa:</a:t>
                      </a:r>
                      <a:endParaRPr lang="pt-BR" sz="1200" b="1" i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802422" rtl="0" eaLnBrk="1" latinLnBrk="0" hangingPunct="1"/>
                      <a:r>
                        <a:rPr lang="pt-BR" sz="1200" b="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&lt;NOME EMPRESA&gt;</a:t>
                      </a:r>
                      <a:endParaRPr lang="pt-BR" sz="1200" b="0" i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958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indent="0" algn="r" defTabSz="802422" rtl="0" eaLnBrk="1" latinLnBrk="0" hangingPunct="1"/>
                      <a:r>
                        <a:rPr lang="pt-BR" sz="1200" b="1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Próxima Sprint: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802422" rtl="0" eaLnBrk="1" latinLnBrk="0" hangingPunct="1"/>
                      <a:r>
                        <a:rPr lang="pt-BR" sz="1200" b="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&lt;</a:t>
                      </a:r>
                      <a:r>
                        <a:rPr lang="pt-BR" sz="1200" b="0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dd.mm.yyyy</a:t>
                      </a:r>
                      <a:r>
                        <a:rPr lang="pt-BR" sz="1200" b="0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&gt;</a:t>
                      </a:r>
                      <a:endParaRPr lang="pt-BR" sz="1200" b="0" i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1129645"/>
                  </a:ext>
                </a:extLst>
              </a:tr>
            </a:tbl>
          </a:graphicData>
        </a:graphic>
      </p:graphicFrame>
      <p:graphicFrame>
        <p:nvGraphicFramePr>
          <p:cNvPr id="22" name="Tabela 2">
            <a:extLst>
              <a:ext uri="{FF2B5EF4-FFF2-40B4-BE49-F238E27FC236}">
                <a16:creationId xmlns="" xmlns:a16="http://schemas.microsoft.com/office/drawing/2014/main" id="{38A5D1FD-EB5F-42A0-9764-8638A5EDA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48690"/>
              </p:ext>
            </p:extLst>
          </p:nvPr>
        </p:nvGraphicFramePr>
        <p:xfrm>
          <a:off x="8046719" y="521786"/>
          <a:ext cx="3848840" cy="548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8265">
                  <a:extLst>
                    <a:ext uri="{9D8B030D-6E8A-4147-A177-3AD203B41FA5}">
                      <a16:colId xmlns="" xmlns:a16="http://schemas.microsoft.com/office/drawing/2014/main" val="3056022638"/>
                    </a:ext>
                  </a:extLst>
                </a:gridCol>
                <a:gridCol w="567894">
                  <a:extLst>
                    <a:ext uri="{9D8B030D-6E8A-4147-A177-3AD203B41FA5}">
                      <a16:colId xmlns="" xmlns:a16="http://schemas.microsoft.com/office/drawing/2014/main" val="2766657093"/>
                    </a:ext>
                  </a:extLst>
                </a:gridCol>
                <a:gridCol w="1067691">
                  <a:extLst>
                    <a:ext uri="{9D8B030D-6E8A-4147-A177-3AD203B41FA5}">
                      <a16:colId xmlns="" xmlns:a16="http://schemas.microsoft.com/office/drawing/2014/main" val="2551759210"/>
                    </a:ext>
                  </a:extLst>
                </a:gridCol>
                <a:gridCol w="1014990">
                  <a:extLst>
                    <a:ext uri="{9D8B030D-6E8A-4147-A177-3AD203B41FA5}">
                      <a16:colId xmlns="" xmlns:a16="http://schemas.microsoft.com/office/drawing/2014/main" val="4179107582"/>
                    </a:ext>
                  </a:extLst>
                </a:gridCol>
              </a:tblGrid>
              <a:tr h="229555">
                <a:tc>
                  <a:txBody>
                    <a:bodyPr/>
                    <a:lstStyle/>
                    <a:p>
                      <a:pPr algn="r"/>
                      <a:endParaRPr lang="pt-BR" sz="1200" b="1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b="0" i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802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Status: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No prazo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58808"/>
                  </a:ext>
                </a:extLst>
              </a:tr>
              <a:tr h="260038">
                <a:tc>
                  <a:txBody>
                    <a:bodyPr/>
                    <a:lstStyle/>
                    <a:p>
                      <a:pPr marL="0" indent="0" algn="r" defTabSz="802422" rtl="0" eaLnBrk="1" latinLnBrk="0" hangingPunct="1"/>
                      <a:r>
                        <a:rPr lang="pt-BR" sz="1200" b="1" i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Plan</a:t>
                      </a:r>
                      <a:r>
                        <a:rPr lang="pt-BR" sz="1200" b="1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. Sprint:</a:t>
                      </a:r>
                      <a:endParaRPr lang="pt-BR" sz="1200" b="1" i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 defTabSz="802422" rtl="0" eaLnBrk="1" latinLnBrk="0" hangingPunct="1"/>
                      <a:r>
                        <a:rPr lang="pt-BR" sz="1200" b="1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Real</a:t>
                      </a:r>
                      <a:r>
                        <a:rPr lang="pt-BR" sz="1200" b="1" i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. Sprint:</a:t>
                      </a:r>
                      <a:endParaRPr lang="pt-BR" sz="1200" b="1" i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ill Sans MT" panose="020B0502020104020203" pitchFamily="34" charset="0"/>
                        <a:ea typeface="+mn-ea"/>
                        <a:cs typeface="Gautam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ill Sans MT" panose="020B0502020104020203" pitchFamily="34" charset="0"/>
                          <a:ea typeface="+mn-ea"/>
                          <a:cs typeface="Gautami" panose="020B0502040204020203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1129645"/>
                  </a:ext>
                </a:extLst>
              </a:tr>
            </a:tbl>
          </a:graphicData>
        </a:graphic>
      </p:graphicFrame>
      <p:graphicFrame>
        <p:nvGraphicFramePr>
          <p:cNvPr id="23" name="Table 43">
            <a:extLst>
              <a:ext uri="{FF2B5EF4-FFF2-40B4-BE49-F238E27FC236}">
                <a16:creationId xmlns="" xmlns:a16="http://schemas.microsoft.com/office/drawing/2014/main" id="{0B99BBCB-022A-41CB-87EF-BEF90C80C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19180"/>
              </p:ext>
            </p:extLst>
          </p:nvPr>
        </p:nvGraphicFramePr>
        <p:xfrm>
          <a:off x="6126001" y="4355258"/>
          <a:ext cx="2880000" cy="2046720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noProof="0" dirty="0"/>
                        <a:t>Próximos </a:t>
                      </a:r>
                      <a:r>
                        <a:rPr lang="pt-BR" sz="1100" noProof="0" dirty="0" smtClean="0"/>
                        <a:t>Passos</a:t>
                      </a:r>
                    </a:p>
                    <a:p>
                      <a:pPr algn="r"/>
                      <a:r>
                        <a:rPr lang="pt-BR" sz="1100" noProof="0" dirty="0" smtClean="0"/>
                        <a:t>(Priorizados</a:t>
                      </a:r>
                      <a:r>
                        <a:rPr lang="pt-BR" sz="1100" noProof="0" dirty="0"/>
                        <a:t>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1620000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noProof="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graphicFrame>
        <p:nvGraphicFramePr>
          <p:cNvPr id="31" name="Table 78">
            <a:extLst>
              <a:ext uri="{FF2B5EF4-FFF2-40B4-BE49-F238E27FC236}">
                <a16:creationId xmlns="" xmlns:a16="http://schemas.microsoft.com/office/drawing/2014/main" id="{A1375949-35D6-4A4D-8E39-702ACCEA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91006"/>
              </p:ext>
            </p:extLst>
          </p:nvPr>
        </p:nvGraphicFramePr>
        <p:xfrm>
          <a:off x="246000" y="3692131"/>
          <a:ext cx="2880000" cy="1321124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290469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Objetivo Projeto</a:t>
                      </a:r>
                    </a:p>
                    <a:p>
                      <a:pPr algn="r"/>
                      <a:r>
                        <a:rPr lang="pt-BR" sz="1100" dirty="0" smtClean="0"/>
                        <a:t>(SMART</a:t>
                      </a:r>
                      <a:r>
                        <a:rPr lang="en-US" sz="1100" dirty="0" smtClean="0"/>
                        <a:t>)</a:t>
                      </a:r>
                      <a:endParaRPr lang="pt-BR" sz="1100" dirty="0" smtClean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894404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pic>
        <p:nvPicPr>
          <p:cNvPr id="32" name="Imagem 3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37483" y="3735614"/>
            <a:ext cx="403637" cy="360000"/>
          </a:xfrm>
          <a:prstGeom prst="rect">
            <a:avLst/>
          </a:prstGeom>
        </p:spPr>
      </p:pic>
      <p:graphicFrame>
        <p:nvGraphicFramePr>
          <p:cNvPr id="33" name="Table 78">
            <a:extLst>
              <a:ext uri="{FF2B5EF4-FFF2-40B4-BE49-F238E27FC236}">
                <a16:creationId xmlns="" xmlns:a16="http://schemas.microsoft.com/office/drawing/2014/main" id="{A2A714B6-823B-4F79-9AD1-F84E102B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50625"/>
              </p:ext>
            </p:extLst>
          </p:nvPr>
        </p:nvGraphicFramePr>
        <p:xfrm>
          <a:off x="246000" y="5080519"/>
          <a:ext cx="2880000" cy="1321458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29990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BENEFÍCIOS (Futuro)</a:t>
                      </a:r>
                    </a:p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894738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 smtClean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0">
            <a:lum bright="70000" contrast="-70000"/>
          </a:blip>
          <a:srcRect t="9695" r="53406" b="18195"/>
          <a:stretch/>
        </p:blipFill>
        <p:spPr>
          <a:xfrm>
            <a:off x="337483" y="5106890"/>
            <a:ext cx="323485" cy="360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1">
            <a:lum bright="70000" contrast="-70000"/>
          </a:blip>
          <a:srcRect l="25011" t="4159" r="19246" b="29140"/>
          <a:stretch/>
        </p:blipFill>
        <p:spPr>
          <a:xfrm>
            <a:off x="9150408" y="2345957"/>
            <a:ext cx="418379" cy="360000"/>
          </a:xfrm>
          <a:prstGeom prst="rect">
            <a:avLst/>
          </a:prstGeom>
        </p:spPr>
      </p:pic>
      <p:graphicFrame>
        <p:nvGraphicFramePr>
          <p:cNvPr id="36" name="Table 78">
            <a:extLst>
              <a:ext uri="{FF2B5EF4-FFF2-40B4-BE49-F238E27FC236}">
                <a16:creationId xmlns="" xmlns:a16="http://schemas.microsoft.com/office/drawing/2014/main" id="{AEABB062-6D24-42EF-96BC-FB938D00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87417"/>
              </p:ext>
            </p:extLst>
          </p:nvPr>
        </p:nvGraphicFramePr>
        <p:xfrm>
          <a:off x="246000" y="2316715"/>
          <a:ext cx="2880000" cy="1318723"/>
        </p:xfrm>
        <a:graphic>
          <a:graphicData uri="http://schemas.openxmlformats.org/drawingml/2006/table">
            <a:tbl>
              <a:tblPr firstRow="1" bandRow="1"/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235031812"/>
                    </a:ext>
                  </a:extLst>
                </a:gridCol>
              </a:tblGrid>
              <a:tr h="356147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b="1" kern="1200">
                          <a:solidFill>
                            <a:schemeClr val="lt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algn="r"/>
                      <a:r>
                        <a:rPr lang="pt-BR" sz="1100" dirty="0" smtClean="0"/>
                        <a:t>JUSTIFICATIVA </a:t>
                      </a:r>
                      <a:br>
                        <a:rPr lang="pt-BR" sz="1100" dirty="0" smtClean="0"/>
                      </a:br>
                      <a:r>
                        <a:rPr lang="pt-BR" sz="1100" dirty="0" smtClean="0"/>
                        <a:t>(Passado)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0865114"/>
                  </a:ext>
                </a:extLst>
              </a:tr>
              <a:tr h="892003">
                <a:tc>
                  <a:txBody>
                    <a:bodyPr/>
                    <a:lstStyle>
                      <a:lvl1pPr marL="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1pPr>
                      <a:lvl2pPr marL="420333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2pPr>
                      <a:lvl3pPr marL="840669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3pPr>
                      <a:lvl4pPr marL="1261000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4pPr>
                      <a:lvl5pPr marL="1681335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5pPr>
                      <a:lvl6pPr marL="2101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6pPr>
                      <a:lvl7pPr marL="2522006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7pPr>
                      <a:lvl8pPr marL="2942338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8pPr>
                      <a:lvl9pPr marL="3362672" algn="l" defTabSz="840669" rtl="0" eaLnBrk="1" latinLnBrk="0" hangingPunct="1">
                        <a:defRPr sz="1654" kern="1200">
                          <a:solidFill>
                            <a:schemeClr val="dk1"/>
                          </a:solidFill>
                          <a:latin typeface="Century Gothic" panose="020F0302020204030204"/>
                        </a:defRPr>
                      </a:lvl9pPr>
                    </a:lstStyle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BR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168845"/>
                  </a:ext>
                </a:extLst>
              </a:tr>
            </a:tbl>
          </a:graphicData>
        </a:graphic>
      </p:graphicFrame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2">
            <a:lum bright="70000" contrast="-70000"/>
          </a:blip>
          <a:srcRect l="-2529" t="1311" r="32527" b="46409"/>
          <a:stretch/>
        </p:blipFill>
        <p:spPr>
          <a:xfrm>
            <a:off x="337483" y="2331102"/>
            <a:ext cx="670346" cy="36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3" y="2331102"/>
            <a:ext cx="360000" cy="36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83" y="2331102"/>
            <a:ext cx="360000" cy="36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3" y="4377502"/>
            <a:ext cx="360000" cy="3600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08" y="4377502"/>
            <a:ext cx="360000" cy="36000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83" y="438025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laware">
      <a:dk1>
        <a:srgbClr val="3C3C3C"/>
      </a:dk1>
      <a:lt1>
        <a:srgbClr val="FFFFFF"/>
      </a:lt1>
      <a:dk2>
        <a:srgbClr val="C42828"/>
      </a:dk2>
      <a:lt2>
        <a:srgbClr val="EF463C"/>
      </a:lt2>
      <a:accent1>
        <a:srgbClr val="EE7684"/>
      </a:accent1>
      <a:accent2>
        <a:srgbClr val="941914"/>
      </a:accent2>
      <a:accent3>
        <a:srgbClr val="72C4BF"/>
      </a:accent3>
      <a:accent4>
        <a:srgbClr val="AD9BCB"/>
      </a:accent4>
      <a:accent5>
        <a:srgbClr val="999999"/>
      </a:accent5>
      <a:accent6>
        <a:srgbClr val="E5E5E5"/>
      </a:accent6>
      <a:hlink>
        <a:srgbClr val="C42828"/>
      </a:hlink>
      <a:folHlink>
        <a:srgbClr val="EF463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704432C5-CFEE-5C42-AFA6-DF22F711527D}" vid="{FDFF13EF-E712-904A-A244-5A85579B2994}"/>
    </a:ext>
  </a:extLst>
</a:theme>
</file>

<file path=ppt/theme/theme2.xml><?xml version="1.0" encoding="utf-8"?>
<a:theme xmlns:a="http://schemas.openxmlformats.org/drawingml/2006/main" name="Delaware Consulting Theme">
  <a:themeElements>
    <a:clrScheme name="delaware colors">
      <a:dk1>
        <a:srgbClr val="3C3C3C"/>
      </a:dk1>
      <a:lt1>
        <a:srgbClr val="FFFFFF"/>
      </a:lt1>
      <a:dk2>
        <a:srgbClr val="3C3C3C"/>
      </a:dk2>
      <a:lt2>
        <a:srgbClr val="999999"/>
      </a:lt2>
      <a:accent1>
        <a:srgbClr val="EF463C"/>
      </a:accent1>
      <a:accent2>
        <a:srgbClr val="C42828"/>
      </a:accent2>
      <a:accent3>
        <a:srgbClr val="ED8B00"/>
      </a:accent3>
      <a:accent4>
        <a:srgbClr val="78BE20"/>
      </a:accent4>
      <a:accent5>
        <a:srgbClr val="6D2077"/>
      </a:accent5>
      <a:accent6>
        <a:srgbClr val="999999"/>
      </a:accent6>
      <a:hlink>
        <a:srgbClr val="C42828"/>
      </a:hlink>
      <a:folHlink>
        <a:srgbClr val="7A7A7A"/>
      </a:folHlink>
    </a:clrScheme>
    <a:fontScheme name="Delaware Consulting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 cap="rnd" cmpd="sng">
          <a:solidFill>
            <a:schemeClr val="bg1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BE44C6C2-8D98-494C-8191-3988D9FA8CA9}" vid="{40F047D2-15C3-473F-9463-E0DF2FF7CC7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74e4e4-95bb-4c62-9283-fa1638c79cf3">
      <UserInfo>
        <DisplayName>Juliano Godoi da Silva</DisplayName>
        <AccountId>22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B28AC9508764E95E1EDDCEC607F74" ma:contentTypeVersion="7" ma:contentTypeDescription="Create a new document." ma:contentTypeScope="" ma:versionID="9f6c7069e09e068fadd34cf8edadb2a9">
  <xsd:schema xmlns:xsd="http://www.w3.org/2001/XMLSchema" xmlns:xs="http://www.w3.org/2001/XMLSchema" xmlns:p="http://schemas.microsoft.com/office/2006/metadata/properties" xmlns:ns2="9cbc355c-6479-4d75-99f5-7fc3f9a3fc56" xmlns:ns3="5874e4e4-95bb-4c62-9283-fa1638c79cf3" targetNamespace="http://schemas.microsoft.com/office/2006/metadata/properties" ma:root="true" ma:fieldsID="9af8e1f8a770454a9c6a4c94ce85b954" ns2:_="" ns3:_="">
    <xsd:import namespace="9cbc355c-6479-4d75-99f5-7fc3f9a3fc56"/>
    <xsd:import namespace="5874e4e4-95bb-4c62-9283-fa1638c79c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c355c-6479-4d75-99f5-7fc3f9a3fc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4e4e4-95bb-4c62-9283-fa1638c79c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2A2C4-28DE-417D-9627-7504F7BAA1EE}">
  <ds:schemaRefs>
    <ds:schemaRef ds:uri="http://purl.org/dc/dcmitype/"/>
    <ds:schemaRef ds:uri="5874e4e4-95bb-4c62-9283-fa1638c79cf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cbc355c-6479-4d75-99f5-7fc3f9a3fc5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D0DBCC-B92C-47AA-8B09-587263584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CC261-CD95-4C35-92D6-D9A414459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c355c-6479-4d75-99f5-7fc3f9a3fc56"/>
    <ds:schemaRef ds:uri="5874e4e4-95bb-4c62-9283-fa1638c79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delaware PowerPoint template</Template>
  <TotalTime>21152</TotalTime>
  <Words>199</Words>
  <Application>Microsoft Office PowerPoint</Application>
  <PresentationFormat>Widescreen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7" baseType="lpstr">
      <vt:lpstr>Arial</vt:lpstr>
      <vt:lpstr>Avenir Light</vt:lpstr>
      <vt:lpstr>Avenir Next</vt:lpstr>
      <vt:lpstr>Bradley Hand ITC</vt:lpstr>
      <vt:lpstr>Calibri</vt:lpstr>
      <vt:lpstr>Century Gothic</vt:lpstr>
      <vt:lpstr>Gautami</vt:lpstr>
      <vt:lpstr>Gill Sans MT</vt:lpstr>
      <vt:lpstr>Lucida Sans</vt:lpstr>
      <vt:lpstr>Segoe UI</vt:lpstr>
      <vt:lpstr>System Font Regular</vt:lpstr>
      <vt:lpstr>Office Theme</vt:lpstr>
      <vt:lpstr>Delaware Consulting Theme</vt:lpstr>
      <vt:lpstr>Status Report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Ferreira, Nicoli</dc:creator>
  <cp:keywords/>
  <dc:description/>
  <cp:lastModifiedBy>Nicolaie Chiorghie Samsonescu</cp:lastModifiedBy>
  <cp:revision>29</cp:revision>
  <dcterms:created xsi:type="dcterms:W3CDTF">2021-06-15T13:12:58Z</dcterms:created>
  <dcterms:modified xsi:type="dcterms:W3CDTF">2022-02-01T02:14:21Z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0x01010036AB28AC9508764E95E1EDDCEC607F74</vt:lpwstr>
  </property>
</Properties>
</file>