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57" r:id="rId2"/>
  </p:sldMasterIdLst>
  <p:notesMasterIdLst>
    <p:notesMasterId r:id="rId9"/>
  </p:notesMasterIdLst>
  <p:sldIdLst>
    <p:sldId id="261" r:id="rId3"/>
    <p:sldId id="356" r:id="rId4"/>
    <p:sldId id="357" r:id="rId5"/>
    <p:sldId id="359" r:id="rId6"/>
    <p:sldId id="358" r:id="rId7"/>
    <p:sldId id="360" r:id="rId8"/>
  </p:sldIdLst>
  <p:sldSz cx="12192000" cy="6858000"/>
  <p:notesSz cx="6797675" cy="987425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A0"/>
    <a:srgbClr val="A52C32"/>
    <a:srgbClr val="FFFFFF"/>
    <a:srgbClr val="B24B51"/>
    <a:srgbClr val="E7E6E6"/>
    <a:srgbClr val="49B9DF"/>
    <a:srgbClr val="49B8DD"/>
    <a:srgbClr val="49B8DE"/>
    <a:srgbClr val="A62C32"/>
    <a:srgbClr val="006B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24" autoAdjust="0"/>
    <p:restoredTop sz="81699" autoAdjust="0"/>
  </p:normalViewPr>
  <p:slideViewPr>
    <p:cSldViewPr>
      <p:cViewPr varScale="1">
        <p:scale>
          <a:sx n="110" d="100"/>
          <a:sy n="110" d="100"/>
        </p:scale>
        <p:origin x="126" y="60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F453F-C7A1-4D43-84F3-FC5F1B9B7B6D}" type="datetimeFigureOut">
              <a:rPr lang="sv-SE" smtClean="0"/>
              <a:t>2016-03-03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12A20-8100-4250-9BAF-674EB11515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6882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12A20-8100-4250-9BAF-674EB11515DB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911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9425" y="1268760"/>
            <a:ext cx="11304588" cy="4752528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000">
                <a:latin typeface="Calibri Light" panose="020F03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79425" y="404664"/>
            <a:ext cx="11304588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3400">
                <a:latin typeface="Calibri" panose="020F0502020204030204" pitchFamily="34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828137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9425" y="1268760"/>
            <a:ext cx="11304588" cy="4752528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000">
                <a:latin typeface="Calibri Light" panose="020F03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79425" y="404664"/>
            <a:ext cx="11304588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3400">
                <a:latin typeface="Calibri" panose="020F0502020204030204" pitchFamily="34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676645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9425" y="1268760"/>
            <a:ext cx="11304588" cy="4752528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000">
                <a:latin typeface="Calibri Light" panose="020F03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79425" y="404664"/>
            <a:ext cx="11304588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3400">
                <a:latin typeface="Calibri" panose="020F0502020204030204" pitchFamily="34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91998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9425" y="1268760"/>
            <a:ext cx="11304588" cy="4752528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000">
                <a:latin typeface="Calibri Light" panose="020F03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79425" y="404664"/>
            <a:ext cx="11304588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3400">
                <a:latin typeface="Calibri" panose="020F0502020204030204" pitchFamily="34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16948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9425" y="1268760"/>
            <a:ext cx="11304588" cy="4752528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000">
                <a:latin typeface="Calibri Light" panose="020F03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79425" y="404664"/>
            <a:ext cx="11304588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3400">
                <a:latin typeface="Calibri" panose="020F0502020204030204" pitchFamily="34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548277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9425" y="1268760"/>
            <a:ext cx="11304588" cy="4752528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000">
                <a:latin typeface="Calibri Light" panose="020F03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79425" y="404664"/>
            <a:ext cx="11304588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3400">
                <a:latin typeface="Calibri" panose="020F0502020204030204" pitchFamily="34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90173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9425" y="1268760"/>
            <a:ext cx="11304588" cy="4752528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000">
                <a:latin typeface="Calibri Light" panose="020F03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79425" y="404664"/>
            <a:ext cx="11304588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3400">
                <a:latin typeface="Calibri" panose="020F0502020204030204" pitchFamily="34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56868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9425" y="1268760"/>
            <a:ext cx="11304588" cy="4752528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000">
                <a:latin typeface="Calibri Light" panose="020F03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79425" y="404664"/>
            <a:ext cx="11304588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3400">
                <a:latin typeface="Calibri" panose="020F0502020204030204" pitchFamily="34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121406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9425" y="1268760"/>
            <a:ext cx="11304588" cy="4752528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000">
                <a:latin typeface="Calibri Light" panose="020F03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79425" y="404664"/>
            <a:ext cx="11304588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3400">
                <a:latin typeface="Calibri" panose="020F0502020204030204" pitchFamily="34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931410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9425" y="1268760"/>
            <a:ext cx="11304588" cy="4752528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000">
                <a:latin typeface="Calibri Light" panose="020F03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79425" y="404664"/>
            <a:ext cx="11304588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3400">
                <a:latin typeface="Calibri" panose="020F0502020204030204" pitchFamily="34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002796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9425" y="1268760"/>
            <a:ext cx="11304588" cy="4752528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000">
                <a:latin typeface="Calibri Light" panose="020F03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79425" y="404664"/>
            <a:ext cx="11304588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3400">
                <a:latin typeface="Calibri" panose="020F0502020204030204" pitchFamily="34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82685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7"/>
          <p:cNvSpPr>
            <a:spLocks noGrp="1"/>
          </p:cNvSpPr>
          <p:nvPr>
            <p:ph sz="quarter" idx="12"/>
          </p:nvPr>
        </p:nvSpPr>
        <p:spPr>
          <a:xfrm>
            <a:off x="0" y="1700808"/>
            <a:ext cx="12192000" cy="4464496"/>
          </a:xfrm>
          <a:prstGeom prst="rect">
            <a:avLst/>
          </a:prstGeom>
          <a:solidFill>
            <a:srgbClr val="006AA0"/>
          </a:solidFill>
        </p:spPr>
        <p:txBody>
          <a:bodyPr wrap="square" lIns="468000" tIns="288000" rIns="468000" bIns="468000"/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0"/>
          </p:nvPr>
        </p:nvSpPr>
        <p:spPr>
          <a:xfrm>
            <a:off x="479425" y="1268760"/>
            <a:ext cx="11304588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000" b="1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79425" y="404664"/>
            <a:ext cx="11304588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3400">
                <a:latin typeface="Calibri" panose="020F0502020204030204" pitchFamily="34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752453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9425" y="1268760"/>
            <a:ext cx="11304588" cy="4752528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000">
                <a:latin typeface="Calibri Light" panose="020F03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79425" y="404664"/>
            <a:ext cx="11304588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3400">
                <a:latin typeface="Calibri" panose="020F0502020204030204" pitchFamily="34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54412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9425" y="1268760"/>
            <a:ext cx="11304588" cy="4752528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000">
                <a:latin typeface="Calibri Light" panose="020F03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79425" y="404664"/>
            <a:ext cx="11304588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3400">
                <a:latin typeface="Calibri" panose="020F0502020204030204" pitchFamily="34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301131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9425" y="1268760"/>
            <a:ext cx="11304588" cy="4752528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000">
                <a:latin typeface="Calibri Light" panose="020F03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79425" y="404664"/>
            <a:ext cx="11304588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3400">
                <a:latin typeface="Calibri" panose="020F0502020204030204" pitchFamily="34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8729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9425" y="1268760"/>
            <a:ext cx="11304588" cy="4752528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000">
                <a:latin typeface="Calibri Light" panose="020F03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79425" y="404664"/>
            <a:ext cx="11304588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3400">
                <a:latin typeface="Calibri" panose="020F0502020204030204" pitchFamily="34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1239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9425" y="1268760"/>
            <a:ext cx="11304588" cy="4752528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000">
                <a:latin typeface="Calibri Light" panose="020F03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79425" y="404664"/>
            <a:ext cx="11304588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3400">
                <a:latin typeface="Calibri" panose="020F0502020204030204" pitchFamily="34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700311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9425" y="1268760"/>
            <a:ext cx="11304588" cy="4752528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000">
                <a:latin typeface="Calibri Light" panose="020F03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79425" y="404664"/>
            <a:ext cx="11304588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3400">
                <a:latin typeface="Calibri" panose="020F0502020204030204" pitchFamily="34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794126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9425" y="1268760"/>
            <a:ext cx="11304588" cy="4752528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000">
                <a:latin typeface="Calibri Light" panose="020F03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79425" y="404664"/>
            <a:ext cx="11304588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3400">
                <a:latin typeface="Calibri" panose="020F0502020204030204" pitchFamily="34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601215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9425" y="1268760"/>
            <a:ext cx="11304588" cy="4752528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000">
                <a:latin typeface="Calibri Light" panose="020F03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79425" y="404664"/>
            <a:ext cx="11304588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3400">
                <a:latin typeface="Calibri" panose="020F0502020204030204" pitchFamily="34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303410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9425" y="1268760"/>
            <a:ext cx="11304588" cy="4752528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000">
                <a:latin typeface="Calibri Light" panose="020F03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79425" y="404664"/>
            <a:ext cx="11304588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3400">
                <a:latin typeface="Calibri" panose="020F0502020204030204" pitchFamily="34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843885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9425" y="1268760"/>
            <a:ext cx="11304588" cy="4752528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000">
                <a:latin typeface="Calibri Light" panose="020F03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79425" y="404664"/>
            <a:ext cx="11304588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3400">
                <a:latin typeface="Calibri" panose="020F0502020204030204" pitchFamily="34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875034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9425" y="1268760"/>
            <a:ext cx="11304588" cy="4752528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000">
                <a:latin typeface="Calibri Light" panose="020F03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79425" y="404664"/>
            <a:ext cx="11304588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3400">
                <a:latin typeface="Calibri" panose="020F0502020204030204" pitchFamily="34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186020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9425" y="1268760"/>
            <a:ext cx="11304588" cy="4752528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000">
                <a:latin typeface="Calibri Light" panose="020F03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79425" y="404664"/>
            <a:ext cx="11304588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3400">
                <a:latin typeface="Calibri" panose="020F0502020204030204" pitchFamily="34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90307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9425" y="1268760"/>
            <a:ext cx="11304588" cy="4752528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000">
                <a:latin typeface="Calibri Light" panose="020F03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79425" y="404664"/>
            <a:ext cx="11304588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3400">
                <a:latin typeface="Calibri" panose="020F0502020204030204" pitchFamily="34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46123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9425" y="1268760"/>
            <a:ext cx="11304588" cy="4752528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000">
                <a:latin typeface="Calibri Light" panose="020F03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79425" y="404664"/>
            <a:ext cx="11304588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3400">
                <a:latin typeface="Calibri" panose="020F0502020204030204" pitchFamily="34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390131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7"/>
          <p:cNvSpPr>
            <a:spLocks noGrp="1"/>
          </p:cNvSpPr>
          <p:nvPr>
            <p:ph sz="quarter" idx="12"/>
          </p:nvPr>
        </p:nvSpPr>
        <p:spPr>
          <a:xfrm>
            <a:off x="0" y="1700808"/>
            <a:ext cx="12192000" cy="4464496"/>
          </a:xfrm>
          <a:prstGeom prst="rect">
            <a:avLst/>
          </a:prstGeom>
          <a:solidFill>
            <a:srgbClr val="006AA0"/>
          </a:solidFill>
        </p:spPr>
        <p:txBody>
          <a:bodyPr wrap="square" lIns="468000" tIns="288000" rIns="468000" bIns="468000"/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0"/>
          </p:nvPr>
        </p:nvSpPr>
        <p:spPr>
          <a:xfrm>
            <a:off x="479425" y="1268760"/>
            <a:ext cx="11304588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000" b="1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79425" y="404664"/>
            <a:ext cx="11304588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3400">
                <a:latin typeface="Calibri" panose="020F0502020204030204" pitchFamily="34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411323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7"/>
          <p:cNvSpPr>
            <a:spLocks noGrp="1"/>
          </p:cNvSpPr>
          <p:nvPr>
            <p:ph sz="quarter" idx="12"/>
          </p:nvPr>
        </p:nvSpPr>
        <p:spPr>
          <a:xfrm>
            <a:off x="0" y="1700808"/>
            <a:ext cx="12192000" cy="4464496"/>
          </a:xfrm>
          <a:prstGeom prst="rect">
            <a:avLst/>
          </a:prstGeom>
          <a:solidFill>
            <a:srgbClr val="006AA0"/>
          </a:solidFill>
        </p:spPr>
        <p:txBody>
          <a:bodyPr wrap="square" lIns="468000" tIns="288000" rIns="468000" bIns="468000"/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0"/>
          </p:nvPr>
        </p:nvSpPr>
        <p:spPr>
          <a:xfrm>
            <a:off x="479425" y="1268760"/>
            <a:ext cx="11304588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000" b="1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79425" y="404664"/>
            <a:ext cx="11304588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3400">
                <a:latin typeface="Calibri" panose="020F0502020204030204" pitchFamily="34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216910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9425" y="1268760"/>
            <a:ext cx="11304588" cy="4752528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000">
                <a:latin typeface="Calibri Light" panose="020F03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79425" y="404664"/>
            <a:ext cx="11304588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3400">
                <a:latin typeface="Calibri" panose="020F0502020204030204" pitchFamily="34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124891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9425" y="1268760"/>
            <a:ext cx="11304588" cy="4752528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000">
                <a:latin typeface="Calibri Light" panose="020F03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79425" y="404664"/>
            <a:ext cx="11304588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3400">
                <a:latin typeface="Calibri" panose="020F0502020204030204" pitchFamily="34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680289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9425" y="1268760"/>
            <a:ext cx="11304588" cy="4752528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000">
                <a:latin typeface="Calibri Light" panose="020F03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79425" y="404664"/>
            <a:ext cx="11304588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3400">
                <a:latin typeface="Calibri Light" panose="020F0302020204030204" pitchFamily="34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827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72B531-9CB0-4DD0-AC2B-A904846D6A82}" type="datetimeFigureOut">
              <a:rPr lang="sv-SE" smtClean="0"/>
              <a:t>2016-03-03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260370-C726-48A7-9C67-BAFE6E999A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436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9425" y="1268760"/>
            <a:ext cx="11304588" cy="4752528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000">
                <a:latin typeface="Calibri Light" panose="020F03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79425" y="404664"/>
            <a:ext cx="11304588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3400">
                <a:latin typeface="Calibri" panose="020F0502020204030204" pitchFamily="34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25960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9425" y="1268760"/>
            <a:ext cx="11304588" cy="4752528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000">
                <a:latin typeface="Calibri Light" panose="020F03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79425" y="404664"/>
            <a:ext cx="11304588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3400">
                <a:latin typeface="Calibri" panose="020F0502020204030204" pitchFamily="34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202774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9425" y="1268760"/>
            <a:ext cx="11304588" cy="4752528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000">
                <a:latin typeface="Calibri Light" panose="020F03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79425" y="404664"/>
            <a:ext cx="11304588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3400">
                <a:latin typeface="Calibri" panose="020F0502020204030204" pitchFamily="34" charset="0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614162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34" Type="http://schemas.openxmlformats.org/officeDocument/2006/relationships/image" Target="../media/image2.emf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29" Type="http://schemas.openxmlformats.org/officeDocument/2006/relationships/slideLayout" Target="../slideLayouts/slideLayout33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31" Type="http://schemas.openxmlformats.org/officeDocument/2006/relationships/slideLayout" Target="../slideLayouts/slideLayout35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4.xml"/><Relationship Id="rId8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6156795"/>
            <a:ext cx="12192000" cy="701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Placeholder 1" title="Rubrik"/>
          <p:cNvSpPr>
            <a:spLocks noGrp="1"/>
          </p:cNvSpPr>
          <p:nvPr>
            <p:ph type="title"/>
          </p:nvPr>
        </p:nvSpPr>
        <p:spPr>
          <a:xfrm>
            <a:off x="479376" y="404664"/>
            <a:ext cx="11233248" cy="1080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pic>
        <p:nvPicPr>
          <p:cNvPr id="9" name="Picture 30" descr="C:\Users\stefan.sandberg\Desktop\logos\logo_sto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6362523"/>
            <a:ext cx="1584176" cy="30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7517" y="6407567"/>
            <a:ext cx="3665107" cy="26179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12192000" cy="116632"/>
          </a:xfrm>
          <a:prstGeom prst="rect">
            <a:avLst/>
          </a:prstGeom>
          <a:solidFill>
            <a:srgbClr val="006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1808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728" r:id="rId3"/>
    <p:sldLayoutId id="214748373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6156795"/>
            <a:ext cx="12192000" cy="701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Placeholder 1" title="Rubrik"/>
          <p:cNvSpPr>
            <a:spLocks noGrp="1"/>
          </p:cNvSpPr>
          <p:nvPr>
            <p:ph type="title"/>
          </p:nvPr>
        </p:nvSpPr>
        <p:spPr>
          <a:xfrm>
            <a:off x="479376" y="404664"/>
            <a:ext cx="11233248" cy="1080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pic>
        <p:nvPicPr>
          <p:cNvPr id="9" name="Picture 30" descr="C:\Users\stefan.sandberg\Desktop\logos\logo_stor.png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6309320"/>
            <a:ext cx="1747844" cy="3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256240" y="6407567"/>
            <a:ext cx="3665107" cy="2617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116632"/>
          </a:xfrm>
          <a:prstGeom prst="rect">
            <a:avLst/>
          </a:prstGeom>
          <a:solidFill>
            <a:srgbClr val="006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16632"/>
          </a:xfrm>
          <a:prstGeom prst="rect">
            <a:avLst/>
          </a:prstGeom>
          <a:solidFill>
            <a:srgbClr val="006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170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  <p:sldLayoutId id="2147483776" r:id="rId19"/>
    <p:sldLayoutId id="2147483777" r:id="rId20"/>
    <p:sldLayoutId id="2147483778" r:id="rId21"/>
    <p:sldLayoutId id="2147483779" r:id="rId22"/>
    <p:sldLayoutId id="2147483780" r:id="rId23"/>
    <p:sldLayoutId id="2147483781" r:id="rId24"/>
    <p:sldLayoutId id="2147483782" r:id="rId25"/>
    <p:sldLayoutId id="2147483783" r:id="rId26"/>
    <p:sldLayoutId id="2147483784" r:id="rId27"/>
    <p:sldLayoutId id="2147483785" r:id="rId28"/>
    <p:sldLayoutId id="2147483786" r:id="rId29"/>
    <p:sldLayoutId id="2147483787" r:id="rId30"/>
    <p:sldLayoutId id="2147483788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20271" y="2031375"/>
            <a:ext cx="12192000" cy="4021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sv-SE" dirty="0" smtClean="0">
              <a:latin typeface="Calibri Light" panose="020F030202020403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endParaRPr lang="sv-SE" dirty="0" smtClean="0"/>
          </a:p>
          <a:p>
            <a:pPr algn="ctr"/>
            <a:endParaRPr lang="sv-SE" dirty="0"/>
          </a:p>
        </p:txBody>
      </p:sp>
      <p:sp>
        <p:nvSpPr>
          <p:cNvPr id="7" name="Rektangel 6"/>
          <p:cNvSpPr/>
          <p:nvPr/>
        </p:nvSpPr>
        <p:spPr>
          <a:xfrm>
            <a:off x="500538" y="1446188"/>
            <a:ext cx="3456384" cy="271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sv-SE" sz="1300" dirty="0" smtClean="0">
                <a:solidFill>
                  <a:schemeClr val="tx1"/>
                </a:solidFill>
                <a:latin typeface="Calibri Light" panose="020F030202020403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2016-03-03	</a:t>
            </a:r>
            <a:endParaRPr lang="sv-SE" sz="1300" dirty="0">
              <a:solidFill>
                <a:schemeClr val="tx1"/>
              </a:solidFill>
              <a:latin typeface="Calibri Light" panose="020F030202020403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479376" y="1686290"/>
            <a:ext cx="3744936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sv-SE" sz="2200" dirty="0" smtClean="0">
                <a:latin typeface="Calibri" panose="020F0502020204030204" pitchFamily="34" charset="0"/>
              </a:rPr>
              <a:t>Workshop: </a:t>
            </a:r>
            <a:r>
              <a:rPr lang="sv-SE" sz="2200" dirty="0" err="1" smtClean="0">
                <a:latin typeface="Calibri" panose="020F0502020204030204" pitchFamily="34" charset="0"/>
              </a:rPr>
              <a:t>Powershell</a:t>
            </a:r>
            <a:r>
              <a:rPr lang="sv-SE" sz="2200" dirty="0" smtClean="0">
                <a:latin typeface="Calibri" panose="020F0502020204030204" pitchFamily="34" charset="0"/>
              </a:rPr>
              <a:t> </a:t>
            </a:r>
            <a:r>
              <a:rPr lang="sv-SE" sz="2200" dirty="0" err="1" smtClean="0">
                <a:latin typeface="Calibri" panose="020F0502020204030204" pitchFamily="34" charset="0"/>
              </a:rPr>
              <a:t>og</a:t>
            </a:r>
            <a:r>
              <a:rPr lang="sv-SE" sz="2200" dirty="0" smtClean="0">
                <a:latin typeface="Calibri" panose="020F0502020204030204" pitchFamily="34" charset="0"/>
              </a:rPr>
              <a:t> </a:t>
            </a:r>
            <a:r>
              <a:rPr lang="sv-SE" sz="2200" dirty="0" err="1" smtClean="0">
                <a:latin typeface="Calibri" panose="020F0502020204030204" pitchFamily="34" charset="0"/>
              </a:rPr>
              <a:t>Github</a:t>
            </a:r>
            <a:endParaRPr lang="sv-SE" sz="2200" dirty="0">
              <a:latin typeface="Calibri" panose="020F0502020204030204" pitchFamily="34" charset="0"/>
            </a:endParaRPr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3327747"/>
            <a:ext cx="1428750" cy="1428750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922" y="2894930"/>
            <a:ext cx="2294384" cy="2294384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274" y="2494595"/>
            <a:ext cx="3723373" cy="309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8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Versjonskontroll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Github.com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Github desktop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Clone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Commit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Branch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Pull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Demo!!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Github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1131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Get-Help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Get-Command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Get-Alias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Get-Member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Demo!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Powershell</a:t>
            </a:r>
          </a:p>
        </p:txBody>
      </p:sp>
    </p:spTree>
    <p:extLst>
      <p:ext uri="{BB962C8B-B14F-4D97-AF65-F5344CB8AC3E}">
        <p14:creationId xmlns:p14="http://schemas.microsoft.com/office/powerpoint/2010/main" val="323072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Objekter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Pipeline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Parametere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Foreach-object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While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If else</a:t>
            </a:r>
            <a:endParaRPr lang="sv-S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Custom objekter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Demo!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Powershell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2373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Mapper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Filer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Extensions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Visual Studio Code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1699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Del inn i grupper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Lag en branch fra candidator-no/scripting-workshop med deres gruppenavn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Alle skript legges i en mappe som heter ditt gruppenavn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Commit til branch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 smtClean="0"/>
              <a:t>Alle hjelpemidler er lov, men man lærer ingenting av Copy/Paste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Oppgaver!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99465610"/>
      </p:ext>
    </p:extLst>
  </p:cSld>
  <p:clrMapOvr>
    <a:masterClrMapping/>
  </p:clrMapOvr>
</p:sld>
</file>

<file path=ppt/theme/theme1.xml><?xml version="1.0" encoding="utf-8"?>
<a:theme xmlns:a="http://schemas.openxmlformats.org/drawingml/2006/main" name="1_Candidator">
  <a:themeElements>
    <a:clrScheme name="Candida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AA0"/>
      </a:accent1>
      <a:accent2>
        <a:srgbClr val="A52C32"/>
      </a:accent2>
      <a:accent3>
        <a:srgbClr val="757070"/>
      </a:accent3>
      <a:accent4>
        <a:srgbClr val="AEABAB"/>
      </a:accent4>
      <a:accent5>
        <a:srgbClr val="D0CECE"/>
      </a:accent5>
      <a:accent6>
        <a:srgbClr val="003F5E"/>
      </a:accent6>
      <a:hlink>
        <a:srgbClr val="006AA0"/>
      </a:hlink>
      <a:folHlink>
        <a:srgbClr val="006AA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ndidator" id="{5CEA7403-0CF2-47EF-862D-1EE029B1FDCE}" vid="{CA13E377-4F18-4A38-81E6-4C79086F1600}"/>
    </a:ext>
  </a:extLst>
</a:theme>
</file>

<file path=ppt/theme/theme2.xml><?xml version="1.0" encoding="utf-8"?>
<a:theme xmlns:a="http://schemas.openxmlformats.org/drawingml/2006/main" name="Candidato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ndidator" id="{8ECBF33B-BB9E-419F-8EE0-F86370F9D4AB}" vid="{585674BB-EC27-4D9A-BB4B-5D5B45EB0DEF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8095</TotalTime>
  <Words>81</Words>
  <Application>Microsoft Office PowerPoint</Application>
  <PresentationFormat>Bredbild</PresentationFormat>
  <Paragraphs>38</Paragraphs>
  <Slides>6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Droid sans</vt:lpstr>
      <vt:lpstr>1_Candidator</vt:lpstr>
      <vt:lpstr>Candidator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Stefan Sandberg</dc:creator>
  <cp:lastModifiedBy>Nicolai Gjellestad</cp:lastModifiedBy>
  <cp:revision>348</cp:revision>
  <cp:lastPrinted>2014-10-01T14:24:53Z</cp:lastPrinted>
  <dcterms:created xsi:type="dcterms:W3CDTF">2012-08-16T09:56:09Z</dcterms:created>
  <dcterms:modified xsi:type="dcterms:W3CDTF">2016-03-03T13:51:55Z</dcterms:modified>
</cp:coreProperties>
</file>