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4" r:id="rId17"/>
    <p:sldId id="279" r:id="rId18"/>
    <p:sldId id="275" r:id="rId19"/>
    <p:sldId id="276" r:id="rId20"/>
    <p:sldId id="277" r:id="rId21"/>
    <p:sldId id="278" r:id="rId22"/>
    <p:sldId id="272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1" autoAdjust="0"/>
    <p:restoredTop sz="94660"/>
  </p:normalViewPr>
  <p:slideViewPr>
    <p:cSldViewPr snapToGrid="0" snapToObjects="1">
      <p:cViewPr>
        <p:scale>
          <a:sx n="54" d="100"/>
          <a:sy n="54" d="100"/>
        </p:scale>
        <p:origin x="-160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ABCF1-372D-3C40-9943-7B0F9B9A0B31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0758-1F5A-E848-A923-6B6CE35E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Adult = 3,4,6,15 Baby=2,2,5,10</a:t>
            </a:r>
            <a:r>
              <a:rPr lang="en-US" baseline="0" dirty="0" smtClean="0"/>
              <a:t> Senior=4,8,10,16 Young=2,3,4,13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0758-1F5A-E848-A923-6B6CE35EC2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68E1-5B1C-7B4C-B0F7-4EF39AB429D8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60E7-F88D-B044-B82D-7466AC46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ppyfinder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425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uppy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54" y="-12617"/>
            <a:ext cx="7394046" cy="6952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77"/>
            <a:ext cx="7772400" cy="30765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Looking for Love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Mining </a:t>
            </a:r>
            <a:r>
              <a:rPr lang="en-US" sz="3200" b="1" dirty="0" smtClean="0">
                <a:solidFill>
                  <a:schemeClr val="bg1"/>
                </a:solidFill>
              </a:rPr>
              <a:t>Dog Adoption Vocabulary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6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ting-chihuahu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22" r="-54222"/>
          <a:stretch>
            <a:fillRect/>
          </a:stretch>
        </p:blipFill>
        <p:spPr>
          <a:xfrm>
            <a:off x="938670" y="866588"/>
            <a:ext cx="8177666" cy="51696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Chihuahua: The # </a:t>
            </a:r>
            <a:r>
              <a:rPr lang="en-US" dirty="0" smtClean="0"/>
              <a:t>2 breed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15 </a:t>
            </a:r>
            <a:r>
              <a:rPr lang="en-US" dirty="0" smtClean="0"/>
              <a:t>Breeds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4" y="244288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62880"/>
              </p:ext>
            </p:extLst>
          </p:nvPr>
        </p:nvGraphicFramePr>
        <p:xfrm>
          <a:off x="1834680" y="1397001"/>
          <a:ext cx="5386434" cy="5096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80604"/>
                <a:gridCol w="1905830"/>
              </a:tblGrid>
              <a:tr h="297064">
                <a:tc>
                  <a:txBody>
                    <a:bodyPr/>
                    <a:lstStyle/>
                    <a:p>
                      <a:r>
                        <a:rPr lang="en-US" dirty="0" smtClean="0"/>
                        <a:t>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Mutt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913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American Pit Bull Terrier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555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Chihuahua-Unknown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452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Chihuahua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405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American Pit Bull Terrier-Unknown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404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Labrador Retriever-Unknown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300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German Shepherd Dog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200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German Shepherd Dog-Unknown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100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American Bulldog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u="none" strike="noStrike" dirty="0">
                          <a:effectLst/>
                        </a:rPr>
                        <a:t>100</a:t>
                      </a:r>
                      <a:endParaRPr lang="is-I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American Staffordshire Terrier-Unknown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96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Dachshund-Unknown Mix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5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American Staffordshire Terrier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89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Boxer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Labrador Retriever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Chiweenie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76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1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52220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  (mean/</a:t>
                      </a:r>
                      <a:r>
                        <a:rPr lang="en-US" dirty="0" err="1" smtClean="0"/>
                        <a:t>sd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 on Site (mean/</a:t>
                      </a:r>
                      <a:r>
                        <a:rPr lang="en-US" dirty="0" err="1" smtClean="0"/>
                        <a:t>sd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.25/.12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.24/.13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.24/.12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21./26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.24/.12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36/37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8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to Explore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X</a:t>
            </a:r>
            <a:r>
              <a:rPr lang="en-US" dirty="0" smtClean="0"/>
              <a:t>=['</a:t>
            </a:r>
            <a:r>
              <a:rPr lang="en-US" dirty="0" err="1"/>
              <a:t>is_male</a:t>
            </a:r>
            <a:r>
              <a:rPr lang="en-US" dirty="0"/>
              <a:t>' '</a:t>
            </a:r>
            <a:r>
              <a:rPr lang="en-US" dirty="0" err="1" smtClean="0"/>
              <a:t>is_rescue</a:t>
            </a:r>
            <a:r>
              <a:rPr lang="en-US" dirty="0" smtClean="0"/>
              <a:t>’ '</a:t>
            </a:r>
            <a:r>
              <a:rPr lang="en-US" dirty="0"/>
              <a:t>sentiment' '</a:t>
            </a:r>
            <a:r>
              <a:rPr lang="en-US" dirty="0" smtClean="0"/>
              <a:t>subjectivity’ </a:t>
            </a:r>
            <a:r>
              <a:rPr lang="en-US" dirty="0"/>
              <a:t>'</a:t>
            </a:r>
            <a:r>
              <a:rPr lang="en-US" dirty="0" err="1"/>
              <a:t>agecat_Adult</a:t>
            </a:r>
            <a:r>
              <a:rPr lang="en-US" dirty="0"/>
              <a:t>' '</a:t>
            </a:r>
            <a:r>
              <a:rPr lang="en-US" dirty="0" err="1"/>
              <a:t>agecat_Senior</a:t>
            </a:r>
            <a:r>
              <a:rPr lang="en-US" dirty="0"/>
              <a:t>' '</a:t>
            </a:r>
            <a:r>
              <a:rPr lang="en-US" dirty="0" err="1" smtClean="0"/>
              <a:t>agecat_Young</a:t>
            </a:r>
            <a:r>
              <a:rPr lang="en-US" dirty="0" smtClean="0"/>
              <a:t>’ '</a:t>
            </a:r>
            <a:r>
              <a:rPr lang="en-US" dirty="0" err="1" smtClean="0"/>
              <a:t>american</a:t>
            </a:r>
            <a:r>
              <a:rPr lang="en-US" dirty="0" smtClean="0"/>
              <a:t>’ </a:t>
            </a:r>
            <a:r>
              <a:rPr lang="en-US" dirty="0"/>
              <a:t>'</a:t>
            </a:r>
            <a:r>
              <a:rPr lang="en-US" dirty="0" err="1"/>
              <a:t>australian</a:t>
            </a:r>
            <a:r>
              <a:rPr lang="en-US" dirty="0"/>
              <a:t>' 'boxer' 'bull' 'bulldog' '</a:t>
            </a:r>
            <a:r>
              <a:rPr lang="en-US" dirty="0" err="1"/>
              <a:t>chihuahua</a:t>
            </a:r>
            <a:r>
              <a:rPr lang="en-US" dirty="0"/>
              <a:t>' 'dachshund' '</a:t>
            </a:r>
            <a:r>
              <a:rPr lang="en-US" dirty="0" smtClean="0"/>
              <a:t>dog’ '</a:t>
            </a:r>
            <a:r>
              <a:rPr lang="en-US" dirty="0" err="1"/>
              <a:t>german</a:t>
            </a:r>
            <a:r>
              <a:rPr lang="en-US" dirty="0"/>
              <a:t>' '</a:t>
            </a:r>
            <a:r>
              <a:rPr lang="en-US" dirty="0" err="1"/>
              <a:t>labrador</a:t>
            </a:r>
            <a:r>
              <a:rPr lang="en-US" dirty="0"/>
              <a:t>' 'miniature' 'mix' 'mutt' 'pit' '</a:t>
            </a:r>
            <a:r>
              <a:rPr lang="en-US" dirty="0" smtClean="0"/>
              <a:t>poodle’ </a:t>
            </a:r>
            <a:r>
              <a:rPr lang="en-US" dirty="0"/>
              <a:t>'retriever' 'shepherd' '</a:t>
            </a:r>
            <a:r>
              <a:rPr lang="en-US" dirty="0" err="1"/>
              <a:t>staffordshire</a:t>
            </a:r>
            <a:r>
              <a:rPr lang="en-US" dirty="0"/>
              <a:t>' 'terrier' 'unknown'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days_on_site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Dog breed words were extracted using </a:t>
            </a:r>
            <a:r>
              <a:rPr lang="en-US" dirty="0" err="1" smtClean="0"/>
              <a:t>CountVectorizer</a:t>
            </a:r>
            <a:r>
              <a:rPr lang="en-US" dirty="0" smtClean="0"/>
              <a:t> over the Breed feature with </a:t>
            </a:r>
            <a:r>
              <a:rPr lang="en-US" dirty="0" err="1" smtClean="0"/>
              <a:t>max_features</a:t>
            </a:r>
            <a:r>
              <a:rPr lang="en-US" dirty="0"/>
              <a:t> </a:t>
            </a:r>
            <a:r>
              <a:rPr lang="en-US" dirty="0" smtClean="0"/>
              <a:t>set to 20.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WYSIWYG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agecat_Young</a:t>
            </a:r>
            <a:r>
              <a:rPr lang="en-US" dirty="0"/>
              <a:t>  = -0.15283189</a:t>
            </a:r>
          </a:p>
          <a:p>
            <a:pPr marL="0" indent="0">
              <a:buNone/>
            </a:pPr>
            <a:r>
              <a:rPr lang="en-US" dirty="0" err="1" smtClean="0"/>
              <a:t>agecat_Adult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0.52657824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agecat_Senior</a:t>
            </a:r>
            <a:r>
              <a:rPr lang="en-US" dirty="0"/>
              <a:t> = 4.70832842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other features converged to zero.  The intercept is  18.52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this we see that a Senior dog is predicted to be on the site 4.7 days longer than a Baby, but a Young dog will be on the site less time than a Baby.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7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Ages for Age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Baby: median age of 2, max=10</a:t>
            </a:r>
          </a:p>
          <a:p>
            <a:r>
              <a:rPr lang="en-US" dirty="0" smtClean="0"/>
              <a:t>Young: median age of 2, max=13</a:t>
            </a:r>
          </a:p>
          <a:p>
            <a:r>
              <a:rPr lang="en-US" dirty="0"/>
              <a:t>Adult: median age of </a:t>
            </a:r>
            <a:r>
              <a:rPr lang="en-US" dirty="0" smtClean="0"/>
              <a:t>4, max=15</a:t>
            </a:r>
            <a:endParaRPr lang="en-US" dirty="0"/>
          </a:p>
          <a:p>
            <a:r>
              <a:rPr lang="en-US" dirty="0"/>
              <a:t>Senior: median age of </a:t>
            </a:r>
            <a:r>
              <a:rPr lang="en-US" dirty="0" smtClean="0"/>
              <a:t>8, max=16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Age as extracted from the Description</a:t>
            </a:r>
            <a:r>
              <a:rPr lang="en-US" dirty="0"/>
              <a:t> </a:t>
            </a:r>
            <a:r>
              <a:rPr lang="en-US" dirty="0" smtClean="0"/>
              <a:t>field.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7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Analysis with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variable called sense which is 1 for a dog with sentiment greater than the mean of all sentiments (.241) , 0 otherwise.  A good dog has a sense of 1.</a:t>
            </a:r>
          </a:p>
          <a:p>
            <a:endParaRPr lang="en-US" dirty="0"/>
          </a:p>
          <a:p>
            <a:r>
              <a:rPr lang="en-US" dirty="0" smtClean="0"/>
              <a:t>The mean of sense is .48 so 48% of dogs are good dogs.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with Outliers</a:t>
            </a:r>
            <a:endParaRPr lang="en-US" dirty="0"/>
          </a:p>
        </p:txBody>
      </p:sp>
      <p:pic>
        <p:nvPicPr>
          <p:cNvPr id="4" name="Content Placeholder 3" descr="boxplot-senti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194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58" y="27463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57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modeling where y=sense and the features are our 20 breed vocabulary </a:t>
            </a:r>
            <a:r>
              <a:rPr lang="en-US" dirty="0" smtClean="0"/>
              <a:t>words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Logistic </a:t>
            </a:r>
            <a:r>
              <a:rPr lang="en-US" dirty="0"/>
              <a:t>regression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score=0.</a:t>
            </a:r>
            <a:r>
              <a:rPr lang="is-IS" dirty="0"/>
              <a:t> </a:t>
            </a:r>
            <a:r>
              <a:rPr lang="is-IS" dirty="0" smtClean="0"/>
              <a:t>54324724806</a:t>
            </a:r>
          </a:p>
          <a:p>
            <a:pPr marL="0" indent="0">
              <a:buNone/>
            </a:pPr>
            <a:r>
              <a:rPr lang="en-US" dirty="0" smtClean="0"/>
              <a:t>Random Forest Classifier 3000 trees: score=0.</a:t>
            </a:r>
            <a:r>
              <a:rPr lang="fi-FI" dirty="0" smtClean="0"/>
              <a:t>560718887197</a:t>
            </a:r>
          </a:p>
          <a:p>
            <a:pPr marL="0" indent="0">
              <a:buNone/>
            </a:pPr>
            <a:r>
              <a:rPr lang="en-US" dirty="0" smtClean="0"/>
              <a:t>Bernoulli </a:t>
            </a:r>
            <a:r>
              <a:rPr lang="en-US" dirty="0"/>
              <a:t>Naive Bayes: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</a:t>
            </a:r>
            <a:r>
              <a:rPr lang="en-US" dirty="0"/>
              <a:t>=0. 546330810922</a:t>
            </a:r>
          </a:p>
          <a:p>
            <a:pPr marL="0" indent="0">
              <a:buNone/>
            </a:pPr>
            <a:r>
              <a:rPr lang="en-US" dirty="0" smtClean="0"/>
              <a:t>These results are better than the mean = .48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Coefficients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73021"/>
              </p:ext>
            </p:extLst>
          </p:nvPr>
        </p:nvGraphicFramePr>
        <p:xfrm>
          <a:off x="1515670" y="1600200"/>
          <a:ext cx="631700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711527"/>
                <a:gridCol w="1058469"/>
                <a:gridCol w="1693551"/>
                <a:gridCol w="658603"/>
                <a:gridCol w="823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american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miniature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australian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boxer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mutt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bull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pit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bulldog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poodle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chihuahua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retriever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dachshund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shepherd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dog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-0.627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staffordshire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german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terrier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labrador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unknown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0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Mine</a:t>
            </a:r>
            <a:r>
              <a:rPr lang="en-US" dirty="0" smtClean="0"/>
              <a:t> </a:t>
            </a:r>
            <a:r>
              <a:rPr lang="en-US" dirty="0" smtClean="0"/>
              <a:t>descriptive texts from a canine adoption website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ind words that extend time on site.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349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www.puppyfinder.com</a:t>
            </a:r>
            <a:endParaRPr lang="en-US" dirty="0" smtClean="0"/>
          </a:p>
          <a:p>
            <a:r>
              <a:rPr lang="en-US" dirty="0" smtClean="0"/>
              <a:t>Scrape website</a:t>
            </a:r>
          </a:p>
          <a:p>
            <a:r>
              <a:rPr lang="en-US" dirty="0" smtClean="0"/>
              <a:t>Available features: name, gender, description, age category (Baby, Young, Adult, Senior), date posted, breed, locale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6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Confusion Matrix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347771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“Bad”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“Good”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</a:t>
                      </a:r>
                      <a:r>
                        <a:rPr lang="en-US" baseline="0" dirty="0" smtClean="0"/>
                        <a:t> “Bad”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1091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 “Good”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1335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3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american</a:t>
            </a:r>
            <a:r>
              <a:rPr lang="en-US" dirty="0" smtClean="0"/>
              <a:t>” “pit” “bull” “terrier”</a:t>
            </a:r>
          </a:p>
          <a:p>
            <a:pPr marL="0" indent="0">
              <a:buNone/>
            </a:pPr>
            <a:r>
              <a:rPr lang="en-US" dirty="0" smtClean="0"/>
              <a:t>Predicted Result = 1 (good) with the probability of a “bad”= 46% and a “good”= 54%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chihuahua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/>
              <a:t>Predicted Result = </a:t>
            </a:r>
            <a:r>
              <a:rPr lang="en-US" dirty="0" smtClean="0"/>
              <a:t>0 (bad) </a:t>
            </a:r>
            <a:r>
              <a:rPr lang="en-US" dirty="0"/>
              <a:t>with the probability of a “bad”= </a:t>
            </a:r>
            <a:r>
              <a:rPr lang="en-US" dirty="0" smtClean="0"/>
              <a:t>66% and </a:t>
            </a:r>
            <a:r>
              <a:rPr lang="en-US" dirty="0"/>
              <a:t>a “good”= </a:t>
            </a:r>
            <a:r>
              <a:rPr lang="en-US" dirty="0" smtClean="0"/>
              <a:t>33%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and have a nice day</a:t>
            </a:r>
            <a:endParaRPr lang="en-US" dirty="0"/>
          </a:p>
        </p:txBody>
      </p:sp>
      <p:pic>
        <p:nvPicPr>
          <p:cNvPr id="4" name="Content Placeholder 3" descr="Pit-Bull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42" r="-316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754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Karla Leibowitz</a:t>
            </a:r>
          </a:p>
          <a:p>
            <a:pPr marL="0" indent="0">
              <a:buNone/>
            </a:pPr>
            <a:r>
              <a:rPr lang="en-US" dirty="0" err="1"/>
              <a:t>Sf</a:t>
            </a:r>
            <a:r>
              <a:rPr lang="en-US" dirty="0"/>
              <a:t>-DAT 20, April 6,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0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err="1" smtClean="0"/>
              <a:t>Chiweenie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Content Placeholder 3" descr="ChiweenieDaphnee0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32" r="-152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64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pic>
        <p:nvPicPr>
          <p:cNvPr id="4" name="Picture 3" descr="CaliforniaMapwithCit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47" y="1553603"/>
            <a:ext cx="4087777" cy="42896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584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Only dogs for adoption.</a:t>
            </a:r>
          </a:p>
          <a:p>
            <a:pPr marL="0" indent="0">
              <a:buNone/>
            </a:pPr>
            <a:r>
              <a:rPr lang="en-US" dirty="0" smtClean="0"/>
              <a:t>Only dogs from California (6500+).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Plan: Sample three times one week apart and look at changes in inventory.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0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smtClean="0"/>
              <a:t>'2016-04-02', '2016-03-29', '2016-03-19', '2016-03-18',</a:t>
            </a:r>
          </a:p>
          <a:p>
            <a:pPr marL="0" indent="0">
              <a:buNone/>
            </a:pPr>
            <a:r>
              <a:rPr lang="tr-TR" sz="1800" dirty="0" smtClean="0"/>
              <a:t>       '2016-03-08', '2016-03-07', '2016-03-06', '2016-03-05',</a:t>
            </a:r>
          </a:p>
          <a:p>
            <a:pPr marL="0" indent="0">
              <a:buNone/>
            </a:pPr>
            <a:r>
              <a:rPr lang="tr-TR" sz="1800" dirty="0" smtClean="0"/>
              <a:t>       '2016-03-03', '2016-03-02', '2016-03-01', '2016-02-29',</a:t>
            </a:r>
          </a:p>
          <a:p>
            <a:pPr marL="0" indent="0">
              <a:buNone/>
            </a:pPr>
            <a:r>
              <a:rPr lang="tr-TR" sz="1800" dirty="0" smtClean="0"/>
              <a:t>       '2016-02-28', '2016-02-27', '2016-02-25', '2016-02-24',</a:t>
            </a:r>
          </a:p>
          <a:p>
            <a:pPr marL="0" indent="0">
              <a:buNone/>
            </a:pPr>
            <a:r>
              <a:rPr lang="tr-TR" sz="1800" dirty="0" smtClean="0"/>
              <a:t>       '2016-02-23', '2016-02-22', '2016-02-21', '2016-02-20',</a:t>
            </a:r>
          </a:p>
          <a:p>
            <a:pPr marL="0" indent="0">
              <a:buNone/>
            </a:pPr>
            <a:r>
              <a:rPr lang="tr-TR" sz="1800" dirty="0" smtClean="0"/>
              <a:t>       '2016-02-19', '2016-02-18', '2016-02-17', '2016-02-16',...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415741" y="2582562"/>
            <a:ext cx="22710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2016-03-29    2035</a:t>
            </a:r>
          </a:p>
          <a:p>
            <a:r>
              <a:rPr lang="de-DE" dirty="0" smtClean="0"/>
              <a:t>2016-04-02    1199</a:t>
            </a:r>
          </a:p>
          <a:p>
            <a:r>
              <a:rPr lang="de-DE" dirty="0" smtClean="0"/>
              <a:t>2016-03-07     848</a:t>
            </a:r>
          </a:p>
          <a:p>
            <a:r>
              <a:rPr lang="de-DE" dirty="0" smtClean="0"/>
              <a:t>2016-03-18     682</a:t>
            </a:r>
          </a:p>
          <a:p>
            <a:r>
              <a:rPr lang="de-DE" dirty="0" smtClean="0"/>
              <a:t>2016-03-19     505</a:t>
            </a:r>
          </a:p>
          <a:p>
            <a:r>
              <a:rPr lang="de-DE" dirty="0" smtClean="0"/>
              <a:t>2016-03-06     460</a:t>
            </a:r>
          </a:p>
          <a:p>
            <a:r>
              <a:rPr lang="de-DE" dirty="0" smtClean="0"/>
              <a:t>2015-12-26     254</a:t>
            </a:r>
          </a:p>
          <a:p>
            <a:r>
              <a:rPr lang="de-DE" dirty="0" smtClean="0"/>
              <a:t>2016-03-05     200</a:t>
            </a:r>
          </a:p>
          <a:p>
            <a:r>
              <a:rPr lang="de-DE" dirty="0" smtClean="0"/>
              <a:t>2016-03-08     172</a:t>
            </a:r>
          </a:p>
          <a:p>
            <a:r>
              <a:rPr lang="de-DE" dirty="0" smtClean="0"/>
              <a:t>2016-02-29      25</a:t>
            </a:r>
          </a:p>
          <a:p>
            <a:r>
              <a:rPr lang="de-DE" dirty="0" smtClean="0"/>
              <a:t>2016-02-03      15</a:t>
            </a:r>
          </a:p>
          <a:p>
            <a:r>
              <a:rPr lang="de-DE" dirty="0" smtClean="0"/>
              <a:t>2016-02-24      15</a:t>
            </a:r>
            <a:endParaRPr lang="en-US" dirty="0"/>
          </a:p>
        </p:txBody>
      </p:sp>
      <p:pic>
        <p:nvPicPr>
          <p:cNvPr id="5" name="Picture 4" descr="Screen Shot 2016-04-05 at 6.3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1" y="3600825"/>
            <a:ext cx="4797478" cy="26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6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(using </a:t>
            </a:r>
            <a:r>
              <a:rPr lang="en-US" dirty="0" err="1" smtClean="0"/>
              <a:t>TextBlob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Subjectivity (using </a:t>
            </a:r>
            <a:r>
              <a:rPr lang="en-US" dirty="0" err="1" smtClean="0"/>
              <a:t>TextBlob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Days on Site = max date – posted date</a:t>
            </a:r>
          </a:p>
          <a:p>
            <a:r>
              <a:rPr lang="en-US" dirty="0" smtClean="0"/>
              <a:t>Age in years = extracted from description</a:t>
            </a:r>
          </a:p>
          <a:p>
            <a:r>
              <a:rPr lang="en-US" dirty="0" err="1" smtClean="0"/>
              <a:t>Is_male</a:t>
            </a:r>
            <a:r>
              <a:rPr lang="en-US" dirty="0" smtClean="0"/>
              <a:t> (1 if yes, 0 if no)</a:t>
            </a:r>
          </a:p>
          <a:p>
            <a:r>
              <a:rPr lang="en-US" dirty="0" smtClean="0"/>
              <a:t>Age categorical : Young, Adult, Senior</a:t>
            </a:r>
          </a:p>
          <a:p>
            <a:r>
              <a:rPr lang="en-US" dirty="0" smtClean="0"/>
              <a:t>Time on site: 1 if less than 40 days, 0 if longer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by Age</a:t>
            </a:r>
            <a:endParaRPr lang="en-US" dirty="0"/>
          </a:p>
        </p:txBody>
      </p:sp>
      <p:pic>
        <p:nvPicPr>
          <p:cNvPr id="4" name="Content Placeholder 3" descr="Screen Shot 2016-04-05 at 7.05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32" r="-12732"/>
          <a:stretch>
            <a:fillRect/>
          </a:stretch>
        </p:blipFill>
        <p:spPr>
          <a:xfrm>
            <a:off x="457200" y="1268413"/>
            <a:ext cx="8229600" cy="4525962"/>
          </a:xfrm>
        </p:spPr>
      </p:pic>
    </p:spTree>
    <p:extLst>
      <p:ext uri="{BB962C8B-B14F-4D97-AF65-F5344CB8AC3E}">
        <p14:creationId xmlns:p14="http://schemas.microsoft.com/office/powerpoint/2010/main" val="202435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by days on site</a:t>
            </a:r>
            <a:endParaRPr lang="en-US" dirty="0"/>
          </a:p>
        </p:txBody>
      </p:sp>
      <p:pic>
        <p:nvPicPr>
          <p:cNvPr id="4" name="Content Placeholder 3" descr="Screen Shot 2016-04-05 at 7.09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4" r="-10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202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different, simple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886" y="1600200"/>
            <a:ext cx="5235014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800" dirty="0" smtClean="0"/>
              <a:t>Dog breed.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very special vocabulary but it has meaning and emotional power.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Listing the dogs by breed gave me the idea to mine the breeds for value.  Instead of using the breeds as class variables (there are a lot of breeds) I would employ vocabulary tools.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Pit Bull #1</a:t>
            </a:r>
            <a:endParaRPr lang="en-US" dirty="0"/>
          </a:p>
        </p:txBody>
      </p:sp>
      <p:pic>
        <p:nvPicPr>
          <p:cNvPr id="4" name="Content Placeholder 3" descr="pitbull_rescue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8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1155</Words>
  <Application>Microsoft Macintosh PowerPoint</Application>
  <PresentationFormat>On-screen Show (4:3)</PresentationFormat>
  <Paragraphs>216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Looking for Love Mining Dog Adoption Vocabulary</vt:lpstr>
      <vt:lpstr>Mine descriptive texts from a canine adoption website to find words that extend time on site.  </vt:lpstr>
      <vt:lpstr>Sampling</vt:lpstr>
      <vt:lpstr>Data Problems</vt:lpstr>
      <vt:lpstr>Created Features</vt:lpstr>
      <vt:lpstr>Gender by Age</vt:lpstr>
      <vt:lpstr>Sentiment by days on site</vt:lpstr>
      <vt:lpstr>A different, simple vocabulary</vt:lpstr>
      <vt:lpstr>American Pit Bull #1</vt:lpstr>
      <vt:lpstr>Chihuahua: The # 2 breed</vt:lpstr>
      <vt:lpstr>Top 15 Breeds</vt:lpstr>
      <vt:lpstr>Age Characteristics</vt:lpstr>
      <vt:lpstr>Lasso to Explore Data</vt:lpstr>
      <vt:lpstr>A WYSIWYG Result</vt:lpstr>
      <vt:lpstr>Estimated Ages for Age Categories</vt:lpstr>
      <vt:lpstr>Logistic Analysis with Sense</vt:lpstr>
      <vt:lpstr>Sentiment with Outliers</vt:lpstr>
      <vt:lpstr>PowerPoint Presentation</vt:lpstr>
      <vt:lpstr>Logistic Regression Coefficients</vt:lpstr>
      <vt:lpstr>The Confusion Matrix</vt:lpstr>
      <vt:lpstr>Predictions</vt:lpstr>
      <vt:lpstr>Thank you and have a nice day</vt:lpstr>
      <vt:lpstr>PowerPoint Presentation</vt:lpstr>
      <vt:lpstr>This is a Chiweenie.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Puppy Bad Puppy: Mining Puppy Adoption Vocabulary</dc:title>
  <dc:creator>Karla Leibowitz</dc:creator>
  <cp:lastModifiedBy>Karla Leibowitz</cp:lastModifiedBy>
  <cp:revision>32</cp:revision>
  <dcterms:created xsi:type="dcterms:W3CDTF">2016-04-05T12:58:50Z</dcterms:created>
  <dcterms:modified xsi:type="dcterms:W3CDTF">2016-04-06T16:36:08Z</dcterms:modified>
</cp:coreProperties>
</file>