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A7647C4-5D4F-4CDB-988B-A0845F02B60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65760" y="284400"/>
            <a:ext cx="2877480" cy="78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000">
                <a:solidFill>
                  <a:srgbClr val="009933"/>
                </a:solidFill>
                <a:latin typeface="Hiragino Kaku Gothic StdN"/>
              </a:rPr>
              <a:t>CHOR</a:t>
            </a:r>
            <a:r>
              <a:rPr lang="en-US" sz="4200">
                <a:solidFill>
                  <a:srgbClr val="009933"/>
                </a:solidFill>
                <a:latin typeface="Futura"/>
              </a:rPr>
              <a:t>US</a:t>
            </a:r>
            <a:endParaRPr/>
          </a:p>
        </p:txBody>
      </p:sp>
      <p:sp>
        <p:nvSpPr>
          <p:cNvPr id="40" name="Line 2"/>
          <p:cNvSpPr/>
          <p:nvPr/>
        </p:nvSpPr>
        <p:spPr>
          <a:xfrm>
            <a:off x="9235440" y="398880"/>
            <a:ext cx="440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" name="Line 3"/>
          <p:cNvSpPr/>
          <p:nvPr/>
        </p:nvSpPr>
        <p:spPr>
          <a:xfrm>
            <a:off x="9235440" y="506880"/>
            <a:ext cx="440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2" name="Line 4"/>
          <p:cNvSpPr/>
          <p:nvPr/>
        </p:nvSpPr>
        <p:spPr>
          <a:xfrm>
            <a:off x="9235440" y="614880"/>
            <a:ext cx="440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" name="TextShape 5"/>
          <p:cNvSpPr txBox="1"/>
          <p:nvPr/>
        </p:nvSpPr>
        <p:spPr>
          <a:xfrm>
            <a:off x="3614400" y="1458360"/>
            <a:ext cx="2651760" cy="52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US" sz="2000">
                <a:latin typeface="Futura"/>
              </a:rPr>
              <a:t>LOCAL ISSUES</a:t>
            </a:r>
            <a:endParaRPr/>
          </a:p>
        </p:txBody>
      </p:sp>
      <p:sp>
        <p:nvSpPr>
          <p:cNvPr id="44" name="TextShape 6"/>
          <p:cNvSpPr txBox="1"/>
          <p:nvPr/>
        </p:nvSpPr>
        <p:spPr>
          <a:xfrm>
            <a:off x="2867400" y="2305440"/>
            <a:ext cx="8787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transit</a:t>
            </a:r>
            <a:endParaRPr/>
          </a:p>
        </p:txBody>
      </p:sp>
      <p:sp>
        <p:nvSpPr>
          <p:cNvPr id="45" name="TextShape 7"/>
          <p:cNvSpPr txBox="1"/>
          <p:nvPr/>
        </p:nvSpPr>
        <p:spPr>
          <a:xfrm>
            <a:off x="4582800" y="2302560"/>
            <a:ext cx="13482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pre-school</a:t>
            </a:r>
            <a:endParaRPr/>
          </a:p>
        </p:txBody>
      </p:sp>
      <p:sp>
        <p:nvSpPr>
          <p:cNvPr id="46" name="TextShape 8"/>
          <p:cNvSpPr txBox="1"/>
          <p:nvPr/>
        </p:nvSpPr>
        <p:spPr>
          <a:xfrm>
            <a:off x="6615360" y="2338560"/>
            <a:ext cx="1755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homelessness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245600" y="37684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224720" y="2671200"/>
            <a:ext cx="885600" cy="8974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316160" y="4926240"/>
            <a:ext cx="762480" cy="7624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1224720" y="589248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51" name="TextShape 9"/>
          <p:cNvSpPr txBox="1"/>
          <p:nvPr/>
        </p:nvSpPr>
        <p:spPr>
          <a:xfrm>
            <a:off x="2975760" y="2953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90%</a:t>
            </a:r>
            <a:endParaRPr/>
          </a:p>
        </p:txBody>
      </p:sp>
      <p:sp>
        <p:nvSpPr>
          <p:cNvPr id="52" name="TextShape 10"/>
          <p:cNvSpPr txBox="1"/>
          <p:nvPr/>
        </p:nvSpPr>
        <p:spPr>
          <a:xfrm>
            <a:off x="2975760" y="4033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53" name="TextShape 11"/>
          <p:cNvSpPr txBox="1"/>
          <p:nvPr/>
        </p:nvSpPr>
        <p:spPr>
          <a:xfrm>
            <a:off x="2975760" y="514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54" name="TextShape 12"/>
          <p:cNvSpPr txBox="1"/>
          <p:nvPr/>
        </p:nvSpPr>
        <p:spPr>
          <a:xfrm>
            <a:off x="2975760" y="622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55" name="TextShape 13"/>
          <p:cNvSpPr txBox="1"/>
          <p:nvPr/>
        </p:nvSpPr>
        <p:spPr>
          <a:xfrm>
            <a:off x="5027760" y="622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56" name="TextShape 14"/>
          <p:cNvSpPr txBox="1"/>
          <p:nvPr/>
        </p:nvSpPr>
        <p:spPr>
          <a:xfrm>
            <a:off x="5027760" y="514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57" name="TextShape 15"/>
          <p:cNvSpPr txBox="1"/>
          <p:nvPr/>
        </p:nvSpPr>
        <p:spPr>
          <a:xfrm>
            <a:off x="5027760" y="4033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58" name="TextShape 16"/>
          <p:cNvSpPr txBox="1"/>
          <p:nvPr/>
        </p:nvSpPr>
        <p:spPr>
          <a:xfrm>
            <a:off x="5027760" y="298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50%</a:t>
            </a:r>
            <a:endParaRPr/>
          </a:p>
        </p:txBody>
      </p:sp>
      <p:sp>
        <p:nvSpPr>
          <p:cNvPr id="59" name="TextShape 17"/>
          <p:cNvSpPr txBox="1"/>
          <p:nvPr/>
        </p:nvSpPr>
        <p:spPr>
          <a:xfrm>
            <a:off x="7187760" y="298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60" name="TextShape 18"/>
          <p:cNvSpPr txBox="1"/>
          <p:nvPr/>
        </p:nvSpPr>
        <p:spPr>
          <a:xfrm>
            <a:off x="7187760" y="4033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61" name="TextShape 19"/>
          <p:cNvSpPr txBox="1"/>
          <p:nvPr/>
        </p:nvSpPr>
        <p:spPr>
          <a:xfrm>
            <a:off x="7187760" y="5185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  <p:sp>
        <p:nvSpPr>
          <p:cNvPr id="62" name="TextShape 20"/>
          <p:cNvSpPr txBox="1"/>
          <p:nvPr/>
        </p:nvSpPr>
        <p:spPr>
          <a:xfrm>
            <a:off x="7187760" y="6229440"/>
            <a:ext cx="637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75%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Application>LibreOffice/4.4.5.2$MacOSX_X86_64 LibreOffice_project/a22f674fd25a3b6f45bdebf25400ed2adff0ff99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2016-04-09T14:38:05Z</dcterms:created>
  <dc:language>en-US</dc:language>
  <dcterms:modified xsi:type="dcterms:W3CDTF">2016-04-09T15:01:53Z</dcterms:modified>
  <cp:revision>2</cp:revision>
</cp:coreProperties>
</file>