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2118" y="12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96F42-6118-443C-BEC8-DFEA8E163F7B}" type="datetimeFigureOut">
              <a:rPr lang="de-DE" smtClean="0"/>
              <a:t>17.03.2015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EDA40-05AD-4539-9753-9F09371A7EC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7926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96F42-6118-443C-BEC8-DFEA8E163F7B}" type="datetimeFigureOut">
              <a:rPr lang="de-DE" smtClean="0"/>
              <a:t>17.03.2015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EDA40-05AD-4539-9753-9F09371A7EC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5945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96F42-6118-443C-BEC8-DFEA8E163F7B}" type="datetimeFigureOut">
              <a:rPr lang="de-DE" smtClean="0"/>
              <a:t>17.03.2015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EDA40-05AD-4539-9753-9F09371A7EC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8469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96F42-6118-443C-BEC8-DFEA8E163F7B}" type="datetimeFigureOut">
              <a:rPr lang="de-DE" smtClean="0"/>
              <a:t>17.03.2015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EDA40-05AD-4539-9753-9F09371A7EC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4364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96F42-6118-443C-BEC8-DFEA8E163F7B}" type="datetimeFigureOut">
              <a:rPr lang="de-DE" smtClean="0"/>
              <a:t>17.03.2015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EDA40-05AD-4539-9753-9F09371A7EC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7365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96F42-6118-443C-BEC8-DFEA8E163F7B}" type="datetimeFigureOut">
              <a:rPr lang="de-DE" smtClean="0"/>
              <a:t>17.03.2015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EDA40-05AD-4539-9753-9F09371A7EC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1964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96F42-6118-443C-BEC8-DFEA8E163F7B}" type="datetimeFigureOut">
              <a:rPr lang="de-DE" smtClean="0"/>
              <a:t>17.03.2015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EDA40-05AD-4539-9753-9F09371A7EC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0680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96F42-6118-443C-BEC8-DFEA8E163F7B}" type="datetimeFigureOut">
              <a:rPr lang="de-DE" smtClean="0"/>
              <a:t>17.03.2015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EDA40-05AD-4539-9753-9F09371A7EC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6063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96F42-6118-443C-BEC8-DFEA8E163F7B}" type="datetimeFigureOut">
              <a:rPr lang="de-DE" smtClean="0"/>
              <a:t>17.03.2015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EDA40-05AD-4539-9753-9F09371A7EC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9221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96F42-6118-443C-BEC8-DFEA8E163F7B}" type="datetimeFigureOut">
              <a:rPr lang="de-DE" smtClean="0"/>
              <a:t>17.03.2015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EDA40-05AD-4539-9753-9F09371A7EC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2071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96F42-6118-443C-BEC8-DFEA8E163F7B}" type="datetimeFigureOut">
              <a:rPr lang="de-DE" smtClean="0"/>
              <a:t>17.03.2015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EDA40-05AD-4539-9753-9F09371A7EC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4432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96F42-6118-443C-BEC8-DFEA8E163F7B}" type="datetimeFigureOut">
              <a:rPr lang="de-DE" smtClean="0"/>
              <a:t>17.03.2015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EDA40-05AD-4539-9753-9F09371A7EC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0357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49" t="9245" r="35767" b="30540"/>
          <a:stretch/>
        </p:blipFill>
        <p:spPr>
          <a:xfrm>
            <a:off x="4705863" y="3214241"/>
            <a:ext cx="3329682" cy="330606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545" y="2621226"/>
            <a:ext cx="4020272" cy="396398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978" y="3758058"/>
            <a:ext cx="4095750" cy="27622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96" y="128139"/>
            <a:ext cx="3218615" cy="249308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650" y="603430"/>
            <a:ext cx="3124541" cy="2031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986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Zühlke Technology Group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Nicolaj Kirchhof</dc:creator>
  <cp:lastModifiedBy>Nicolaj Kirchhof</cp:lastModifiedBy>
  <cp:revision>2</cp:revision>
  <dcterms:created xsi:type="dcterms:W3CDTF">2015-03-17T20:52:57Z</dcterms:created>
  <dcterms:modified xsi:type="dcterms:W3CDTF">2015-03-17T21:04:29Z</dcterms:modified>
</cp:coreProperties>
</file>