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C5299-00BE-490E-9727-E70A7D1CC758}" v="1" dt="2022-11-23T12:02:19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8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j Johannessen" userId="524a72f1-2b44-4ef3-b172-d570123fb7ed" providerId="ADAL" clId="{761C5564-5EE4-4A7D-B728-7B332A4ACCD6}"/>
    <pc:docChg chg="undo custSel addSld delSld modSld">
      <pc:chgData name="Nicolaj Johannessen" userId="524a72f1-2b44-4ef3-b172-d570123fb7ed" providerId="ADAL" clId="{761C5564-5EE4-4A7D-B728-7B332A4ACCD6}" dt="2022-09-15T06:43:06.622" v="28" actId="962"/>
      <pc:docMkLst>
        <pc:docMk/>
      </pc:docMkLst>
      <pc:sldChg chg="addSp delSp modSp mod setBg">
        <pc:chgData name="Nicolaj Johannessen" userId="524a72f1-2b44-4ef3-b172-d570123fb7ed" providerId="ADAL" clId="{761C5564-5EE4-4A7D-B728-7B332A4ACCD6}" dt="2022-09-15T06:43:06.622" v="28" actId="962"/>
        <pc:sldMkLst>
          <pc:docMk/>
          <pc:sldMk cId="622501529" sldId="256"/>
        </pc:sldMkLst>
        <pc:spChg chg="del">
          <ac:chgData name="Nicolaj Johannessen" userId="524a72f1-2b44-4ef3-b172-d570123fb7ed" providerId="ADAL" clId="{761C5564-5EE4-4A7D-B728-7B332A4ACCD6}" dt="2022-09-15T06:37:19.186" v="1" actId="478"/>
          <ac:spMkLst>
            <pc:docMk/>
            <pc:sldMk cId="622501529" sldId="256"/>
            <ac:spMk id="2" creationId="{F8030C66-26D1-D30C-D5A7-76200EE5241A}"/>
          </ac:spMkLst>
        </pc:spChg>
        <pc:spChg chg="del">
          <ac:chgData name="Nicolaj Johannessen" userId="524a72f1-2b44-4ef3-b172-d570123fb7ed" providerId="ADAL" clId="{761C5564-5EE4-4A7D-B728-7B332A4ACCD6}" dt="2022-09-15T06:37:19.186" v="1" actId="478"/>
          <ac:spMkLst>
            <pc:docMk/>
            <pc:sldMk cId="622501529" sldId="256"/>
            <ac:spMk id="3" creationId="{60E15FA7-A1AD-46DF-EEEE-1926F7BD6C5D}"/>
          </ac:spMkLst>
        </pc:spChg>
        <pc:spChg chg="add del mod">
          <ac:chgData name="Nicolaj Johannessen" userId="524a72f1-2b44-4ef3-b172-d570123fb7ed" providerId="ADAL" clId="{761C5564-5EE4-4A7D-B728-7B332A4ACCD6}" dt="2022-09-15T06:41:49.129" v="6" actId="478"/>
          <ac:spMkLst>
            <pc:docMk/>
            <pc:sldMk cId="622501529" sldId="256"/>
            <ac:spMk id="4" creationId="{6029BA2E-69B7-8D90-5606-DEB93AF7F461}"/>
          </ac:spMkLst>
        </pc:spChg>
        <pc:spChg chg="add">
          <ac:chgData name="Nicolaj Johannessen" userId="524a72f1-2b44-4ef3-b172-d570123fb7ed" providerId="ADAL" clId="{761C5564-5EE4-4A7D-B728-7B332A4ACCD6}" dt="2022-09-15T06:42:52.042" v="24" actId="26606"/>
          <ac:spMkLst>
            <pc:docMk/>
            <pc:sldMk cId="622501529" sldId="256"/>
            <ac:spMk id="13" creationId="{42A4FC2C-047E-45A5-965D-8E1E3BF09BC6}"/>
          </ac:spMkLst>
        </pc:spChg>
        <pc:picChg chg="add del mod">
          <ac:chgData name="Nicolaj Johannessen" userId="524a72f1-2b44-4ef3-b172-d570123fb7ed" providerId="ADAL" clId="{761C5564-5EE4-4A7D-B728-7B332A4ACCD6}" dt="2022-09-15T06:42:19.280" v="16" actId="931"/>
          <ac:picMkLst>
            <pc:docMk/>
            <pc:sldMk cId="622501529" sldId="256"/>
            <ac:picMk id="3" creationId="{08B7E36B-9437-70BC-4157-02C2E77B58AB}"/>
          </ac:picMkLst>
        </pc:picChg>
        <pc:picChg chg="add del mod">
          <ac:chgData name="Nicolaj Johannessen" userId="524a72f1-2b44-4ef3-b172-d570123fb7ed" providerId="ADAL" clId="{761C5564-5EE4-4A7D-B728-7B332A4ACCD6}" dt="2022-09-15T06:42:37.726" v="20" actId="478"/>
          <ac:picMkLst>
            <pc:docMk/>
            <pc:sldMk cId="622501529" sldId="256"/>
            <ac:picMk id="6" creationId="{9F305D2D-B087-B0B6-622A-DA9A1205AC0C}"/>
          </ac:picMkLst>
        </pc:picChg>
        <pc:picChg chg="add mod">
          <ac:chgData name="Nicolaj Johannessen" userId="524a72f1-2b44-4ef3-b172-d570123fb7ed" providerId="ADAL" clId="{761C5564-5EE4-4A7D-B728-7B332A4ACCD6}" dt="2022-09-15T06:43:06.622" v="28" actId="962"/>
          <ac:picMkLst>
            <pc:docMk/>
            <pc:sldMk cId="622501529" sldId="256"/>
            <ac:picMk id="8" creationId="{538323DE-9A67-D941-0720-61DBDD73BEAC}"/>
          </ac:picMkLst>
        </pc:picChg>
      </pc:sldChg>
      <pc:sldChg chg="new del">
        <pc:chgData name="Nicolaj Johannessen" userId="524a72f1-2b44-4ef3-b172-d570123fb7ed" providerId="ADAL" clId="{761C5564-5EE4-4A7D-B728-7B332A4ACCD6}" dt="2022-09-15T06:37:27.209" v="2" actId="47"/>
        <pc:sldMkLst>
          <pc:docMk/>
          <pc:sldMk cId="104448229" sldId="257"/>
        </pc:sldMkLst>
      </pc:sldChg>
    </pc:docChg>
  </pc:docChgLst>
  <pc:docChgLst>
    <pc:chgData name="Nicolaj Johannessen" userId="524a72f1-2b44-4ef3-b172-d570123fb7ed" providerId="ADAL" clId="{DD2C17B3-A330-4386-854E-39A04B2160B5}"/>
    <pc:docChg chg="custSel delSld modSld">
      <pc:chgData name="Nicolaj Johannessen" userId="524a72f1-2b44-4ef3-b172-d570123fb7ed" providerId="ADAL" clId="{DD2C17B3-A330-4386-854E-39A04B2160B5}" dt="2022-09-15T13:42:19.812" v="8" actId="47"/>
      <pc:docMkLst>
        <pc:docMk/>
      </pc:docMkLst>
      <pc:sldChg chg="addSp delSp modSp mod">
        <pc:chgData name="Nicolaj Johannessen" userId="524a72f1-2b44-4ef3-b172-d570123fb7ed" providerId="ADAL" clId="{DD2C17B3-A330-4386-854E-39A04B2160B5}" dt="2022-09-15T13:41:11.961" v="7" actId="962"/>
        <pc:sldMkLst>
          <pc:docMk/>
          <pc:sldMk cId="622501529" sldId="256"/>
        </pc:sldMkLst>
        <pc:picChg chg="add mod">
          <ac:chgData name="Nicolaj Johannessen" userId="524a72f1-2b44-4ef3-b172-d570123fb7ed" providerId="ADAL" clId="{DD2C17B3-A330-4386-854E-39A04B2160B5}" dt="2022-09-15T13:41:11.961" v="7" actId="962"/>
          <ac:picMkLst>
            <pc:docMk/>
            <pc:sldMk cId="622501529" sldId="256"/>
            <ac:picMk id="3" creationId="{D63B92A1-3AF1-A599-3EEF-A5DCDA26EFE2}"/>
          </ac:picMkLst>
        </pc:picChg>
        <pc:picChg chg="del mod">
          <ac:chgData name="Nicolaj Johannessen" userId="524a72f1-2b44-4ef3-b172-d570123fb7ed" providerId="ADAL" clId="{DD2C17B3-A330-4386-854E-39A04B2160B5}" dt="2022-09-15T13:40:54.616" v="2" actId="478"/>
          <ac:picMkLst>
            <pc:docMk/>
            <pc:sldMk cId="622501529" sldId="256"/>
            <ac:picMk id="8" creationId="{538323DE-9A67-D941-0720-61DBDD73BEAC}"/>
          </ac:picMkLst>
        </pc:picChg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476256219" sldId="25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435558168" sldId="25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821947368" sldId="25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658372492" sldId="26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407012688" sldId="26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11906815" sldId="26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757725520" sldId="26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587558461" sldId="26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957332029" sldId="26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61705224" sldId="26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047434819" sldId="26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927451480" sldId="26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832002071" sldId="26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851496587" sldId="27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919628446" sldId="27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640904252" sldId="27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107767217" sldId="27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728049108" sldId="27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913764114" sldId="27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584601351" sldId="27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156760128" sldId="27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42835333" sldId="27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987423260" sldId="27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73510386" sldId="28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624680175" sldId="28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428250400" sldId="28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331083677" sldId="28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885731278" sldId="28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84050273" sldId="28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335227546" sldId="28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034031081" sldId="28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42287783" sldId="28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413586269" sldId="28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044342807" sldId="29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163818281" sldId="29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824693638" sldId="29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13227476" sldId="29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972261560" sldId="29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129815537" sldId="29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313910147" sldId="29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649056757" sldId="29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710648166" sldId="29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250421140" sldId="29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676334683" sldId="30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059523304" sldId="30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241978588" sldId="30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613567580" sldId="30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313031798" sldId="30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016807822" sldId="30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02931416" sldId="30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455970711" sldId="30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759179752" sldId="30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167838623" sldId="30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063004586" sldId="31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708700130" sldId="31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514817088" sldId="31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352886902" sldId="31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787540253" sldId="31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98800090" sldId="31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168343977" sldId="31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38576911" sldId="31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55838930" sldId="31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884484856" sldId="31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299472257" sldId="32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275271957" sldId="32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437045534" sldId="32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096042028" sldId="32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816177633" sldId="32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167337446" sldId="32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652292828" sldId="32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153827860" sldId="32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81566412" sldId="32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495919661" sldId="32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957712046" sldId="33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13148880" sldId="33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794787836" sldId="33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981062472" sldId="33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016290543" sldId="33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907228944" sldId="33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81081770" sldId="33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42975524" sldId="33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12312688" sldId="33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995151804" sldId="33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02446978" sldId="34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822869038" sldId="34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874481347" sldId="34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071024529" sldId="34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076202681" sldId="34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56106952" sldId="34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763880111" sldId="34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97346779" sldId="34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890080801" sldId="34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80004396" sldId="34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110701602" sldId="35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205801063" sldId="35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631689568" sldId="35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360570969" sldId="35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940930063" sldId="35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757797379" sldId="355"/>
        </pc:sldMkLst>
      </pc:sldChg>
    </pc:docChg>
  </pc:docChgLst>
  <pc:docChgLst>
    <pc:chgData name="Nicolaj Johannessen" userId="524a72f1-2b44-4ef3-b172-d570123fb7ed" providerId="ADAL" clId="{281C5299-00BE-490E-9727-E70A7D1CC758}"/>
    <pc:docChg chg="modMainMaster">
      <pc:chgData name="Nicolaj Johannessen" userId="524a72f1-2b44-4ef3-b172-d570123fb7ed" providerId="ADAL" clId="{281C5299-00BE-490E-9727-E70A7D1CC758}" dt="2022-11-23T12:02:19.955" v="0"/>
      <pc:docMkLst>
        <pc:docMk/>
      </pc:docMkLst>
      <pc:sldMasterChg chg="setBg">
        <pc:chgData name="Nicolaj Johannessen" userId="524a72f1-2b44-4ef3-b172-d570123fb7ed" providerId="ADAL" clId="{281C5299-00BE-490E-9727-E70A7D1CC758}" dt="2022-11-23T12:02:19.955" v="0"/>
        <pc:sldMasterMkLst>
          <pc:docMk/>
          <pc:sldMasterMk cId="3559171611" sldId="2147483648"/>
        </pc:sldMasterMkLst>
      </pc:sldMasterChg>
    </pc:docChg>
  </pc:docChgLst>
  <pc:docChgLst>
    <pc:chgData name="Nicolaj Johannessen" userId="524a72f1-2b44-4ef3-b172-d570123fb7ed" providerId="ADAL" clId="{928666C9-4F39-403A-870E-0BEBD48E4D3B}"/>
    <pc:docChg chg="undo custSel addSld modSld">
      <pc:chgData name="Nicolaj Johannessen" userId="524a72f1-2b44-4ef3-b172-d570123fb7ed" providerId="ADAL" clId="{928666C9-4F39-403A-870E-0BEBD48E4D3B}" dt="2022-09-15T13:14:02.621" v="200"/>
      <pc:docMkLst>
        <pc:docMk/>
      </pc:docMkLst>
      <pc:sldChg chg="modSp mod">
        <pc:chgData name="Nicolaj Johannessen" userId="524a72f1-2b44-4ef3-b172-d570123fb7ed" providerId="ADAL" clId="{928666C9-4F39-403A-870E-0BEBD48E4D3B}" dt="2022-09-15T13:11:48.223" v="2"/>
        <pc:sldMkLst>
          <pc:docMk/>
          <pc:sldMk cId="622501529" sldId="256"/>
        </pc:sldMkLst>
        <pc:picChg chg="mod">
          <ac:chgData name="Nicolaj Johannessen" userId="524a72f1-2b44-4ef3-b172-d570123fb7ed" providerId="ADAL" clId="{928666C9-4F39-403A-870E-0BEBD48E4D3B}" dt="2022-09-15T13:11:48.223" v="2"/>
          <ac:picMkLst>
            <pc:docMk/>
            <pc:sldMk cId="622501529" sldId="256"/>
            <ac:picMk id="8" creationId="{538323DE-9A67-D941-0720-61DBDD73BEAC}"/>
          </ac:picMkLst>
        </pc:picChg>
      </pc:sldChg>
      <pc:sldChg chg="delSp add setBg delDesignElem">
        <pc:chgData name="Nicolaj Johannessen" userId="524a72f1-2b44-4ef3-b172-d570123fb7ed" providerId="ADAL" clId="{928666C9-4F39-403A-870E-0BEBD48E4D3B}" dt="2022-09-15T13:13:46.600" v="4"/>
        <pc:sldMkLst>
          <pc:docMk/>
          <pc:sldMk cId="1476256219" sldId="257"/>
        </pc:sldMkLst>
        <pc:spChg chg="del">
          <ac:chgData name="Nicolaj Johannessen" userId="524a72f1-2b44-4ef3-b172-d570123fb7ed" providerId="ADAL" clId="{928666C9-4F39-403A-870E-0BEBD48E4D3B}" dt="2022-09-15T13:13:46.600" v="4"/>
          <ac:spMkLst>
            <pc:docMk/>
            <pc:sldMk cId="1476256219" sldId="25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7.047" v="6"/>
        <pc:sldMkLst>
          <pc:docMk/>
          <pc:sldMk cId="2435558168" sldId="258"/>
        </pc:sldMkLst>
        <pc:spChg chg="del">
          <ac:chgData name="Nicolaj Johannessen" userId="524a72f1-2b44-4ef3-b172-d570123fb7ed" providerId="ADAL" clId="{928666C9-4F39-403A-870E-0BEBD48E4D3B}" dt="2022-09-15T13:13:47.047" v="6"/>
          <ac:spMkLst>
            <pc:docMk/>
            <pc:sldMk cId="2435558168" sldId="25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7.287" v="8"/>
        <pc:sldMkLst>
          <pc:docMk/>
          <pc:sldMk cId="3821947368" sldId="259"/>
        </pc:sldMkLst>
        <pc:spChg chg="del">
          <ac:chgData name="Nicolaj Johannessen" userId="524a72f1-2b44-4ef3-b172-d570123fb7ed" providerId="ADAL" clId="{928666C9-4F39-403A-870E-0BEBD48E4D3B}" dt="2022-09-15T13:13:47.287" v="8"/>
          <ac:spMkLst>
            <pc:docMk/>
            <pc:sldMk cId="3821947368" sldId="25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7.507" v="10"/>
        <pc:sldMkLst>
          <pc:docMk/>
          <pc:sldMk cId="3658372492" sldId="260"/>
        </pc:sldMkLst>
        <pc:spChg chg="del">
          <ac:chgData name="Nicolaj Johannessen" userId="524a72f1-2b44-4ef3-b172-d570123fb7ed" providerId="ADAL" clId="{928666C9-4F39-403A-870E-0BEBD48E4D3B}" dt="2022-09-15T13:13:47.507" v="10"/>
          <ac:spMkLst>
            <pc:docMk/>
            <pc:sldMk cId="3658372492" sldId="26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7.699" v="12"/>
        <pc:sldMkLst>
          <pc:docMk/>
          <pc:sldMk cId="1407012688" sldId="261"/>
        </pc:sldMkLst>
        <pc:spChg chg="del">
          <ac:chgData name="Nicolaj Johannessen" userId="524a72f1-2b44-4ef3-b172-d570123fb7ed" providerId="ADAL" clId="{928666C9-4F39-403A-870E-0BEBD48E4D3B}" dt="2022-09-15T13:13:47.699" v="12"/>
          <ac:spMkLst>
            <pc:docMk/>
            <pc:sldMk cId="1407012688" sldId="26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7.917" v="14"/>
        <pc:sldMkLst>
          <pc:docMk/>
          <pc:sldMk cId="511906815" sldId="262"/>
        </pc:sldMkLst>
        <pc:spChg chg="del">
          <ac:chgData name="Nicolaj Johannessen" userId="524a72f1-2b44-4ef3-b172-d570123fb7ed" providerId="ADAL" clId="{928666C9-4F39-403A-870E-0BEBD48E4D3B}" dt="2022-09-15T13:13:47.917" v="14"/>
          <ac:spMkLst>
            <pc:docMk/>
            <pc:sldMk cId="511906815" sldId="26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8.145" v="16"/>
        <pc:sldMkLst>
          <pc:docMk/>
          <pc:sldMk cId="757725520" sldId="263"/>
        </pc:sldMkLst>
        <pc:spChg chg="del">
          <ac:chgData name="Nicolaj Johannessen" userId="524a72f1-2b44-4ef3-b172-d570123fb7ed" providerId="ADAL" clId="{928666C9-4F39-403A-870E-0BEBD48E4D3B}" dt="2022-09-15T13:13:48.145" v="16"/>
          <ac:spMkLst>
            <pc:docMk/>
            <pc:sldMk cId="757725520" sldId="26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8.333" v="18"/>
        <pc:sldMkLst>
          <pc:docMk/>
          <pc:sldMk cId="3587558461" sldId="264"/>
        </pc:sldMkLst>
        <pc:spChg chg="del">
          <ac:chgData name="Nicolaj Johannessen" userId="524a72f1-2b44-4ef3-b172-d570123fb7ed" providerId="ADAL" clId="{928666C9-4F39-403A-870E-0BEBD48E4D3B}" dt="2022-09-15T13:13:48.333" v="18"/>
          <ac:spMkLst>
            <pc:docMk/>
            <pc:sldMk cId="3587558461" sldId="26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8.556" v="20"/>
        <pc:sldMkLst>
          <pc:docMk/>
          <pc:sldMk cId="957332029" sldId="265"/>
        </pc:sldMkLst>
        <pc:spChg chg="del">
          <ac:chgData name="Nicolaj Johannessen" userId="524a72f1-2b44-4ef3-b172-d570123fb7ed" providerId="ADAL" clId="{928666C9-4F39-403A-870E-0BEBD48E4D3B}" dt="2022-09-15T13:13:48.556" v="20"/>
          <ac:spMkLst>
            <pc:docMk/>
            <pc:sldMk cId="957332029" sldId="26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8.823" v="22"/>
        <pc:sldMkLst>
          <pc:docMk/>
          <pc:sldMk cId="361705224" sldId="266"/>
        </pc:sldMkLst>
        <pc:spChg chg="del">
          <ac:chgData name="Nicolaj Johannessen" userId="524a72f1-2b44-4ef3-b172-d570123fb7ed" providerId="ADAL" clId="{928666C9-4F39-403A-870E-0BEBD48E4D3B}" dt="2022-09-15T13:13:48.823" v="22"/>
          <ac:spMkLst>
            <pc:docMk/>
            <pc:sldMk cId="361705224" sldId="26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9.039" v="24"/>
        <pc:sldMkLst>
          <pc:docMk/>
          <pc:sldMk cId="3047434819" sldId="267"/>
        </pc:sldMkLst>
        <pc:spChg chg="del">
          <ac:chgData name="Nicolaj Johannessen" userId="524a72f1-2b44-4ef3-b172-d570123fb7ed" providerId="ADAL" clId="{928666C9-4F39-403A-870E-0BEBD48E4D3B}" dt="2022-09-15T13:13:49.039" v="24"/>
          <ac:spMkLst>
            <pc:docMk/>
            <pc:sldMk cId="3047434819" sldId="26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9.248" v="26"/>
        <pc:sldMkLst>
          <pc:docMk/>
          <pc:sldMk cId="2927451480" sldId="268"/>
        </pc:sldMkLst>
        <pc:spChg chg="del">
          <ac:chgData name="Nicolaj Johannessen" userId="524a72f1-2b44-4ef3-b172-d570123fb7ed" providerId="ADAL" clId="{928666C9-4F39-403A-870E-0BEBD48E4D3B}" dt="2022-09-15T13:13:49.248" v="26"/>
          <ac:spMkLst>
            <pc:docMk/>
            <pc:sldMk cId="2927451480" sldId="26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9.469" v="28"/>
        <pc:sldMkLst>
          <pc:docMk/>
          <pc:sldMk cId="3832002071" sldId="269"/>
        </pc:sldMkLst>
        <pc:spChg chg="del">
          <ac:chgData name="Nicolaj Johannessen" userId="524a72f1-2b44-4ef3-b172-d570123fb7ed" providerId="ADAL" clId="{928666C9-4F39-403A-870E-0BEBD48E4D3B}" dt="2022-09-15T13:13:49.469" v="28"/>
          <ac:spMkLst>
            <pc:docMk/>
            <pc:sldMk cId="3832002071" sldId="26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9.685" v="30"/>
        <pc:sldMkLst>
          <pc:docMk/>
          <pc:sldMk cId="851496587" sldId="270"/>
        </pc:sldMkLst>
        <pc:spChg chg="del">
          <ac:chgData name="Nicolaj Johannessen" userId="524a72f1-2b44-4ef3-b172-d570123fb7ed" providerId="ADAL" clId="{928666C9-4F39-403A-870E-0BEBD48E4D3B}" dt="2022-09-15T13:13:49.685" v="30"/>
          <ac:spMkLst>
            <pc:docMk/>
            <pc:sldMk cId="851496587" sldId="27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9.903" v="32"/>
        <pc:sldMkLst>
          <pc:docMk/>
          <pc:sldMk cId="919628446" sldId="271"/>
        </pc:sldMkLst>
        <pc:spChg chg="del">
          <ac:chgData name="Nicolaj Johannessen" userId="524a72f1-2b44-4ef3-b172-d570123fb7ed" providerId="ADAL" clId="{928666C9-4F39-403A-870E-0BEBD48E4D3B}" dt="2022-09-15T13:13:49.903" v="32"/>
          <ac:spMkLst>
            <pc:docMk/>
            <pc:sldMk cId="919628446" sldId="27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0.114" v="34"/>
        <pc:sldMkLst>
          <pc:docMk/>
          <pc:sldMk cId="3640904252" sldId="272"/>
        </pc:sldMkLst>
        <pc:spChg chg="del">
          <ac:chgData name="Nicolaj Johannessen" userId="524a72f1-2b44-4ef3-b172-d570123fb7ed" providerId="ADAL" clId="{928666C9-4F39-403A-870E-0BEBD48E4D3B}" dt="2022-09-15T13:13:50.114" v="34"/>
          <ac:spMkLst>
            <pc:docMk/>
            <pc:sldMk cId="3640904252" sldId="27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0.337" v="36"/>
        <pc:sldMkLst>
          <pc:docMk/>
          <pc:sldMk cId="2107767217" sldId="273"/>
        </pc:sldMkLst>
        <pc:spChg chg="del">
          <ac:chgData name="Nicolaj Johannessen" userId="524a72f1-2b44-4ef3-b172-d570123fb7ed" providerId="ADAL" clId="{928666C9-4F39-403A-870E-0BEBD48E4D3B}" dt="2022-09-15T13:13:50.337" v="36"/>
          <ac:spMkLst>
            <pc:docMk/>
            <pc:sldMk cId="2107767217" sldId="27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0.555" v="38"/>
        <pc:sldMkLst>
          <pc:docMk/>
          <pc:sldMk cId="728049108" sldId="274"/>
        </pc:sldMkLst>
        <pc:spChg chg="del">
          <ac:chgData name="Nicolaj Johannessen" userId="524a72f1-2b44-4ef3-b172-d570123fb7ed" providerId="ADAL" clId="{928666C9-4F39-403A-870E-0BEBD48E4D3B}" dt="2022-09-15T13:13:50.555" v="38"/>
          <ac:spMkLst>
            <pc:docMk/>
            <pc:sldMk cId="728049108" sldId="27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0.775" v="40"/>
        <pc:sldMkLst>
          <pc:docMk/>
          <pc:sldMk cId="1913764114" sldId="275"/>
        </pc:sldMkLst>
        <pc:spChg chg="del">
          <ac:chgData name="Nicolaj Johannessen" userId="524a72f1-2b44-4ef3-b172-d570123fb7ed" providerId="ADAL" clId="{928666C9-4F39-403A-870E-0BEBD48E4D3B}" dt="2022-09-15T13:13:50.775" v="40"/>
          <ac:spMkLst>
            <pc:docMk/>
            <pc:sldMk cId="1913764114" sldId="27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1.009" v="42"/>
        <pc:sldMkLst>
          <pc:docMk/>
          <pc:sldMk cId="3584601351" sldId="276"/>
        </pc:sldMkLst>
        <pc:spChg chg="del">
          <ac:chgData name="Nicolaj Johannessen" userId="524a72f1-2b44-4ef3-b172-d570123fb7ed" providerId="ADAL" clId="{928666C9-4F39-403A-870E-0BEBD48E4D3B}" dt="2022-09-15T13:13:51.009" v="42"/>
          <ac:spMkLst>
            <pc:docMk/>
            <pc:sldMk cId="3584601351" sldId="27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1.222" v="44"/>
        <pc:sldMkLst>
          <pc:docMk/>
          <pc:sldMk cId="2156760128" sldId="277"/>
        </pc:sldMkLst>
        <pc:spChg chg="del">
          <ac:chgData name="Nicolaj Johannessen" userId="524a72f1-2b44-4ef3-b172-d570123fb7ed" providerId="ADAL" clId="{928666C9-4F39-403A-870E-0BEBD48E4D3B}" dt="2022-09-15T13:13:51.222" v="44"/>
          <ac:spMkLst>
            <pc:docMk/>
            <pc:sldMk cId="2156760128" sldId="27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1.438" v="46"/>
        <pc:sldMkLst>
          <pc:docMk/>
          <pc:sldMk cId="542835333" sldId="278"/>
        </pc:sldMkLst>
        <pc:spChg chg="del">
          <ac:chgData name="Nicolaj Johannessen" userId="524a72f1-2b44-4ef3-b172-d570123fb7ed" providerId="ADAL" clId="{928666C9-4F39-403A-870E-0BEBD48E4D3B}" dt="2022-09-15T13:13:51.438" v="46"/>
          <ac:spMkLst>
            <pc:docMk/>
            <pc:sldMk cId="542835333" sldId="27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1.649" v="48"/>
        <pc:sldMkLst>
          <pc:docMk/>
          <pc:sldMk cId="987423260" sldId="279"/>
        </pc:sldMkLst>
        <pc:spChg chg="del">
          <ac:chgData name="Nicolaj Johannessen" userId="524a72f1-2b44-4ef3-b172-d570123fb7ed" providerId="ADAL" clId="{928666C9-4F39-403A-870E-0BEBD48E4D3B}" dt="2022-09-15T13:13:51.649" v="48"/>
          <ac:spMkLst>
            <pc:docMk/>
            <pc:sldMk cId="987423260" sldId="27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1.872" v="50"/>
        <pc:sldMkLst>
          <pc:docMk/>
          <pc:sldMk cId="473510386" sldId="280"/>
        </pc:sldMkLst>
        <pc:spChg chg="del">
          <ac:chgData name="Nicolaj Johannessen" userId="524a72f1-2b44-4ef3-b172-d570123fb7ed" providerId="ADAL" clId="{928666C9-4F39-403A-870E-0BEBD48E4D3B}" dt="2022-09-15T13:13:51.872" v="50"/>
          <ac:spMkLst>
            <pc:docMk/>
            <pc:sldMk cId="473510386" sldId="28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453" v="52"/>
        <pc:sldMkLst>
          <pc:docMk/>
          <pc:sldMk cId="624680175" sldId="281"/>
        </pc:sldMkLst>
        <pc:spChg chg="del">
          <ac:chgData name="Nicolaj Johannessen" userId="524a72f1-2b44-4ef3-b172-d570123fb7ed" providerId="ADAL" clId="{928666C9-4F39-403A-870E-0BEBD48E4D3B}" dt="2022-09-15T13:13:52.453" v="52"/>
          <ac:spMkLst>
            <pc:docMk/>
            <pc:sldMk cId="624680175" sldId="28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471" v="54"/>
        <pc:sldMkLst>
          <pc:docMk/>
          <pc:sldMk cId="3428250400" sldId="282"/>
        </pc:sldMkLst>
        <pc:spChg chg="del">
          <ac:chgData name="Nicolaj Johannessen" userId="524a72f1-2b44-4ef3-b172-d570123fb7ed" providerId="ADAL" clId="{928666C9-4F39-403A-870E-0BEBD48E4D3B}" dt="2022-09-15T13:13:52.471" v="54"/>
          <ac:spMkLst>
            <pc:docMk/>
            <pc:sldMk cId="3428250400" sldId="28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521" v="56"/>
        <pc:sldMkLst>
          <pc:docMk/>
          <pc:sldMk cId="1331083677" sldId="283"/>
        </pc:sldMkLst>
        <pc:spChg chg="del">
          <ac:chgData name="Nicolaj Johannessen" userId="524a72f1-2b44-4ef3-b172-d570123fb7ed" providerId="ADAL" clId="{928666C9-4F39-403A-870E-0BEBD48E4D3B}" dt="2022-09-15T13:13:52.521" v="56"/>
          <ac:spMkLst>
            <pc:docMk/>
            <pc:sldMk cId="1331083677" sldId="28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541" v="58"/>
        <pc:sldMkLst>
          <pc:docMk/>
          <pc:sldMk cId="2885731278" sldId="284"/>
        </pc:sldMkLst>
        <pc:spChg chg="del">
          <ac:chgData name="Nicolaj Johannessen" userId="524a72f1-2b44-4ef3-b172-d570123fb7ed" providerId="ADAL" clId="{928666C9-4F39-403A-870E-0BEBD48E4D3B}" dt="2022-09-15T13:13:52.541" v="58"/>
          <ac:spMkLst>
            <pc:docMk/>
            <pc:sldMk cId="2885731278" sldId="28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562" v="60"/>
        <pc:sldMkLst>
          <pc:docMk/>
          <pc:sldMk cId="584050273" sldId="285"/>
        </pc:sldMkLst>
        <pc:spChg chg="del">
          <ac:chgData name="Nicolaj Johannessen" userId="524a72f1-2b44-4ef3-b172-d570123fb7ed" providerId="ADAL" clId="{928666C9-4F39-403A-870E-0BEBD48E4D3B}" dt="2022-09-15T13:13:52.562" v="60"/>
          <ac:spMkLst>
            <pc:docMk/>
            <pc:sldMk cId="584050273" sldId="28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598" v="62"/>
        <pc:sldMkLst>
          <pc:docMk/>
          <pc:sldMk cId="1335227546" sldId="286"/>
        </pc:sldMkLst>
        <pc:spChg chg="del">
          <ac:chgData name="Nicolaj Johannessen" userId="524a72f1-2b44-4ef3-b172-d570123fb7ed" providerId="ADAL" clId="{928666C9-4F39-403A-870E-0BEBD48E4D3B}" dt="2022-09-15T13:13:52.598" v="62"/>
          <ac:spMkLst>
            <pc:docMk/>
            <pc:sldMk cId="1335227546" sldId="28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636" v="64"/>
        <pc:sldMkLst>
          <pc:docMk/>
          <pc:sldMk cId="3034031081" sldId="287"/>
        </pc:sldMkLst>
        <pc:spChg chg="del">
          <ac:chgData name="Nicolaj Johannessen" userId="524a72f1-2b44-4ef3-b172-d570123fb7ed" providerId="ADAL" clId="{928666C9-4F39-403A-870E-0BEBD48E4D3B}" dt="2022-09-15T13:13:52.636" v="64"/>
          <ac:spMkLst>
            <pc:docMk/>
            <pc:sldMk cId="3034031081" sldId="28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660" v="66"/>
        <pc:sldMkLst>
          <pc:docMk/>
          <pc:sldMk cId="542287783" sldId="288"/>
        </pc:sldMkLst>
        <pc:spChg chg="del">
          <ac:chgData name="Nicolaj Johannessen" userId="524a72f1-2b44-4ef3-b172-d570123fb7ed" providerId="ADAL" clId="{928666C9-4F39-403A-870E-0BEBD48E4D3B}" dt="2022-09-15T13:13:52.660" v="66"/>
          <ac:spMkLst>
            <pc:docMk/>
            <pc:sldMk cId="542287783" sldId="28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692" v="68"/>
        <pc:sldMkLst>
          <pc:docMk/>
          <pc:sldMk cId="3413586269" sldId="289"/>
        </pc:sldMkLst>
        <pc:spChg chg="del">
          <ac:chgData name="Nicolaj Johannessen" userId="524a72f1-2b44-4ef3-b172-d570123fb7ed" providerId="ADAL" clId="{928666C9-4F39-403A-870E-0BEBD48E4D3B}" dt="2022-09-15T13:13:52.692" v="68"/>
          <ac:spMkLst>
            <pc:docMk/>
            <pc:sldMk cId="3413586269" sldId="28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718" v="70"/>
        <pc:sldMkLst>
          <pc:docMk/>
          <pc:sldMk cId="4044342807" sldId="290"/>
        </pc:sldMkLst>
        <pc:spChg chg="del">
          <ac:chgData name="Nicolaj Johannessen" userId="524a72f1-2b44-4ef3-b172-d570123fb7ed" providerId="ADAL" clId="{928666C9-4F39-403A-870E-0BEBD48E4D3B}" dt="2022-09-15T13:13:52.718" v="70"/>
          <ac:spMkLst>
            <pc:docMk/>
            <pc:sldMk cId="4044342807" sldId="29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752" v="72"/>
        <pc:sldMkLst>
          <pc:docMk/>
          <pc:sldMk cId="2163818281" sldId="291"/>
        </pc:sldMkLst>
        <pc:spChg chg="del">
          <ac:chgData name="Nicolaj Johannessen" userId="524a72f1-2b44-4ef3-b172-d570123fb7ed" providerId="ADAL" clId="{928666C9-4F39-403A-870E-0BEBD48E4D3B}" dt="2022-09-15T13:13:52.752" v="72"/>
          <ac:spMkLst>
            <pc:docMk/>
            <pc:sldMk cId="2163818281" sldId="29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783" v="74"/>
        <pc:sldMkLst>
          <pc:docMk/>
          <pc:sldMk cId="1824693638" sldId="292"/>
        </pc:sldMkLst>
        <pc:spChg chg="del">
          <ac:chgData name="Nicolaj Johannessen" userId="524a72f1-2b44-4ef3-b172-d570123fb7ed" providerId="ADAL" clId="{928666C9-4F39-403A-870E-0BEBD48E4D3B}" dt="2022-09-15T13:13:52.783" v="74"/>
          <ac:spMkLst>
            <pc:docMk/>
            <pc:sldMk cId="1824693638" sldId="29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824" v="76"/>
        <pc:sldMkLst>
          <pc:docMk/>
          <pc:sldMk cId="213227476" sldId="293"/>
        </pc:sldMkLst>
        <pc:spChg chg="del">
          <ac:chgData name="Nicolaj Johannessen" userId="524a72f1-2b44-4ef3-b172-d570123fb7ed" providerId="ADAL" clId="{928666C9-4F39-403A-870E-0BEBD48E4D3B}" dt="2022-09-15T13:13:52.824" v="76"/>
          <ac:spMkLst>
            <pc:docMk/>
            <pc:sldMk cId="213227476" sldId="29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844" v="78"/>
        <pc:sldMkLst>
          <pc:docMk/>
          <pc:sldMk cId="2972261560" sldId="294"/>
        </pc:sldMkLst>
        <pc:spChg chg="del">
          <ac:chgData name="Nicolaj Johannessen" userId="524a72f1-2b44-4ef3-b172-d570123fb7ed" providerId="ADAL" clId="{928666C9-4F39-403A-870E-0BEBD48E4D3B}" dt="2022-09-15T13:13:52.844" v="78"/>
          <ac:spMkLst>
            <pc:docMk/>
            <pc:sldMk cId="2972261560" sldId="29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872" v="80"/>
        <pc:sldMkLst>
          <pc:docMk/>
          <pc:sldMk cId="4129815537" sldId="295"/>
        </pc:sldMkLst>
        <pc:spChg chg="del">
          <ac:chgData name="Nicolaj Johannessen" userId="524a72f1-2b44-4ef3-b172-d570123fb7ed" providerId="ADAL" clId="{928666C9-4F39-403A-870E-0BEBD48E4D3B}" dt="2022-09-15T13:13:52.872" v="80"/>
          <ac:spMkLst>
            <pc:docMk/>
            <pc:sldMk cId="4129815537" sldId="29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3.421" v="82"/>
        <pc:sldMkLst>
          <pc:docMk/>
          <pc:sldMk cId="1313910147" sldId="296"/>
        </pc:sldMkLst>
        <pc:spChg chg="del">
          <ac:chgData name="Nicolaj Johannessen" userId="524a72f1-2b44-4ef3-b172-d570123fb7ed" providerId="ADAL" clId="{928666C9-4F39-403A-870E-0BEBD48E4D3B}" dt="2022-09-15T13:13:53.421" v="82"/>
          <ac:spMkLst>
            <pc:docMk/>
            <pc:sldMk cId="1313910147" sldId="29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3.942" v="84"/>
        <pc:sldMkLst>
          <pc:docMk/>
          <pc:sldMk cId="1649056757" sldId="297"/>
        </pc:sldMkLst>
        <pc:spChg chg="del">
          <ac:chgData name="Nicolaj Johannessen" userId="524a72f1-2b44-4ef3-b172-d570123fb7ed" providerId="ADAL" clId="{928666C9-4F39-403A-870E-0BEBD48E4D3B}" dt="2022-09-15T13:13:53.942" v="84"/>
          <ac:spMkLst>
            <pc:docMk/>
            <pc:sldMk cId="1649056757" sldId="29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3.988" v="86"/>
        <pc:sldMkLst>
          <pc:docMk/>
          <pc:sldMk cId="2710648166" sldId="298"/>
        </pc:sldMkLst>
        <pc:spChg chg="del">
          <ac:chgData name="Nicolaj Johannessen" userId="524a72f1-2b44-4ef3-b172-d570123fb7ed" providerId="ADAL" clId="{928666C9-4F39-403A-870E-0BEBD48E4D3B}" dt="2022-09-15T13:13:53.988" v="86"/>
          <ac:spMkLst>
            <pc:docMk/>
            <pc:sldMk cId="2710648166" sldId="29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006" v="88"/>
        <pc:sldMkLst>
          <pc:docMk/>
          <pc:sldMk cId="3250421140" sldId="299"/>
        </pc:sldMkLst>
        <pc:spChg chg="del">
          <ac:chgData name="Nicolaj Johannessen" userId="524a72f1-2b44-4ef3-b172-d570123fb7ed" providerId="ADAL" clId="{928666C9-4F39-403A-870E-0BEBD48E4D3B}" dt="2022-09-15T13:13:54.006" v="88"/>
          <ac:spMkLst>
            <pc:docMk/>
            <pc:sldMk cId="3250421140" sldId="29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026" v="90"/>
        <pc:sldMkLst>
          <pc:docMk/>
          <pc:sldMk cId="2676334683" sldId="300"/>
        </pc:sldMkLst>
        <pc:spChg chg="del">
          <ac:chgData name="Nicolaj Johannessen" userId="524a72f1-2b44-4ef3-b172-d570123fb7ed" providerId="ADAL" clId="{928666C9-4F39-403A-870E-0BEBD48E4D3B}" dt="2022-09-15T13:13:54.026" v="90"/>
          <ac:spMkLst>
            <pc:docMk/>
            <pc:sldMk cId="2676334683" sldId="30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059" v="92"/>
        <pc:sldMkLst>
          <pc:docMk/>
          <pc:sldMk cId="1059523304" sldId="301"/>
        </pc:sldMkLst>
        <pc:spChg chg="del">
          <ac:chgData name="Nicolaj Johannessen" userId="524a72f1-2b44-4ef3-b172-d570123fb7ed" providerId="ADAL" clId="{928666C9-4F39-403A-870E-0BEBD48E4D3B}" dt="2022-09-15T13:13:54.059" v="92"/>
          <ac:spMkLst>
            <pc:docMk/>
            <pc:sldMk cId="1059523304" sldId="30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092" v="94"/>
        <pc:sldMkLst>
          <pc:docMk/>
          <pc:sldMk cId="4241978588" sldId="302"/>
        </pc:sldMkLst>
        <pc:spChg chg="del">
          <ac:chgData name="Nicolaj Johannessen" userId="524a72f1-2b44-4ef3-b172-d570123fb7ed" providerId="ADAL" clId="{928666C9-4F39-403A-870E-0BEBD48E4D3B}" dt="2022-09-15T13:13:54.092" v="94"/>
          <ac:spMkLst>
            <pc:docMk/>
            <pc:sldMk cId="4241978588" sldId="30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114" v="96"/>
        <pc:sldMkLst>
          <pc:docMk/>
          <pc:sldMk cId="1613567580" sldId="303"/>
        </pc:sldMkLst>
        <pc:spChg chg="del">
          <ac:chgData name="Nicolaj Johannessen" userId="524a72f1-2b44-4ef3-b172-d570123fb7ed" providerId="ADAL" clId="{928666C9-4F39-403A-870E-0BEBD48E4D3B}" dt="2022-09-15T13:13:54.114" v="96"/>
          <ac:spMkLst>
            <pc:docMk/>
            <pc:sldMk cId="1613567580" sldId="30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148" v="98"/>
        <pc:sldMkLst>
          <pc:docMk/>
          <pc:sldMk cId="3313031798" sldId="304"/>
        </pc:sldMkLst>
        <pc:spChg chg="del">
          <ac:chgData name="Nicolaj Johannessen" userId="524a72f1-2b44-4ef3-b172-d570123fb7ed" providerId="ADAL" clId="{928666C9-4F39-403A-870E-0BEBD48E4D3B}" dt="2022-09-15T13:13:54.148" v="98"/>
          <ac:spMkLst>
            <pc:docMk/>
            <pc:sldMk cId="3313031798" sldId="30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198" v="100"/>
        <pc:sldMkLst>
          <pc:docMk/>
          <pc:sldMk cId="4016807822" sldId="305"/>
        </pc:sldMkLst>
        <pc:spChg chg="del">
          <ac:chgData name="Nicolaj Johannessen" userId="524a72f1-2b44-4ef3-b172-d570123fb7ed" providerId="ADAL" clId="{928666C9-4F39-403A-870E-0BEBD48E4D3B}" dt="2022-09-15T13:13:54.198" v="100"/>
          <ac:spMkLst>
            <pc:docMk/>
            <pc:sldMk cId="4016807822" sldId="30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223" v="102"/>
        <pc:sldMkLst>
          <pc:docMk/>
          <pc:sldMk cId="102931416" sldId="306"/>
        </pc:sldMkLst>
        <pc:spChg chg="del">
          <ac:chgData name="Nicolaj Johannessen" userId="524a72f1-2b44-4ef3-b172-d570123fb7ed" providerId="ADAL" clId="{928666C9-4F39-403A-870E-0BEBD48E4D3B}" dt="2022-09-15T13:13:54.223" v="102"/>
          <ac:spMkLst>
            <pc:docMk/>
            <pc:sldMk cId="102931416" sldId="30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249" v="104"/>
        <pc:sldMkLst>
          <pc:docMk/>
          <pc:sldMk cId="2455970711" sldId="307"/>
        </pc:sldMkLst>
        <pc:spChg chg="del">
          <ac:chgData name="Nicolaj Johannessen" userId="524a72f1-2b44-4ef3-b172-d570123fb7ed" providerId="ADAL" clId="{928666C9-4F39-403A-870E-0BEBD48E4D3B}" dt="2022-09-15T13:13:54.249" v="104"/>
          <ac:spMkLst>
            <pc:docMk/>
            <pc:sldMk cId="2455970711" sldId="30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282" v="106"/>
        <pc:sldMkLst>
          <pc:docMk/>
          <pc:sldMk cId="2759179752" sldId="308"/>
        </pc:sldMkLst>
        <pc:spChg chg="del">
          <ac:chgData name="Nicolaj Johannessen" userId="524a72f1-2b44-4ef3-b172-d570123fb7ed" providerId="ADAL" clId="{928666C9-4F39-403A-870E-0BEBD48E4D3B}" dt="2022-09-15T13:13:54.282" v="106"/>
          <ac:spMkLst>
            <pc:docMk/>
            <pc:sldMk cId="2759179752" sldId="30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314" v="108"/>
        <pc:sldMkLst>
          <pc:docMk/>
          <pc:sldMk cId="3167838623" sldId="309"/>
        </pc:sldMkLst>
        <pc:spChg chg="del">
          <ac:chgData name="Nicolaj Johannessen" userId="524a72f1-2b44-4ef3-b172-d570123fb7ed" providerId="ADAL" clId="{928666C9-4F39-403A-870E-0BEBD48E4D3B}" dt="2022-09-15T13:13:54.314" v="108"/>
          <ac:spMkLst>
            <pc:docMk/>
            <pc:sldMk cId="3167838623" sldId="30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339" v="110"/>
        <pc:sldMkLst>
          <pc:docMk/>
          <pc:sldMk cId="4063004586" sldId="310"/>
        </pc:sldMkLst>
        <pc:spChg chg="del">
          <ac:chgData name="Nicolaj Johannessen" userId="524a72f1-2b44-4ef3-b172-d570123fb7ed" providerId="ADAL" clId="{928666C9-4F39-403A-870E-0BEBD48E4D3B}" dt="2022-09-15T13:13:54.339" v="110"/>
          <ac:spMkLst>
            <pc:docMk/>
            <pc:sldMk cId="4063004586" sldId="31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370" v="112"/>
        <pc:sldMkLst>
          <pc:docMk/>
          <pc:sldMk cId="708700130" sldId="311"/>
        </pc:sldMkLst>
        <pc:spChg chg="del">
          <ac:chgData name="Nicolaj Johannessen" userId="524a72f1-2b44-4ef3-b172-d570123fb7ed" providerId="ADAL" clId="{928666C9-4F39-403A-870E-0BEBD48E4D3B}" dt="2022-09-15T13:13:54.370" v="112"/>
          <ac:spMkLst>
            <pc:docMk/>
            <pc:sldMk cId="708700130" sldId="31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425" v="114"/>
        <pc:sldMkLst>
          <pc:docMk/>
          <pc:sldMk cId="3514817088" sldId="312"/>
        </pc:sldMkLst>
        <pc:spChg chg="del">
          <ac:chgData name="Nicolaj Johannessen" userId="524a72f1-2b44-4ef3-b172-d570123fb7ed" providerId="ADAL" clId="{928666C9-4F39-403A-870E-0BEBD48E4D3B}" dt="2022-09-15T13:13:54.425" v="114"/>
          <ac:spMkLst>
            <pc:docMk/>
            <pc:sldMk cId="3514817088" sldId="31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450" v="116"/>
        <pc:sldMkLst>
          <pc:docMk/>
          <pc:sldMk cId="1352886902" sldId="313"/>
        </pc:sldMkLst>
        <pc:spChg chg="del">
          <ac:chgData name="Nicolaj Johannessen" userId="524a72f1-2b44-4ef3-b172-d570123fb7ed" providerId="ADAL" clId="{928666C9-4F39-403A-870E-0BEBD48E4D3B}" dt="2022-09-15T13:13:54.450" v="116"/>
          <ac:spMkLst>
            <pc:docMk/>
            <pc:sldMk cId="1352886902" sldId="31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891" v="118"/>
        <pc:sldMkLst>
          <pc:docMk/>
          <pc:sldMk cId="2787540253" sldId="314"/>
        </pc:sldMkLst>
        <pc:spChg chg="del">
          <ac:chgData name="Nicolaj Johannessen" userId="524a72f1-2b44-4ef3-b172-d570123fb7ed" providerId="ADAL" clId="{928666C9-4F39-403A-870E-0BEBD48E4D3B}" dt="2022-09-15T13:13:54.891" v="118"/>
          <ac:spMkLst>
            <pc:docMk/>
            <pc:sldMk cId="2787540253" sldId="31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417" v="120"/>
        <pc:sldMkLst>
          <pc:docMk/>
          <pc:sldMk cId="398800090" sldId="315"/>
        </pc:sldMkLst>
        <pc:spChg chg="del">
          <ac:chgData name="Nicolaj Johannessen" userId="524a72f1-2b44-4ef3-b172-d570123fb7ed" providerId="ADAL" clId="{928666C9-4F39-403A-870E-0BEBD48E4D3B}" dt="2022-09-15T13:13:55.417" v="120"/>
          <ac:spMkLst>
            <pc:docMk/>
            <pc:sldMk cId="398800090" sldId="31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436" v="122"/>
        <pc:sldMkLst>
          <pc:docMk/>
          <pc:sldMk cId="1168343977" sldId="316"/>
        </pc:sldMkLst>
        <pc:spChg chg="del">
          <ac:chgData name="Nicolaj Johannessen" userId="524a72f1-2b44-4ef3-b172-d570123fb7ed" providerId="ADAL" clId="{928666C9-4F39-403A-870E-0BEBD48E4D3B}" dt="2022-09-15T13:13:55.436" v="122"/>
          <ac:spMkLst>
            <pc:docMk/>
            <pc:sldMk cId="1168343977" sldId="31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457" v="124"/>
        <pc:sldMkLst>
          <pc:docMk/>
          <pc:sldMk cId="538576911" sldId="317"/>
        </pc:sldMkLst>
        <pc:spChg chg="del">
          <ac:chgData name="Nicolaj Johannessen" userId="524a72f1-2b44-4ef3-b172-d570123fb7ed" providerId="ADAL" clId="{928666C9-4F39-403A-870E-0BEBD48E4D3B}" dt="2022-09-15T13:13:55.457" v="124"/>
          <ac:spMkLst>
            <pc:docMk/>
            <pc:sldMk cId="538576911" sldId="31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497" v="126"/>
        <pc:sldMkLst>
          <pc:docMk/>
          <pc:sldMk cId="355838930" sldId="318"/>
        </pc:sldMkLst>
        <pc:spChg chg="del">
          <ac:chgData name="Nicolaj Johannessen" userId="524a72f1-2b44-4ef3-b172-d570123fb7ed" providerId="ADAL" clId="{928666C9-4F39-403A-870E-0BEBD48E4D3B}" dt="2022-09-15T13:13:55.497" v="126"/>
          <ac:spMkLst>
            <pc:docMk/>
            <pc:sldMk cId="355838930" sldId="31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520" v="128"/>
        <pc:sldMkLst>
          <pc:docMk/>
          <pc:sldMk cId="884484856" sldId="319"/>
        </pc:sldMkLst>
        <pc:spChg chg="del">
          <ac:chgData name="Nicolaj Johannessen" userId="524a72f1-2b44-4ef3-b172-d570123fb7ed" providerId="ADAL" clId="{928666C9-4F39-403A-870E-0BEBD48E4D3B}" dt="2022-09-15T13:13:55.520" v="128"/>
          <ac:spMkLst>
            <pc:docMk/>
            <pc:sldMk cId="884484856" sldId="31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549" v="130"/>
        <pc:sldMkLst>
          <pc:docMk/>
          <pc:sldMk cId="3299472257" sldId="320"/>
        </pc:sldMkLst>
        <pc:spChg chg="del">
          <ac:chgData name="Nicolaj Johannessen" userId="524a72f1-2b44-4ef3-b172-d570123fb7ed" providerId="ADAL" clId="{928666C9-4F39-403A-870E-0BEBD48E4D3B}" dt="2022-09-15T13:13:55.549" v="130"/>
          <ac:spMkLst>
            <pc:docMk/>
            <pc:sldMk cId="3299472257" sldId="32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579" v="132"/>
        <pc:sldMkLst>
          <pc:docMk/>
          <pc:sldMk cId="1275271957" sldId="321"/>
        </pc:sldMkLst>
        <pc:spChg chg="del">
          <ac:chgData name="Nicolaj Johannessen" userId="524a72f1-2b44-4ef3-b172-d570123fb7ed" providerId="ADAL" clId="{928666C9-4F39-403A-870E-0BEBD48E4D3B}" dt="2022-09-15T13:13:55.579" v="132"/>
          <ac:spMkLst>
            <pc:docMk/>
            <pc:sldMk cId="1275271957" sldId="32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609" v="134"/>
        <pc:sldMkLst>
          <pc:docMk/>
          <pc:sldMk cId="2437045534" sldId="322"/>
        </pc:sldMkLst>
        <pc:spChg chg="del">
          <ac:chgData name="Nicolaj Johannessen" userId="524a72f1-2b44-4ef3-b172-d570123fb7ed" providerId="ADAL" clId="{928666C9-4F39-403A-870E-0BEBD48E4D3B}" dt="2022-09-15T13:13:55.609" v="134"/>
          <ac:spMkLst>
            <pc:docMk/>
            <pc:sldMk cId="2437045534" sldId="32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642" v="136"/>
        <pc:sldMkLst>
          <pc:docMk/>
          <pc:sldMk cId="4096042028" sldId="323"/>
        </pc:sldMkLst>
        <pc:spChg chg="del">
          <ac:chgData name="Nicolaj Johannessen" userId="524a72f1-2b44-4ef3-b172-d570123fb7ed" providerId="ADAL" clId="{928666C9-4F39-403A-870E-0BEBD48E4D3B}" dt="2022-09-15T13:13:55.642" v="136"/>
          <ac:spMkLst>
            <pc:docMk/>
            <pc:sldMk cId="4096042028" sldId="32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674" v="138"/>
        <pc:sldMkLst>
          <pc:docMk/>
          <pc:sldMk cId="3816177633" sldId="324"/>
        </pc:sldMkLst>
        <pc:spChg chg="del">
          <ac:chgData name="Nicolaj Johannessen" userId="524a72f1-2b44-4ef3-b172-d570123fb7ed" providerId="ADAL" clId="{928666C9-4F39-403A-870E-0BEBD48E4D3B}" dt="2022-09-15T13:13:55.674" v="138"/>
          <ac:spMkLst>
            <pc:docMk/>
            <pc:sldMk cId="3816177633" sldId="32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701" v="140"/>
        <pc:sldMkLst>
          <pc:docMk/>
          <pc:sldMk cId="1167337446" sldId="325"/>
        </pc:sldMkLst>
        <pc:spChg chg="del">
          <ac:chgData name="Nicolaj Johannessen" userId="524a72f1-2b44-4ef3-b172-d570123fb7ed" providerId="ADAL" clId="{928666C9-4F39-403A-870E-0BEBD48E4D3B}" dt="2022-09-15T13:13:55.701" v="140"/>
          <ac:spMkLst>
            <pc:docMk/>
            <pc:sldMk cId="1167337446" sldId="32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741" v="142"/>
        <pc:sldMkLst>
          <pc:docMk/>
          <pc:sldMk cId="2652292828" sldId="326"/>
        </pc:sldMkLst>
        <pc:spChg chg="del">
          <ac:chgData name="Nicolaj Johannessen" userId="524a72f1-2b44-4ef3-b172-d570123fb7ed" providerId="ADAL" clId="{928666C9-4F39-403A-870E-0BEBD48E4D3B}" dt="2022-09-15T13:13:55.741" v="142"/>
          <ac:spMkLst>
            <pc:docMk/>
            <pc:sldMk cId="2652292828" sldId="32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6.111" v="144"/>
        <pc:sldMkLst>
          <pc:docMk/>
          <pc:sldMk cId="2153827860" sldId="327"/>
        </pc:sldMkLst>
        <pc:spChg chg="del">
          <ac:chgData name="Nicolaj Johannessen" userId="524a72f1-2b44-4ef3-b172-d570123fb7ed" providerId="ADAL" clId="{928666C9-4F39-403A-870E-0BEBD48E4D3B}" dt="2022-09-15T13:13:56.111" v="144"/>
          <ac:spMkLst>
            <pc:docMk/>
            <pc:sldMk cId="2153827860" sldId="32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6.335" v="146"/>
        <pc:sldMkLst>
          <pc:docMk/>
          <pc:sldMk cId="281566412" sldId="328"/>
        </pc:sldMkLst>
        <pc:spChg chg="del">
          <ac:chgData name="Nicolaj Johannessen" userId="524a72f1-2b44-4ef3-b172-d570123fb7ed" providerId="ADAL" clId="{928666C9-4F39-403A-870E-0BEBD48E4D3B}" dt="2022-09-15T13:13:56.335" v="146"/>
          <ac:spMkLst>
            <pc:docMk/>
            <pc:sldMk cId="281566412" sldId="32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6.534" v="148"/>
        <pc:sldMkLst>
          <pc:docMk/>
          <pc:sldMk cId="3495919661" sldId="329"/>
        </pc:sldMkLst>
        <pc:spChg chg="del">
          <ac:chgData name="Nicolaj Johannessen" userId="524a72f1-2b44-4ef3-b172-d570123fb7ed" providerId="ADAL" clId="{928666C9-4F39-403A-870E-0BEBD48E4D3B}" dt="2022-09-15T13:13:56.534" v="148"/>
          <ac:spMkLst>
            <pc:docMk/>
            <pc:sldMk cId="3495919661" sldId="32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6.731" v="150"/>
        <pc:sldMkLst>
          <pc:docMk/>
          <pc:sldMk cId="1957712046" sldId="330"/>
        </pc:sldMkLst>
        <pc:spChg chg="del">
          <ac:chgData name="Nicolaj Johannessen" userId="524a72f1-2b44-4ef3-b172-d570123fb7ed" providerId="ADAL" clId="{928666C9-4F39-403A-870E-0BEBD48E4D3B}" dt="2022-09-15T13:13:56.731" v="150"/>
          <ac:spMkLst>
            <pc:docMk/>
            <pc:sldMk cId="1957712046" sldId="33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6.956" v="152"/>
        <pc:sldMkLst>
          <pc:docMk/>
          <pc:sldMk cId="513148880" sldId="331"/>
        </pc:sldMkLst>
        <pc:spChg chg="del">
          <ac:chgData name="Nicolaj Johannessen" userId="524a72f1-2b44-4ef3-b172-d570123fb7ed" providerId="ADAL" clId="{928666C9-4F39-403A-870E-0BEBD48E4D3B}" dt="2022-09-15T13:13:56.956" v="152"/>
          <ac:spMkLst>
            <pc:docMk/>
            <pc:sldMk cId="513148880" sldId="33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7.148" v="154"/>
        <pc:sldMkLst>
          <pc:docMk/>
          <pc:sldMk cId="1794787836" sldId="332"/>
        </pc:sldMkLst>
        <pc:spChg chg="del">
          <ac:chgData name="Nicolaj Johannessen" userId="524a72f1-2b44-4ef3-b172-d570123fb7ed" providerId="ADAL" clId="{928666C9-4F39-403A-870E-0BEBD48E4D3B}" dt="2022-09-15T13:13:57.148" v="154"/>
          <ac:spMkLst>
            <pc:docMk/>
            <pc:sldMk cId="1794787836" sldId="33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7.370" v="156"/>
        <pc:sldMkLst>
          <pc:docMk/>
          <pc:sldMk cId="1981062472" sldId="333"/>
        </pc:sldMkLst>
        <pc:spChg chg="del">
          <ac:chgData name="Nicolaj Johannessen" userId="524a72f1-2b44-4ef3-b172-d570123fb7ed" providerId="ADAL" clId="{928666C9-4F39-403A-870E-0BEBD48E4D3B}" dt="2022-09-15T13:13:57.370" v="156"/>
          <ac:spMkLst>
            <pc:docMk/>
            <pc:sldMk cId="1981062472" sldId="33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7.600" v="158"/>
        <pc:sldMkLst>
          <pc:docMk/>
          <pc:sldMk cId="3016290543" sldId="334"/>
        </pc:sldMkLst>
        <pc:spChg chg="del">
          <ac:chgData name="Nicolaj Johannessen" userId="524a72f1-2b44-4ef3-b172-d570123fb7ed" providerId="ADAL" clId="{928666C9-4F39-403A-870E-0BEBD48E4D3B}" dt="2022-09-15T13:13:57.600" v="158"/>
          <ac:spMkLst>
            <pc:docMk/>
            <pc:sldMk cId="3016290543" sldId="33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7.831" v="160"/>
        <pc:sldMkLst>
          <pc:docMk/>
          <pc:sldMk cId="907228944" sldId="335"/>
        </pc:sldMkLst>
        <pc:spChg chg="del">
          <ac:chgData name="Nicolaj Johannessen" userId="524a72f1-2b44-4ef3-b172-d570123fb7ed" providerId="ADAL" clId="{928666C9-4F39-403A-870E-0BEBD48E4D3B}" dt="2022-09-15T13:13:57.831" v="160"/>
          <ac:spMkLst>
            <pc:docMk/>
            <pc:sldMk cId="907228944" sldId="33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8.035" v="162"/>
        <pc:sldMkLst>
          <pc:docMk/>
          <pc:sldMk cId="381081770" sldId="336"/>
        </pc:sldMkLst>
        <pc:spChg chg="del">
          <ac:chgData name="Nicolaj Johannessen" userId="524a72f1-2b44-4ef3-b172-d570123fb7ed" providerId="ADAL" clId="{928666C9-4F39-403A-870E-0BEBD48E4D3B}" dt="2022-09-15T13:13:58.035" v="162"/>
          <ac:spMkLst>
            <pc:docMk/>
            <pc:sldMk cId="381081770" sldId="33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8.234" v="164"/>
        <pc:sldMkLst>
          <pc:docMk/>
          <pc:sldMk cId="242975524" sldId="337"/>
        </pc:sldMkLst>
        <pc:spChg chg="del">
          <ac:chgData name="Nicolaj Johannessen" userId="524a72f1-2b44-4ef3-b172-d570123fb7ed" providerId="ADAL" clId="{928666C9-4F39-403A-870E-0BEBD48E4D3B}" dt="2022-09-15T13:13:58.234" v="164"/>
          <ac:spMkLst>
            <pc:docMk/>
            <pc:sldMk cId="242975524" sldId="33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8.466" v="166"/>
        <pc:sldMkLst>
          <pc:docMk/>
          <pc:sldMk cId="412312688" sldId="338"/>
        </pc:sldMkLst>
        <pc:spChg chg="del">
          <ac:chgData name="Nicolaj Johannessen" userId="524a72f1-2b44-4ef3-b172-d570123fb7ed" providerId="ADAL" clId="{928666C9-4F39-403A-870E-0BEBD48E4D3B}" dt="2022-09-15T13:13:58.466" v="166"/>
          <ac:spMkLst>
            <pc:docMk/>
            <pc:sldMk cId="412312688" sldId="33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8.712" v="168"/>
        <pc:sldMkLst>
          <pc:docMk/>
          <pc:sldMk cId="2995151804" sldId="339"/>
        </pc:sldMkLst>
        <pc:spChg chg="del">
          <ac:chgData name="Nicolaj Johannessen" userId="524a72f1-2b44-4ef3-b172-d570123fb7ed" providerId="ADAL" clId="{928666C9-4F39-403A-870E-0BEBD48E4D3B}" dt="2022-09-15T13:13:58.712" v="168"/>
          <ac:spMkLst>
            <pc:docMk/>
            <pc:sldMk cId="2995151804" sldId="33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8.931" v="170"/>
        <pc:sldMkLst>
          <pc:docMk/>
          <pc:sldMk cId="502446978" sldId="340"/>
        </pc:sldMkLst>
        <pc:spChg chg="del">
          <ac:chgData name="Nicolaj Johannessen" userId="524a72f1-2b44-4ef3-b172-d570123fb7ed" providerId="ADAL" clId="{928666C9-4F39-403A-870E-0BEBD48E4D3B}" dt="2022-09-15T13:13:58.931" v="170"/>
          <ac:spMkLst>
            <pc:docMk/>
            <pc:sldMk cId="502446978" sldId="34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9.180" v="172"/>
        <pc:sldMkLst>
          <pc:docMk/>
          <pc:sldMk cId="2822869038" sldId="341"/>
        </pc:sldMkLst>
        <pc:spChg chg="del">
          <ac:chgData name="Nicolaj Johannessen" userId="524a72f1-2b44-4ef3-b172-d570123fb7ed" providerId="ADAL" clId="{928666C9-4F39-403A-870E-0BEBD48E4D3B}" dt="2022-09-15T13:13:59.180" v="172"/>
          <ac:spMkLst>
            <pc:docMk/>
            <pc:sldMk cId="2822869038" sldId="34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9.398" v="174"/>
        <pc:sldMkLst>
          <pc:docMk/>
          <pc:sldMk cId="1874481347" sldId="342"/>
        </pc:sldMkLst>
        <pc:spChg chg="del">
          <ac:chgData name="Nicolaj Johannessen" userId="524a72f1-2b44-4ef3-b172-d570123fb7ed" providerId="ADAL" clId="{928666C9-4F39-403A-870E-0BEBD48E4D3B}" dt="2022-09-15T13:13:59.398" v="174"/>
          <ac:spMkLst>
            <pc:docMk/>
            <pc:sldMk cId="1874481347" sldId="34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9.705" v="176"/>
        <pc:sldMkLst>
          <pc:docMk/>
          <pc:sldMk cId="1071024529" sldId="343"/>
        </pc:sldMkLst>
        <pc:spChg chg="del">
          <ac:chgData name="Nicolaj Johannessen" userId="524a72f1-2b44-4ef3-b172-d570123fb7ed" providerId="ADAL" clId="{928666C9-4F39-403A-870E-0BEBD48E4D3B}" dt="2022-09-15T13:13:59.705" v="176"/>
          <ac:spMkLst>
            <pc:docMk/>
            <pc:sldMk cId="1071024529" sldId="34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9.922" v="178"/>
        <pc:sldMkLst>
          <pc:docMk/>
          <pc:sldMk cId="4076202681" sldId="344"/>
        </pc:sldMkLst>
        <pc:spChg chg="del">
          <ac:chgData name="Nicolaj Johannessen" userId="524a72f1-2b44-4ef3-b172-d570123fb7ed" providerId="ADAL" clId="{928666C9-4F39-403A-870E-0BEBD48E4D3B}" dt="2022-09-15T13:13:59.922" v="178"/>
          <ac:spMkLst>
            <pc:docMk/>
            <pc:sldMk cId="4076202681" sldId="34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0.169" v="180"/>
        <pc:sldMkLst>
          <pc:docMk/>
          <pc:sldMk cId="356106952" sldId="345"/>
        </pc:sldMkLst>
        <pc:spChg chg="del">
          <ac:chgData name="Nicolaj Johannessen" userId="524a72f1-2b44-4ef3-b172-d570123fb7ed" providerId="ADAL" clId="{928666C9-4F39-403A-870E-0BEBD48E4D3B}" dt="2022-09-15T13:14:00.169" v="180"/>
          <ac:spMkLst>
            <pc:docMk/>
            <pc:sldMk cId="356106952" sldId="34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0.388" v="182"/>
        <pc:sldMkLst>
          <pc:docMk/>
          <pc:sldMk cId="763880111" sldId="346"/>
        </pc:sldMkLst>
        <pc:spChg chg="del">
          <ac:chgData name="Nicolaj Johannessen" userId="524a72f1-2b44-4ef3-b172-d570123fb7ed" providerId="ADAL" clId="{928666C9-4F39-403A-870E-0BEBD48E4D3B}" dt="2022-09-15T13:14:00.388" v="182"/>
          <ac:spMkLst>
            <pc:docMk/>
            <pc:sldMk cId="763880111" sldId="34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0.686" v="184"/>
        <pc:sldMkLst>
          <pc:docMk/>
          <pc:sldMk cId="597346779" sldId="347"/>
        </pc:sldMkLst>
        <pc:spChg chg="del">
          <ac:chgData name="Nicolaj Johannessen" userId="524a72f1-2b44-4ef3-b172-d570123fb7ed" providerId="ADAL" clId="{928666C9-4F39-403A-870E-0BEBD48E4D3B}" dt="2022-09-15T13:14:00.686" v="184"/>
          <ac:spMkLst>
            <pc:docMk/>
            <pc:sldMk cId="597346779" sldId="34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0.819" v="186"/>
        <pc:sldMkLst>
          <pc:docMk/>
          <pc:sldMk cId="890080801" sldId="348"/>
        </pc:sldMkLst>
        <pc:spChg chg="del">
          <ac:chgData name="Nicolaj Johannessen" userId="524a72f1-2b44-4ef3-b172-d570123fb7ed" providerId="ADAL" clId="{928666C9-4F39-403A-870E-0BEBD48E4D3B}" dt="2022-09-15T13:14:00.819" v="186"/>
          <ac:spMkLst>
            <pc:docMk/>
            <pc:sldMk cId="890080801" sldId="34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1.086" v="188"/>
        <pc:sldMkLst>
          <pc:docMk/>
          <pc:sldMk cId="180004396" sldId="349"/>
        </pc:sldMkLst>
        <pc:spChg chg="del">
          <ac:chgData name="Nicolaj Johannessen" userId="524a72f1-2b44-4ef3-b172-d570123fb7ed" providerId="ADAL" clId="{928666C9-4F39-403A-870E-0BEBD48E4D3B}" dt="2022-09-15T13:14:01.086" v="188"/>
          <ac:spMkLst>
            <pc:docMk/>
            <pc:sldMk cId="180004396" sldId="34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1.345" v="190"/>
        <pc:sldMkLst>
          <pc:docMk/>
          <pc:sldMk cId="4110701602" sldId="350"/>
        </pc:sldMkLst>
        <pc:spChg chg="del">
          <ac:chgData name="Nicolaj Johannessen" userId="524a72f1-2b44-4ef3-b172-d570123fb7ed" providerId="ADAL" clId="{928666C9-4F39-403A-870E-0BEBD48E4D3B}" dt="2022-09-15T13:14:01.345" v="190"/>
          <ac:spMkLst>
            <pc:docMk/>
            <pc:sldMk cId="4110701602" sldId="35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1.573" v="192"/>
        <pc:sldMkLst>
          <pc:docMk/>
          <pc:sldMk cId="3205801063" sldId="351"/>
        </pc:sldMkLst>
        <pc:spChg chg="del">
          <ac:chgData name="Nicolaj Johannessen" userId="524a72f1-2b44-4ef3-b172-d570123fb7ed" providerId="ADAL" clId="{928666C9-4F39-403A-870E-0BEBD48E4D3B}" dt="2022-09-15T13:14:01.573" v="192"/>
          <ac:spMkLst>
            <pc:docMk/>
            <pc:sldMk cId="3205801063" sldId="35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1.806" v="194"/>
        <pc:sldMkLst>
          <pc:docMk/>
          <pc:sldMk cId="631689568" sldId="352"/>
        </pc:sldMkLst>
        <pc:spChg chg="del">
          <ac:chgData name="Nicolaj Johannessen" userId="524a72f1-2b44-4ef3-b172-d570123fb7ed" providerId="ADAL" clId="{928666C9-4F39-403A-870E-0BEBD48E4D3B}" dt="2022-09-15T13:14:01.806" v="194"/>
          <ac:spMkLst>
            <pc:docMk/>
            <pc:sldMk cId="631689568" sldId="35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2.015" v="196"/>
        <pc:sldMkLst>
          <pc:docMk/>
          <pc:sldMk cId="1360570969" sldId="353"/>
        </pc:sldMkLst>
        <pc:spChg chg="del">
          <ac:chgData name="Nicolaj Johannessen" userId="524a72f1-2b44-4ef3-b172-d570123fb7ed" providerId="ADAL" clId="{928666C9-4F39-403A-870E-0BEBD48E4D3B}" dt="2022-09-15T13:14:02.015" v="196"/>
          <ac:spMkLst>
            <pc:docMk/>
            <pc:sldMk cId="1360570969" sldId="35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2.231" v="198"/>
        <pc:sldMkLst>
          <pc:docMk/>
          <pc:sldMk cId="3940930063" sldId="354"/>
        </pc:sldMkLst>
        <pc:spChg chg="del">
          <ac:chgData name="Nicolaj Johannessen" userId="524a72f1-2b44-4ef3-b172-d570123fb7ed" providerId="ADAL" clId="{928666C9-4F39-403A-870E-0BEBD48E4D3B}" dt="2022-09-15T13:14:02.231" v="198"/>
          <ac:spMkLst>
            <pc:docMk/>
            <pc:sldMk cId="3940930063" sldId="35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2.621" v="200"/>
        <pc:sldMkLst>
          <pc:docMk/>
          <pc:sldMk cId="2757797379" sldId="355"/>
        </pc:sldMkLst>
        <pc:spChg chg="del">
          <ac:chgData name="Nicolaj Johannessen" userId="524a72f1-2b44-4ef3-b172-d570123fb7ed" providerId="ADAL" clId="{928666C9-4F39-403A-870E-0BEBD48E4D3B}" dt="2022-09-15T13:14:02.621" v="200"/>
          <ac:spMkLst>
            <pc:docMk/>
            <pc:sldMk cId="2757797379" sldId="355"/>
            <ac:spMk id="13" creationId="{42A4FC2C-047E-45A5-965D-8E1E3BF09B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60CA59-6018-E1B7-CB50-B68B74CF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8ECA3D2-C278-6919-490F-E17A7AF0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5CBF85-CA0C-22A8-6AC0-4FD132C6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E64D024-F419-5549-39C7-78EA6E51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119117E-79B5-850D-9821-0C902AC5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414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016658-964D-C737-3091-B2957E23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0A0EE65-1699-1C98-87E9-628373DB4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F046942-36DE-9761-16C5-14CE8C99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A7C275-B8FC-31B0-3232-15860F2A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166EB5-1B11-BEC1-829C-F933794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620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2F43450-E671-DFAA-7537-BD2E09F56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6CFDCD4-BD4D-A9B5-644E-C0E4764F3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65DDFA2-31B9-6D1D-E8B9-FCDF83D3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5670E0-C8F4-8ECC-BCB2-00BA3A8D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DF5E90C-4F76-4A9F-164D-406702B1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07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B75266-79B3-0FC3-5608-18D5B914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0A50A82-D4CC-D032-3777-5E561EC0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73631AD-DE21-E15C-D68B-A8E387A2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9321280-43B1-598E-A1E2-37887584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1404E3C-2C6A-B695-F967-39875395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74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13B45A-82FC-B187-AD06-AC468A2D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AFD537B-4044-DE79-F081-54E36ED1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F00DC9-F3A0-90B3-4E2C-6790D9EF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D1C24F-4057-CA92-0861-E668FAE7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A1E1BC-0D2A-5CE5-1214-D3A292F9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452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DEC861-632E-82BE-314F-1BAAD0C8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250D12-8D55-D45C-6EF7-AE06AB9E6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7333B8E-5298-A7DC-A733-0B27746E3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79C435B-FCC7-3AAD-4B14-D2B1B150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39C62E4-C790-EB52-18B0-4D017C50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9AA2A9C-ABA0-A6FC-8B06-656EF70C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72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A4BF17-C29E-2200-60CF-66422391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A618EC-2558-1D68-6DED-B84D7C80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0CAF298-A654-AEC2-EA1C-E8E7A1185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E266776-EDDD-F319-5C16-17F238555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5347E80-C83F-7769-7313-ED02F5CFE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362C672-2074-8949-8F89-9B05A286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51C9017-21F6-EB0B-0920-A8D62E56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13138D7-97FC-021D-878C-61B8BC5A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900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CBD322-07AA-2157-FE77-9056C587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B048219-591B-6ECA-1E84-89B8906F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8D7580D-5454-C006-1C3B-B16ACF0B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90C3505-EF48-9ED2-799E-9D9F071B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907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65F4FC2-2A2D-75C4-45C0-976BBAA5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9C6C410-10F1-89ED-1129-A859FA1C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9887B22-57DE-92A4-35E2-4EF8F44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769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A713C7-8B8B-AA12-27C9-D7DFC9C1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CC2BF77-ACE4-1CD3-88F8-AE6B5EF4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DE603A1-0AE3-EFA7-A8D2-906B62D9E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9FE03F1-569E-9BC2-171F-7C3F74AD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B3D2B0-9454-EE8D-2AA2-66FBFE22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1959C83-8F15-CDDB-A82C-132CB224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216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ED367F-0C50-5252-8A18-545C10A1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0A27AAF-3890-8623-63AC-A21AF7CA3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6165CE2-DE42-E500-7C4F-221C0E0FA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3ADCC22-54C9-C9DF-865F-756F1FBC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BD564D8-8DDE-2527-1054-0AE2E971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2DC76D1-C2E2-9539-833B-2509A33D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673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D26D3EE-9E4E-0B3A-8E1C-52DC1E78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64E3F5D-79B5-36FC-80F4-A695351F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39BD529-3E9C-B749-005B-E7E6B1672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E26FDD8-3326-D17D-1234-E725EF712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4E334F-34C8-597D-E710-79523CB86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9171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63B92A1-3AF1-A599-3EEF-A5DCDA26E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Nicolaj Johannessen</dc:creator>
  <cp:lastModifiedBy>Nicolaj Johannessen</cp:lastModifiedBy>
  <cp:revision>1</cp:revision>
  <dcterms:created xsi:type="dcterms:W3CDTF">2022-09-15T06:07:33Z</dcterms:created>
  <dcterms:modified xsi:type="dcterms:W3CDTF">2022-11-23T12:02:20Z</dcterms:modified>
</cp:coreProperties>
</file>