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58" r:id="rId2"/>
    <p:sldId id="2076137964" r:id="rId3"/>
    <p:sldId id="2076137965" r:id="rId4"/>
    <p:sldId id="2076137966" r:id="rId5"/>
    <p:sldId id="2076137967" r:id="rId6"/>
    <p:sldId id="269" r:id="rId7"/>
    <p:sldId id="270" r:id="rId8"/>
    <p:sldId id="2076137956" r:id="rId9"/>
    <p:sldId id="2076137959" r:id="rId10"/>
    <p:sldId id="2076137958" r:id="rId11"/>
    <p:sldId id="261" r:id="rId12"/>
    <p:sldId id="2076137968" r:id="rId13"/>
    <p:sldId id="262" r:id="rId14"/>
    <p:sldId id="263" r:id="rId15"/>
    <p:sldId id="264" r:id="rId16"/>
    <p:sldId id="265" r:id="rId17"/>
    <p:sldId id="2076137960" r:id="rId18"/>
    <p:sldId id="2076137962" r:id="rId19"/>
    <p:sldId id="2076137963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EDE51E5-20A6-4426-AC7D-A097A7B38C16}">
          <p14:sldIdLst>
            <p14:sldId id="258"/>
          </p14:sldIdLst>
        </p14:section>
        <p14:section name="IaC" id="{23D3CD45-F25C-42FD-A12B-CD8A0B789334}">
          <p14:sldIdLst>
            <p14:sldId id="2076137964"/>
            <p14:sldId id="2076137965"/>
            <p14:sldId id="2076137966"/>
            <p14:sldId id="2076137967"/>
          </p14:sldIdLst>
        </p14:section>
        <p14:section name="Azure Bicep" id="{C9F9272A-C381-4779-88ED-E580817BCE1B}">
          <p14:sldIdLst>
            <p14:sldId id="269"/>
            <p14:sldId id="270"/>
            <p14:sldId id="2076137956"/>
            <p14:sldId id="2076137959"/>
            <p14:sldId id="2076137958"/>
          </p14:sldIdLst>
        </p14:section>
        <p14:section name="Octopus Deploy" id="{72E6AB80-72F7-4642-80EF-99F81DEBE0F5}">
          <p14:sldIdLst>
            <p14:sldId id="261"/>
            <p14:sldId id="2076137968"/>
            <p14:sldId id="262"/>
            <p14:sldId id="263"/>
            <p14:sldId id="264"/>
            <p14:sldId id="265"/>
            <p14:sldId id="2076137960"/>
            <p14:sldId id="2076137962"/>
            <p14:sldId id="2076137963"/>
          </p14:sldIdLst>
        </p14:section>
        <p14:section name="Ending" id="{49F26C93-F466-48DD-BE8E-4F8047955BD1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DD3CB-91BA-4146-B505-BE6B6CA5ED17}" v="285" dt="2022-03-17T10:13:14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2911" autoAdjust="0"/>
  </p:normalViewPr>
  <p:slideViewPr>
    <p:cSldViewPr snapToGrid="0">
      <p:cViewPr varScale="1">
        <p:scale>
          <a:sx n="92" d="100"/>
          <a:sy n="92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0:07:11.9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24575,'1533'0'-1365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7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41 318 9215 0 0,'0'0'707'0'0,"-2"-3"-464"0"0,-3-6 785 0 0,0-1-1 0 0,0 1 1 0 0,1-1 0 0 0,0 1 0 0 0,1-1 0 0 0,0 0-1 0 0,0-1 1 0 0,1 1 0 0 0,0 0 0 0 0,1-1 0 0 0,0-13 0 0 0,1 16-828 0 0,1 1 0 0 0,0-1 0 0 0,0 1 0 0 0,0-1 0 0 0,1 1 0 0 0,0 0 0 0 0,1 0 0 0 0,0 0 0 0 0,0 0 0 0 0,0 0 0 0 0,1 1 0 0 0,0-1 0 0 0,0 1 0 0 0,1 0 0 0 0,-1 0 0 0 0,1 1 0 0 0,7-7 0 0 0,-5 6-162 0 0,-1 1 0 0 0,2-1-1 0 0,-1 1 1 0 0,1 1 0 0 0,0-1 0 0 0,0 1 0 0 0,0 1-1 0 0,0-1 1 0 0,1 1 0 0 0,-1 1 0 0 0,1 0 0 0 0,16-2-1 0 0,-18 3-28 0 0,1 1-1 0 0,0 0 1 0 0,-1 1 0 0 0,1 0-1 0 0,-1 0 1 0 0,1 0-1 0 0,-1 1 1 0 0,0 0-1 0 0,0 1 1 0 0,0 0-1 0 0,0 0 1 0 0,0 0-1 0 0,0 1 1 0 0,-1 0 0 0 0,10 7-1 0 0,-1 2 12 0 0,-1 1 1 0 0,0 1-1 0 0,-1 0 1 0 0,0 1-1 0 0,-2 0 0 0 0,1 1 1 0 0,-2 0-1 0 0,-1 0 1 0 0,8 20-1 0 0,-9-17-6 0 0,-2 0-1 0 0,0 0 0 0 0,-1 0 1 0 0,-1 1-1 0 0,-1-1 1 0 0,-1 1-1 0 0,-1 0 1 0 0,-1 0-1 0 0,-1 0 1 0 0,-4 27-1 0 0,4-39-1 0 0,-1 0-1 0 0,-1 0 0 0 0,1-1 1 0 0,-2 1-1 0 0,1-1 1 0 0,-1 0-1 0 0,0 1 1 0 0,-8 9-1 0 0,9-13 0 0 0,-1 0-1 0 0,-1-1 1 0 0,1 1 0 0 0,0-1-1 0 0,-1 0 1 0 0,0 0 0 0 0,0-1-1 0 0,0 1 1 0 0,-1-1 0 0 0,1 0-1 0 0,-1-1 1 0 0,0 1-1 0 0,-6 1 1 0 0,4-2 15 0 0,0 0 1 0 0,0 0-1 0 0,0-1 1 0 0,0 0-1 0 0,0-1 0 0 0,0 0 1 0 0,0 0-1 0 0,0 0 0 0 0,-1-1 1 0 0,1-1-1 0 0,0 1 1 0 0,0-1-1 0 0,1 0 0 0 0,-1-1 1 0 0,0 0-1 0 0,1 0 0 0 0,0-1 1 0 0,-11-7-1 0 0,10 6 4 0 0,0-2 1 0 0,0 1-1 0 0,1-1 0 0 0,0 0 1 0 0,0-1-1 0 0,0 1 0 0 0,1-1 1 0 0,1-1-1 0 0,-1 1 0 0 0,1-1 1 0 0,1 0-1 0 0,0 0 0 0 0,0 0 1 0 0,-4-18-1 0 0,5 16-187 0 0,1-1 0 0 0,0 1 0 0 0,1-1 0 0 0,1 1 0 0 0,0-1-1 0 0,1 1 1 0 0,0-1 0 0 0,2-12 0 0 0,-1 15-42 0 0,0 0-1 0 0,1 0 1 0 0,0 0-1 0 0,1 0 1 0 0,-1 0-1 0 0,2 1 1 0 0,-1 0-1 0 0,1 0 1 0 0,0 0 0 0 0,10-10-1 0 0,8-5-1376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8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517 612 7255 0 0,'-6'-19'4803'0'0,"1"8"-3945"0"0,0 1 0 0 0,-9-12-1 0 0,8 15-462 0 0,1 0-1 0 0,-2 0 0 0 0,1 0 1 0 0,-1 1-1 0 0,0 0 1 0 0,0 0-1 0 0,-1 1 0 0 0,0 0 1 0 0,1 0-1 0 0,-18-7 0 0 0,9 6 6 0 0,-1 0 0 0 0,0 1-1 0 0,0 0 1 0 0,-32-3-1 0 0,36 7-196 0 0,0 0-1 0 0,0 0 0 0 0,0 2 1 0 0,0 0-1 0 0,0 0 1 0 0,1 1-1 0 0,-1 0 0 0 0,0 2 1 0 0,-15 5-1 0 0,20-6-100 0 0,0 1 0 0 0,0 0 0 0 0,1 0 0 0 0,0 0 0 0 0,0 1 0 0 0,0 0 0 0 0,1 1-1 0 0,0 0 1 0 0,0 0 0 0 0,0 0 0 0 0,0 0 0 0 0,1 1 0 0 0,0 0 0 0 0,1 0 0 0 0,-5 10 0 0 0,4-6-84 0 0,0 0 0 0 0,1 0 0 0 0,0 1 0 0 0,1 0 0 0 0,1 0 0 0 0,0 0 0 0 0,0 0 0 0 0,1 0 0 0 0,1 0 0 0 0,0 0-1 0 0,2 13 1 0 0,-1-15-9 0 0,1 0-1 0 0,0 0 0 0 0,1 0 0 0 0,0 0 0 0 0,0 0 0 0 0,1-1 0 0 0,1 0 0 0 0,-1 0 1 0 0,2 0-1 0 0,-1 0 0 0 0,1-1 0 0 0,0 1 0 0 0,10 9 0 0 0,-7-10-45 0 0,0-1 0 0 0,0 1 0 0 0,1-1 0 0 0,-1-1 0 0 0,2 0 0 0 0,-1 0 0 0 0,1-1 0 0 0,-1 0 0 0 0,1-1-1 0 0,1 0 1 0 0,-1-1 0 0 0,1 0 0 0 0,-1 0 0 0 0,1-2 0 0 0,0 1 0 0 0,-1-2 0 0 0,1 1 0 0 0,0-2 0 0 0,0 0 0 0 0,0 0 0 0 0,-1-1 0 0 0,1 0 0 0 0,-1-1 0 0 0,1 0-1 0 0,-1-1 1 0 0,0 0 0 0 0,0-1 0 0 0,-1 0 0 0 0,20-13 0 0 0,-18 10-165 0 0,-1-1 0 0 0,-1 0 0 0 0,0 0 0 0 0,0-1 0 0 0,0 0 0 0 0,-1-1 0 0 0,-1 0 0 0 0,0 0 0 0 0,-1-1 0 0 0,0 0 0 0 0,0 0 0 0 0,-1-1 0 0 0,-1 1 0 0 0,0-1 0 0 0,-1-1 0 0 0,-1 1 0 0 0,1 0 0 0 0,-2-1 0 0 0,1-15 0 0 0,-1-13-14 0 0,-7-79 0 0 0,-17-41-103 0 0,3 24-835 0 0,12 81 800 0 0,-17-62 1383 0 0,24 121-543 0 0,3 54 919 0 0,19 100-1 0 0,-9-74-738 0 0,36 200 580 0 0,-1-97-3307 0 0,-40-155 161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8.6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1 269 8751 0 0,'0'0'794'0'0,"1"0"-652"0"0,30-9 879 0 0,21 1 7136 0 0,-15 3-6079 0 0,-19 2-1342 0 0,16-2 416 0 0,32-10-1 0 0,-46 9-876 0 0,-4 2-105 0 0,0-1 0 0 0,22-11 0 0 0,-34 14-156 0 0,0 0-1 0 0,0 0 1 0 0,0-1-1 0 0,0 1 0 0 0,-1-1 1 0 0,1 0-1 0 0,-1 0 1 0 0,0-1-1 0 0,0 1 0 0 0,0-1 1 0 0,0 1-1 0 0,-1-1 1 0 0,5-8-1 0 0,-6 10-7 0 0,-1-1-1 0 0,1 1 1 0 0,-1 0-1 0 0,0-1 1 0 0,0 1 0 0 0,0-1-1 0 0,0 1 1 0 0,0-1-1 0 0,0 1 1 0 0,-1-1 0 0 0,1 1-1 0 0,-1-1 1 0 0,0 1-1 0 0,0 0 1 0 0,0-1 0 0 0,-1-1-1 0 0,-2-4 21 0 0,0 0-1 0 0,-11-15 1 0 0,11 17-89 0 0,-1 1 0 0 0,1-1 0 0 0,-1 1-1 0 0,0 1 1 0 0,-1-1 0 0 0,1 1 0 0 0,-1-1 0 0 0,1 2-1 0 0,-12-7 1 0 0,13 9 23 0 0,0-1 0 0 0,0 1 0 0 0,0 0 0 0 0,0 0 0 0 0,0 0 0 0 0,-1 1 0 0 0,1-1 0 0 0,0 1 0 0 0,0 0 0 0 0,-1 0 0 0 0,1 1 0 0 0,0-1 0 0 0,0 1 0 0 0,-1 0 0 0 0,1 0 0 0 0,-7 3 0 0 0,-1 2 75 0 0,1 0-1 0 0,-1 0 0 0 0,1 1 1 0 0,1 1-1 0 0,-1 0 1 0 0,1 0-1 0 0,1 1 1 0 0,-1 0-1 0 0,2 1 1 0 0,-1 0-1 0 0,1 0 0 0 0,1 1 1 0 0,0 0-1 0 0,-10 20 1 0 0,11-16 105 0 0,-1-1 0 0 0,2 1 1 0 0,0 0-1 0 0,1 0 0 0 0,0 1 0 0 0,2-1 1 0 0,-1 1-1 0 0,2 0 0 0 0,0-1 1 0 0,1 1-1 0 0,4 30 0 0 0,-2-33-8 0 0,1 1-1 0 0,1 0 0 0 0,0-1 1 0 0,0 0-1 0 0,2 0 1 0 0,13 24-1 0 0,-15-31-92 0 0,0 1-1 0 0,0-1 0 0 0,1-1 1 0 0,0 1-1 0 0,1-1 1 0 0,-1 1-1 0 0,1-2 0 0 0,0 1 1 0 0,0 0-1 0 0,0-1 0 0 0,1-1 1 0 0,-1 1-1 0 0,1-1 1 0 0,11 4-1 0 0,0-2-5 0 0,-1-1 0 0 0,1 0 0 0 0,0-1 0 0 0,0-2 0 0 0,32 0-1 0 0,-31-2-1098 0 0,0-1-1 0 0,35-8 0 0 0,-23 2-7802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3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1031 20 5527 0 0,'0'0'423'0'0,"14"-7"-27"0"0,-7 4 512 0 0,-4 1-169 0 0,-1 1 1 0 0,1 0 0 0 0,-1 0 0 0 0,1 0-1 0 0,0 0 1 0 0,0 0 0 0 0,-1 1 0 0 0,1-1-1 0 0,0 1 1 0 0,0-1 0 0 0,11 2 4996 0 0,-14 3-5576 0 0,-1 0 0 0 0,0 0-1 0 0,0 1 1 0 0,0-1 0 0 0,0 0 0 0 0,0-1-1 0 0,-1 1 1 0 0,0 0 0 0 0,1 0 0 0 0,-2-1-1 0 0,1 1 1 0 0,0-1 0 0 0,-1 1 0 0 0,-4 4-1 0 0,-5 4-14 0 0,-1 0 0 0 0,-16 12-1 0 0,25-21-94 0 0,-141 91 196 0 0,90-61-212 0 0,-357 245-34 0 0,305-198 0 0 0,50-40 0 0 0,2 3 0 0 0,-55 55 0 0 0,103-90-3 0 0,-1 0 0 0 0,2 1 0 0 0,-1 0-1 0 0,1 0 1 0 0,0 0 0 0 0,1 1 0 0 0,0 0 0 0 0,1 0-1 0 0,-6 17 1 0 0,9-21 1 0 0,0 0 1 0 0,0 0-1 0 0,0 0 0 0 0,0 0 1 0 0,1 1-1 0 0,0-1 0 0 0,0 0 1 0 0,1 0-1 0 0,0 0 0 0 0,0 0 1 0 0,0 0-1 0 0,1 0 0 0 0,0 0 1 0 0,0 0-1 0 0,1 0 0 0 0,-1 0 1 0 0,1-1-1 0 0,4 6 0 0 0,3 3-14 0 0,1-1-1 0 0,0 0 1 0 0,1-1-1 0 0,22 18 1 0 0,61 37-39 0 0,-64-45 44 0 0,94 62-53 0 0,105 75 68 0 0,32 25 9 0 0,187 144 878 0 0,-257-148-346 0 0,-174-162-498 0 0,30 36 216 0 0,-1-1-925 0 0,-10-22-6152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32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25 12439 0 0,'-1'-2'958'0'0,"-4"-13"-432"0"0,6 8 2222 0 0,1 10-2262 0 0,25 63 417 0 0,-2 2 0 0 0,17 77 0 0 0,19 148-8 0 0,27 151-305 0 0,-46-139 554 0 0,-41-300-1042 0 0,-1-3-21 0 0,0-1 0 0 0,0 1 1 0 0,1 0-1 0 0,-1 0 0 0 0,0 0 0 0 0,-1-1 0 0 0,1 1 1 0 0,0 0-1 0 0,0 0 0 0 0,-1-1 0 0 0,1 1 1 0 0,-1 0-1 0 0,1 0 0 0 0,-3 2 0 0 0,3-3 191 0 0,-21 6 136 0 0,3-4-217 0 0,-21 2 1 0 0,-16 4-156 0 0,36-4-31 0 0,0 2 0 0 0,1 0 0 0 0,0 1 1 0 0,0 0-1 0 0,1 2 0 0 0,0 0 0 0 0,1 1 0 0 0,0 1 0 0 0,1 0 1 0 0,-23 24-1 0 0,20-17-4 0 0,0 1 0 0 0,2 1-1 0 0,1 1 1 0 0,0 0 0 0 0,2 0 0 0 0,0 2 0 0 0,-13 35 0 0 0,21-47 16 0 0,2 0 1 0 0,-1 1-1 0 0,2-1 1 0 0,0 1-1 0 0,0-1 0 0 0,1 1 1 0 0,0 0-1 0 0,1 0 1 0 0,1-1-1 0 0,2 14 1 0 0,-1-16 0 0 0,0 0 1 0 0,1 0 0 0 0,0-1-1 0 0,1 1 1 0 0,0-1 0 0 0,0 0-1 0 0,1 0 1 0 0,0 0 0 0 0,0-1-1 0 0,1 0 1 0 0,1 0 0 0 0,-1 0-1 0 0,10 8 1 0 0,-6-7 4 0 0,1 0 0 0 0,1-1-1 0 0,-1 0 1 0 0,1-1 0 0 0,1 0-1 0 0,-1-1 1 0 0,1 0 0 0 0,0-1 0 0 0,0-1-1 0 0,1 0 1 0 0,0-1 0 0 0,-1 0 0 0 0,1-1-1 0 0,16 1 1 0 0,-13-3 26 0 0,0 0 0 0 0,0-2 0 0 0,-1 0 0 0 0,1 0 0 0 0,-1-2 0 0 0,1 0-1 0 0,-1-1 1 0 0,0 0 0 0 0,0-1 0 0 0,-1-1 0 0 0,21-13 0 0 0,-8 3 112 0 0,-2-1 1 0 0,0-2-1 0 0,35-34 1 0 0,-49 42-78 0 0,0-1 0 0 0,0-1 1 0 0,-2 0-1 0 0,1-1 0 0 0,-2 0 0 0 0,0 0 1 0 0,13-33-1 0 0,-19 38-37 0 0,0-1 1 0 0,-1 1-1 0 0,-1-1 1 0 0,0 1-1 0 0,0-1 0 0 0,-1 0 1 0 0,0 0-1 0 0,-1 1 0 0 0,0-1 1 0 0,-1 0-1 0 0,0 1 0 0 0,-7-19 1 0 0,0 4 27 0 0,-1 0 1 0 0,-1 0-1 0 0,-28-43 0 0 0,28 51-53 0 0,0 0 0 0 0,-1 1-1 0 0,-1 1 1 0 0,-1 0 0 0 0,0 1-1 0 0,-27-21 1 0 0,33 29-63 0 0,-1 0 0 0 0,0 1 1 0 0,0 0-1 0 0,0 1 0 0 0,-1-1 0 0 0,1 2 1 0 0,-1-1-1 0 0,0 2 0 0 0,0-1 0 0 0,0 1 0 0 0,-1 1 1 0 0,1 0-1 0 0,0 0 0 0 0,-18 2 0 0 0,15 1-220 0 0,1 0 0 0 0,-1 1-1 0 0,1 0 1 0 0,0 1 0 0 0,1 0-1 0 0,-1 1 1 0 0,1 0 0 0 0,-1 1-1 0 0,2 1 1 0 0,-1-1 0 0 0,-14 13-1 0 0,-14 14-1187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33.2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1 103 8751 0 0,'0'-8'304'0'0,"-1"1"0"0"0,2-1 0 0 0,-1 1 0 0 0,1-1 0 0 0,2-10-1 0 0,-1 13 974 0 0,-1 0-1 0 0,1-1 1 0 0,0 2-1 0 0,5-9 1 0 0,-7 12-1150 0 0,1 0 1 0 0,-1 1-1 0 0,1-1 1 0 0,-1 0-1 0 0,1 0 1 0 0,-1 0-1 0 0,1 1 1 0 0,0-1-1 0 0,-1 0 1 0 0,1 1-1 0 0,0-1 1 0 0,0 1-1 0 0,-1-1 1 0 0,1 1-1 0 0,0-1 1 0 0,0 1-1 0 0,0-1 1 0 0,0 1-1 0 0,0 0 1 0 0,0 0 0 0 0,-1-1-1 0 0,1 1 1 0 0,0 0-1 0 0,2 0 1 0 0,-2 0-39 0 0,1 0 1 0 0,-1 1 0 0 0,1-1 0 0 0,-1 1 0 0 0,1 0-1 0 0,-1-1 1 0 0,1 1 0 0 0,-1 0 0 0 0,0 0 0 0 0,1 0 0 0 0,-1 0-1 0 0,0 0 1 0 0,2 1 0 0 0,2 4 29 0 0,1 0 0 0 0,-1 1 0 0 0,0 0 1 0 0,4 7-1 0 0,-1 2-14 0 0,0 1-1 0 0,-1 0 1 0 0,0 0 0 0 0,5 21-1 0 0,11 76 126 0 0,-17-84-158 0 0,35 283 376 0 0,-21 3-22 0 0,1 13 12 0 0,-9-161-236 0 0,18 152 468 0 0,-29-313-800 0 0,0 0 240 0 0,0 0 0 0 0,0 0-1 0 0,3 8 1 0 0,-4-14-181 0 0,1 0 0 0 0,-1-1 0 0 0,0 1 0 0 0,0 0 0 0 0,1 0 0 0 0,-1 0 0 0 0,0-1 0 0 0,1 1 0 0 0,-1 0 0 0 0,0-1 0 0 0,1 1 0 0 0,-1 0 0 0 0,1-1 0 0 0,-1 1 0 0 0,1 0 0 0 0,0-1 0 0 0,-1 1 0 0 0,1-1 0 0 0,0 1 1 0 0,-1-1-1 0 0,1 0 0 0 0,0 1 0 0 0,-1-1 0 0 0,1 0 0 0 0,0 1 0 0 0,0-1 0 0 0,0 0 0 0 0,-1 0 0 0 0,1 1 0 0 0,0-1 0 0 0,0 0 0 0 0,0 0 0 0 0,-1 0 0 0 0,1 0 0 0 0,0 0 0 0 0,1-1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34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1 455 0 0,'-16'8'15489'0'0,"15"-6"-15185"0"0,1-1 0 0 0,-1 0 1 0 0,1 1-1 0 0,-1-1 1 0 0,1 1-1 0 0,0-1 1 0 0,0 1-1 0 0,-1 0 1 0 0,1-1-1 0 0,1 4 1 0 0,-1 0-292 0 0,1 0 0 0 0,0 0-1 0 0,0 0 1 0 0,1 0 0 0 0,-1 0 0 0 0,4 5 0 0 0,6 10 327 0 0,0-1-1 0 0,2 0 1 0 0,0-1 0 0 0,24 24-1 0 0,-3-7 31 0 0,39 30 0 0 0,-13-21-175 0 0,1-2 1 0 0,70 34-1 0 0,210 135 181 0 0,-81-48-152 0 0,-236-149-220 0 0,123 79 144 0 0,-127-78-119 0 0,0 0-1 0 0,-1 2 1 0 0,-1 1-1 0 0,29 35 1 0 0,-26-29 73 0 0,-15-17-35 0 0,0 0 0 0 0,9 13-1 0 0,-14-18-40 0 0,0 0 0 0 0,-1 0 0 0 0,1 0 0 0 0,0 0 0 0 0,-1 0 0 0 0,1 0 0 0 0,-1 0 0 0 0,0 0 0 0 0,1 0-1 0 0,-1 1 1 0 0,0-1 0 0 0,-1 0 0 0 0,1 0 0 0 0,0 0 0 0 0,0 0 0 0 0,-1 0 0 0 0,1 0 0 0 0,-1 0-1 0 0,0 0 1 0 0,0 0 0 0 0,0 0 0 0 0,0 0 0 0 0,0 0 0 0 0,0 0 0 0 0,-2 2 0 0 0,-4 5 39 0 0,-1 0 1 0 0,1-1 0 0 0,-16 12-1 0 0,16-13 2 0 0,-189 142 508 0 0,46-39-422 0 0,-161 174 216 0 0,-6 45 366 0 0,313-325-730 0 0,-122 134 365 0 0,104-111-297 0 0,1 1-1 0 0,1 0 0 0 0,-20 41 0 0 0,37-65-204 0 0,1 0 0 0 0,0 1-1 0 0,0-1 1 0 0,1 1 0 0 0,-1-1 0 0 0,1 1-1 0 0,0-1 1 0 0,0 1 0 0 0,1 0 0 0 0,-1 6-1 0 0,2 2-708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1.3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 4143 0 0,'3'-6'9550'0'0,"6"16"-8809"0"0,1 1 0 0 0,-2 0 0 0 0,0 1 1 0 0,0 0-1 0 0,11 25 0 0 0,23 70 995 0 0,-8-16-902 0 0,155 359 823 0 0,-89-129-997 0 0,-39-107-328 0 0,-9-24 52 0 0,-33-109-406 0 0,35 87 0 0 0,-7-18 735 0 0,-20-57-555 0 0,46 214 306 0 0,-57-228-456 0 0,49 183 128 0 0,5 25-30 0 0,6 93 33 0 0,-37-194-137 0 0,-25-116 73 0 0,-11-34 272 0 0,-3-33-268 0 0,-3 2-6 0 0,3-3-2 0 0,-12-3 47 0 0,7 1-114 0 0,0-1 0 0 0,0 0 0 0 0,0-1 0 0 0,0 1 0 0 0,0-1 0 0 0,0 0 0 0 0,0 0 0 0 0,1-1 0 0 0,-1 1 0 0 0,1-1 0 0 0,-1 0 0 0 0,1 0 0 0 0,0-1 0 0 0,0 1 0 0 0,-6-8 0 0 0,-8-12 36 0 0,-2 0 0 0 0,-22-19 1 0 0,-18-20 4 0 0,-235-338 71 0 0,276 373-115 0 0,-20-28-1 0 0,-2 3 0 0 0,-59-59 0 0 0,89 101 1 0 0,2 1-5 0 0,1 0 0 0 0,-11-15-1 0 0,18 23-58 0 0,3 2 51 0 0,-1 0 0 0 0,1 0-1 0 0,-1 0 1 0 0,1 0 0 0 0,0 0-1 0 0,-1 0 1 0 0,1 1 0 0 0,-1-1 0 0 0,0 0-1 0 0,0 1 1 0 0,2 2 0 0 0,2 1-6 0 0,35 31-12 0 0,-24-23 9 0 0,18 19 0 0 0,81 99 21 0 0,-81-87-26 0 0,40 69 0 0 0,-37-53 14 0 0,0-4 12 0 0,3-2 0 0 0,55 58 0 0 0,-72-85 0 0 0,-15-17 0 0 0,1 0 0 0 0,0-1 0 0 0,0 0 0 0 0,12 9 0 0 0,63 46 0 0 0,-83-63 0 0 0,4 3 0 0 0,0 0 0 0 0,0 0 0 0 0,1 0 0 0 0,0-1 0 0 0,0 0 0 0 0,0 0 0 0 0,0 0 0 0 0,11 2 0 0 0,-16-4 0 0 0,-1-1 0 0 0,1 0 0 0 0,-1 0 0 0 0,1 0 0 0 0,-1 1 0 0 0,1-1 0 0 0,0 0 0 0 0,-1 0 0 0 0,1 0 0 0 0,-1 0 0 0 0,1 0 0 0 0,0 0 0 0 0,-1 0 0 0 0,1 0 0 0 0,-1 0 0 0 0,1 0 0 0 0,0-1 0 0 0,-1 1 0 0 0,1 0 0 0 0,-1 0 0 0 0,1 0 0 0 0,-1-1 0 0 0,1 1 0 0 0,-1 0 0 0 0,1-1 0 0 0,-1 1 0 0 0,1 0 0 0 0,-1-1 0 0 0,1 1 0 0 0,-1-1 0 0 0,2-1 0 0 0,4-2-3 0 0,0-1 0 0 0,0 0 0 0 0,0-1 0 0 0,-1 0 0 0 0,0 1 0 0 0,0-1 0 0 0,7-12 0 0 0,1-5-32 0 0,10-23-1 0 0,2-7-13 0 0,0 9-14 0 0,6-14-4 0 0,70-95 0 0 0,-85 132 61 0 0,16-21 5 0 0,2 2-1 0 0,62-58 0 0 0,-86 90 2 0 0,22-12 0 0 0,1-2 0 0 0,-31 20 9 0 0,1 0 0 0 0,0 0 1 0 0,0 0-1 0 0,0 1 0 0 0,0-1 0 0 0,5-1 0 0 0,-7 3-5 0 0,0 0 0 0 0,1-1 1 0 0,-1 1-1 0 0,0 0 0 0 0,0 0 0 0 0,0 0 0 0 0,0 0 1 0 0,1 0-1 0 0,-1 0 0 0 0,0 0 0 0 0,0 0 0 0 0,0 1 1 0 0,0-1-1 0 0,1 0 0 0 0,-1 1 0 0 0,0-1 0 0 0,0 1 1 0 0,0-1-1 0 0,0 1 0 0 0,2 1 0 0 0,-2 0 9 0 0,-1-2-10 0 0,0 1 0 0 0,1-1 0 0 0,-1 1 0 0 0,1-1 0 0 0,-1 1 0 0 0,0-1-1 0 0,1 0 1 0 0,-1 1 0 0 0,1-1 0 0 0,-1 0 0 0 0,1 1 0 0 0,-1-1 0 0 0,1 0-1 0 0,-1 0 1 0 0,1 1 0 0 0,0-1 0 0 0,-1 0 0 0 0,1 0 0 0 0,-1 0 0 0 0,1 0-1 0 0,-1 0 1 0 0,1 0 0 0 0,0 0 0 0 0,-1 0 0 0 0,1 0 0 0 0,-1 0 0 0 0,2 0-1 0 0,21 1-1339 0 0,-16-2-275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2.5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461 257 15119 0 0,'2'-15'694'0'0,"-2"12"-22"0"0,2-11-406 0 0,-2 7 27 0 0,0 0 0 0 0,0 0 0 0 0,-1 0 0 0 0,1 0 0 0 0,-1 0 0 0 0,-1 0-1 0 0,1 1 1 0 0,-1-1 0 0 0,-1 0 0 0 0,1 1 0 0 0,-1-1 0 0 0,0 1 0 0 0,-1 0 0 0 0,-6-9 0 0 0,1 3 456 0 0,0 0 1 0 0,-1 1-1 0 0,0 0 1 0 0,-1 1-1 0 0,-23-17 1 0 0,28 23-695 0 0,0 0 1 0 0,0 0 0 0 0,-1 1 0 0 0,1 0-1 0 0,-1 0 1 0 0,0 0 0 0 0,0 1-1 0 0,0 0 1 0 0,-9-1 0 0 0,10 2-52 0 0,1 1 1 0 0,0 0 0 0 0,-1 0-1 0 0,1 0 1 0 0,-1 1-1 0 0,1 0 1 0 0,0 0 0 0 0,-1 0-1 0 0,1 1 1 0 0,0-1-1 0 0,0 1 1 0 0,0 0 0 0 0,-5 4-1 0 0,-3 2-7 0 0,1 1 0 0 0,0 0-1 0 0,0 1 1 0 0,1 1 0 0 0,1-1 0 0 0,0 2 0 0 0,0 0-1 0 0,1 0 1 0 0,1 0 0 0 0,0 1 0 0 0,-8 17-1 0 0,4-5-21 0 0,2 0 0 0 0,1 1 0 0 0,0 0 0 0 0,2 1 0 0 0,-5 36 0 0 0,9-37 15 0 0,1 0 0 0 0,1-1 0 0 0,2 1 0 0 0,0 0 0 0 0,2 0 0 0 0,0 0 0 0 0,2-1 0 0 0,1 0 0 0 0,1 0 0 0 0,1 0 0 0 0,1-1 0 0 0,1 0 0 0 0,1-1 0 0 0,23 35 0 0 0,-17-32-55 0 0,1-2-1 0 0,35 38 0 0 0,-44-54-163 0 0,0 0 0 0 0,0 0 1 0 0,0-1-1 0 0,1-1 0 0 0,0 1 0 0 0,1-2 1 0 0,-1 1-1 0 0,1-1 0 0 0,22 6 0 0 0,-1-4-1387 0 0,2-2-72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2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80 313 17567 0 0,'-17'-14'842'0'0,"12"11"-710"0"0,0-1 1 0 0,0-1 0 0 0,1 1 0 0 0,-1 0 0 0 0,1-1 0 0 0,0 0-1 0 0,-7-11 1 0 0,8 10 141 0 0,1-1 0 0 0,-1 0 0 0 0,1 0 1 0 0,0 0-1 0 0,1 0 0 0 0,0-1 0 0 0,0 1 0 0 0,0 0 0 0 0,1-1 0 0 0,0 1 0 0 0,1 0 0 0 0,0 0 0 0 0,0-1 0 0 0,0 1 0 0 0,4-12 1 0 0,-2 11-154 0 0,0-1 1 0 0,1 1 0 0 0,0 0 0 0 0,0 0 0 0 0,1 1 0 0 0,0-1 0 0 0,0 1 0 0 0,1 0 0 0 0,0 0 0 0 0,0 1 0 0 0,0 0 0 0 0,12-9 0 0 0,-13 12-85 0 0,-1 0 1 0 0,1 1-1 0 0,-1-1 1 0 0,1 1-1 0 0,0 0 0 0 0,-1 0 1 0 0,1 1-1 0 0,0 0 1 0 0,0-1-1 0 0,1 2 1 0 0,-1-1-1 0 0,0 0 0 0 0,0 1 1 0 0,0 0-1 0 0,0 0 1 0 0,0 1-1 0 0,1 0 1 0 0,-1-1-1 0 0,10 5 0 0 0,-8-3-18 0 0,0 1-1 0 0,0 1 0 0 0,0-1 1 0 0,0 1-1 0 0,-1 1 0 0 0,1-1 1 0 0,-1 1-1 0 0,0 0 0 0 0,-1 1 1 0 0,1-1-1 0 0,-1 1 0 0 0,8 10 0 0 0,-2 3-9 0 0,0 0 0 0 0,0 1-1 0 0,-2 0 1 0 0,0 0-1 0 0,-2 1 1 0 0,0 0 0 0 0,-2 0-1 0 0,6 36 1 0 0,-7-22 3 0 0,-2-1 0 0 0,-1 1 1 0 0,-1-1-1 0 0,-10 62 0 0 0,8-87-12 0 0,0 8 0 0 0,-1 1 0 0 0,-7 17 0 0 0,9-30 0 0 0,-1-1 0 0 0,0 1 0 0 0,0-1 0 0 0,0 0 0 0 0,0 0 0 0 0,-1 0 0 0 0,1 0 0 0 0,-1 0 0 0 0,0-1 0 0 0,0 1 0 0 0,-1-1 0 0 0,1 0 0 0 0,-5 3 0 0 0,-7 4 48 0 0,-1 0 0 0 0,-1-2 0 0 0,-25 11 0 0 0,40-19-39 0 0,0 1-1 0 0,-1 0 1 0 0,1-1-1 0 0,-1 0 1 0 0,1 1 0 0 0,0-1-1 0 0,-1 0 1 0 0,1 0-1 0 0,-1 0 1 0 0,1-1 0 0 0,-1 1-1 0 0,1-1 1 0 0,0 1-1 0 0,-1-1 1 0 0,1 0 0 0 0,0 0-1 0 0,0 0 1 0 0,0 0-1 0 0,-1 0 1 0 0,1 0 0 0 0,0-1-1 0 0,0 1 1 0 0,-2-3-1 0 0,-4-4 27 0 0,1 1 0 0 0,1-1 0 0 0,0 0-1 0 0,-7-12 1 0 0,3 5-3 0 0,-6-10 12 0 0,0-1-1 0 0,1-1 1 0 0,2 0 0 0 0,-11-33 0 0 0,18 42-62 0 0,1 1 0 0 0,0-1 1 0 0,2-1-1 0 0,0 1 0 0 0,1 0 1 0 0,1-1-1 0 0,2-36 0 0 0,1 43-103 0 0,0 1 0 0 0,1 0 0 0 0,0-1 0 0 0,1 1 0 0 0,0 0 0 0 0,10-18 0 0 0,13-15-2520 0 0,4 4-4541 0 0,-13 17 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0:07:32.7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 24575,'347'9'0,"-298"-7"0,470 1 0,-276-4 0,-209 0 0,68-8 0,-73 6 38,0 1-1,43 3 1,-19 0-1516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3.4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91 10591 0 0,'0'14'1839'0'0,"2"1"-1"0"0,-1-1 0 0 0,2 0 0 0 0,0 0 1 0 0,6 17-1 0 0,2 11-769 0 0,6 31-172 0 0,22 109 135 0 0,-6-39-799 0 0,-22-96-211 0 0,-7-32-13 0 0,1 0 0 0 0,0-1 1 0 0,12 24-1 0 0,-17-37-12 0 0,0-1 1 0 0,0 0-1 0 0,0 1 1 0 0,0-1-1 0 0,0 0 0 0 0,0 0 1 0 0,1 1-1 0 0,-1-1 0 0 0,0 0 1 0 0,0 1-1 0 0,0-1 0 0 0,1 0 1 0 0,-1 0-1 0 0,0 1 1 0 0,0-1-1 0 0,1 0 0 0 0,-1 0 1 0 0,0 0-1 0 0,0 0 0 0 0,1 1 1 0 0,-1-1-1 0 0,0 0 0 0 0,1 0 1 0 0,-1 0-1 0 0,0 0 0 0 0,1 0 1 0 0,-1 0-1 0 0,0 0 1 0 0,1 0-1 0 0,5-7-115 0 0,3-23-161 0 0,-8 24 203 0 0,26-145-1275 0 0,-11 41 526 0 0,-3 40 439 0 0,13-61-305 0 0,-19 101 479 0 0,2 1 0 0 0,18-39 0 0 0,-25 62 232 0 0,1 0-35 0 0,-1 1 0 0 0,1-1-1 0 0,0 1 1 0 0,5-7 0 0 0,-7 11 40 0 0,0 0 1 0 0,0 0-1 0 0,0 0 1 0 0,0 0-1 0 0,0 0 0 0 0,0 1 1 0 0,0-1-1 0 0,0 0 1 0 0,1 0-1 0 0,-1 1 1 0 0,0-1-1 0 0,0 1 1 0 0,1-1-1 0 0,-1 1 0 0 0,1-1 1 0 0,-1 1-1 0 0,0 0 1 0 0,1 0-1 0 0,-1 0 1 0 0,1 0-1 0 0,-1 0 1 0 0,0 0-1 0 0,3 0 1 0 0,-4 0 2 0 0,1 1 0 0 0,0-1 0 0 0,0 0 0 0 0,-1 1 0 0 0,1-1 0 0 0,0 1 1 0 0,-1-1-1 0 0,1 1 0 0 0,0-1 0 0 0,-1 1 0 0 0,1-1 0 0 0,-1 1 1 0 0,1 0-1 0 0,-1-1 0 0 0,1 1 0 0 0,-1 0 0 0 0,1 0 0 0 0,1 2 66 0 0,4 5 105 0 0,0 1 1 0 0,-1 0-1 0 0,0 0 1 0 0,0 0 0 0 0,-1 0-1 0 0,5 15 1 0 0,13 64 802 0 0,-11-37-612 0 0,8 44 215 0 0,2 9-191 0 0,-17-90-410 0 0,0 0-1 0 0,1 0 1 0 0,1 0 0 0 0,1-1-1 0 0,8 14 1 0 0,-14-25-76 0 0,0-1 0 0 0,0 1-1 0 0,0-1 1 0 0,1 1 0 0 0,-1-1-1 0 0,0 1 1 0 0,1-1 0 0 0,-1 0-1 0 0,1 1 1 0 0,0-1 0 0 0,0 0 0 0 0,2 1-1 0 0,-3-2 28 0 0,0 0-1 0 0,-1 1 0 0 0,1-1 0 0 0,0 0 1 0 0,0 0-1 0 0,-1 0 0 0 0,1 0 1 0 0,0 0-1 0 0,0 0 0 0 0,0-1 1 0 0,-1 1-1 0 0,1 0 0 0 0,0 0 0 0 0,0 0 1 0 0,-1-1-1 0 0,1 1 0 0 0,0 0 1 0 0,-1-1-1 0 0,1 1 0 0 0,0-1 0 0 0,-1 1 1 0 0,1-1-1 0 0,-1 1 0 0 0,1-1 1 0 0,0 1-1 0 0,-1-1 0 0 0,1 0 0 0 0,-1 1 1 0 0,0-1-1 0 0,1 0 0 0 0,-1 1 1 0 0,0-1-1 0 0,1 0 0 0 0,-1 0 0 0 0,1 0 1 0 0,4-13-378 0 0,0 1 0 0 0,-1-1 0 0 0,0 0 0 0 0,-1 0 0 0 0,2-16 0 0 0,2-76-627 0 0,-6 84 1026 0 0,0-25-52 0 0,8-112-67 0 0,-5 122 483 0 0,2 1 1 0 0,12-46 0 0 0,-17 79-233 0 0,0 1 0 0 0,0 0 0 0 0,-1 0 0 0 0,1 0 0 0 0,0 0 0 0 0,1 0 0 0 0,-1 0 0 0 0,0 0 0 0 0,1 0 0 0 0,2-3 0 0 0,-3 5-65 0 0,-1 0 0 0 0,1 0 0 0 0,-1 0 0 0 0,0 0 0 0 0,1 0 1 0 0,-1 1-1 0 0,1-1 0 0 0,-1 0 0 0 0,1 0 0 0 0,-1 0 1 0 0,1 0-1 0 0,-1 1 0 0 0,0-1 0 0 0,1 0 0 0 0,-1 0 1 0 0,1 1-1 0 0,-1-1 0 0 0,0 0 0 0 0,1 0 0 0 0,-1 1 1 0 0,0-1-1 0 0,1 1 0 0 0,7 8 354 0 0,-3-2-167 0 0,0 0 1 0 0,0 0-1 0 0,-1 1 0 0 0,0 0 0 0 0,5 14 1 0 0,11 46 423 0 0,-16-51-522 0 0,6 21 39 0 0,8 32-180 0 0,49 125-1 0 0,-50-167-3496 0 0,-8-17 1404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4.1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77 14111 0 0,'2'12'3451'0'0,"6"7"-2531"0"0,0-2-247 0 0,38 138 3017 0 0,-21-62-2677 0 0,-7-20-564 0 0,-10-39-343 0 0,22 63 0 0 0,-29-96-362 0 0,10-8-939 0 0,-8 1 919 0 0,-1 0-1 0 0,0 0 0 0 0,0 0 0 0 0,-1-1 1 0 0,0 1-1 0 0,0-1 0 0 0,-1 1 0 0 0,1-1 1 0 0,-2-6-1 0 0,1 0-29 0 0,0-96-1256 0 0,0 50 1273 0 0,6-62 0 0 0,-4 105 282 0 0,7-50 194 0 0,-7 58-11 0 0,0 1-1 0 0,0-1 0 0 0,1 0 0 0 0,0 1 0 0 0,0-1 1 0 0,5-6-1 0 0,-8 13-120 0 0,1 0 1 0 0,-1 1-1 0 0,1-1 1 0 0,-1 0-1 0 0,1 0 1 0 0,-1 1 0 0 0,1-1-1 0 0,0 0 1 0 0,-1 1-1 0 0,1-1 1 0 0,0 0-1 0 0,-1 1 1 0 0,1-1-1 0 0,0 1 1 0 0,0 0-1 0 0,0-1 1 0 0,0 1-1 0 0,-1-1 1 0 0,1 1-1 0 0,0 0 1 0 0,0 0-1 0 0,0-1 1 0 0,0 1-1 0 0,0 0 1 0 0,1 0-1 0 0,-1 1 10 0 0,0-1-1 0 0,1 0 0 0 0,-1 1 1 0 0,0 0-1 0 0,0-1 0 0 0,0 1 1 0 0,1 0-1 0 0,-1-1 0 0 0,0 1 1 0 0,0 0-1 0 0,0 0 0 0 0,0 0 1 0 0,0 0-1 0 0,1 2 0 0 0,3 4 149 0 0,-1 0-1 0 0,0 0 1 0 0,0 0-1 0 0,3 10 0 0 0,75 231 1727 0 0,-76-226-1889 0 0,10 26 0 0 0,-14-42-52 0 0,1-1 1 0 0,-1 0-1 0 0,1 1 0 0 0,0-1 0 0 0,0 0 0 0 0,1-1 0 0 0,0 1 0 0 0,0-1 0 0 0,8 8 0 0 0,-11-11-34 0 0,0-1-1 0 0,-1 0 0 0 0,1 0 1 0 0,0 0-1 0 0,-1 0 0 0 0,1 0 1 0 0,0 1-1 0 0,0-1 0 0 0,-1 0 1 0 0,1-1-1 0 0,0 1 0 0 0,-1 0 1 0 0,1 0-1 0 0,0 0 0 0 0,0 0 1 0 0,-1 0-1 0 0,1-1 0 0 0,0 1 1 0 0,-1 0-1 0 0,1-1 0 0 0,1 0 1 0 0,12-9-478 0 0,-8 3 120 0 0,1-1 0 0 0,-2 0 0 0 0,1-1 0 0 0,-1 0-1 0 0,0 1 1 0 0,0-2 0 0 0,5-17 0 0 0,17-71-1576 0 0,-21 67 1601 0 0,25-91-1239 0 0,-26 106 1435 0 0,1 1 0 0 0,0-1 0 0 0,1 1 1 0 0,1 1-1 0 0,13-20 0 0 0,-20 31 176 0 0,0 2 45 0 0,0-1 0 0 0,0 1 0 0 0,1-1-1 0 0,-1 1 1 0 0,0-1 0 0 0,0 1 0 0 0,1 0 0 0 0,-1-1 0 0 0,2 0 0 0 0,-1 3 88 0 0,0 0 0 0 0,0 1 0 0 0,-1-1 0 0 0,1 0 0 0 0,-1 1 0 0 0,1-1 1 0 0,-1 1-1 0 0,1 0 0 0 0,1 3 0 0 0,6 12 981 0 0,-1 1 0 0 0,9 30 0 0 0,-6-17-415 0 0,30 85 1222 0 0,-22-54-1409 0 0,-17-52-671 0 0,0 1-1 0 0,1-1 0 0 0,0 0 0 0 0,1 0 1 0 0,0-1-1 0 0,1 1 0 0 0,11 17 0 0 0,-8-23-2829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4.6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57 555 14855 0 0,'0'0'680'0'0,"0"2"-10"0"0,11 153 4024 0 0,-8-127-3987 0 0,4 43 778 0 0,29 123 0 0 0,-34-188-1616 0 0,0-1-1 0 0,0 1 0 0 0,0-1 1 0 0,5 9-1 0 0,-6-13-53 0 0,0 1-1 0 0,0 0 1 0 0,1-1-1 0 0,-1 1 1 0 0,0 0-1 0 0,1-1 0 0 0,-1 0 1 0 0,1 1-1 0 0,0-1 1 0 0,-1 0-1 0 0,1 0 1 0 0,0 0-1 0 0,0 0 1 0 0,0 0-1 0 0,3 1 1 0 0,5 0-1990 0 0</inkml:trace>
  <inkml:trace contextRef="#ctx0" brushRef="#br0" timeOffset="1">48 0 8751 0 0,'0'0'952'0'0,"-12"5"-952"0"0,2 1 0 0 0,2 0 1256 0 0,1 3 240 0 0,2-1 40 0 0,1 4-5056 0 0,3 2-1024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5.0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135 1 4607 0 0,'0'1'354'0'0,"15"45"1665"0"0,18 63 8275 0 0,-21-70-9643 0 0,68 302 4832 0 0,-21-87-4660 0 0,-51-225-244 0 0,-3-16-2034 0 0</inkml:trace>
  <inkml:trace contextRef="#ctx0" brushRef="#br0" timeOffset="1">0 406 11519 0 0,'0'0'887'0'0,"1"2"-617"0"0,-1 0-1 0 0,0 0 1 0 0,1 0 0 0 0,0-1-1 0 0,-1 1 1 0 0,1 0 0 0 0,1 2-1 0 0,32 20 6750 0 0,-26-20-6639 0 0,0 0 0 0 0,0 0 0 0 0,0-1 0 0 0,1 0 0 0 0,8 2 0 0 0,20 1-210 0 0,0-1 1 0 0,0-2-1 0 0,0-1 0 0 0,71-7 1 0 0,-40-4-1958 0 0,-32 4 675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5.4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367 113 8287 0 0,'0'-2'115'0'0,"0"1"-1"0"0,0 0 0 0 0,0-1 0 0 0,0 1 0 0 0,0-1 0 0 0,-1 1 0 0 0,1-1 1 0 0,0 1-1 0 0,-1-1 0 0 0,1 1 0 0 0,-1-1 0 0 0,1 1 0 0 0,-1 0 1 0 0,1-1-1 0 0,-1 1 0 0 0,-1-1 0 0 0,-15-21 5161 0 0,9 16-4359 0 0,0 0 0 0 0,0 0 0 0 0,0 1 0 0 0,-1 0-1 0 0,0 1 1 0 0,0 0 0 0 0,-19-8 0 0 0,24 11-803 0 0,-1 1 1 0 0,1 0-1 0 0,-1-1 1 0 0,0 1-1 0 0,0 1 1 0 0,1-1-1 0 0,-1 1 1 0 0,0 0-1 0 0,0 0 0 0 0,1 0 1 0 0,-1 1-1 0 0,0-1 1 0 0,0 1-1 0 0,1 0 1 0 0,-1 1-1 0 0,1-1 1 0 0,-1 1-1 0 0,1 0 1 0 0,-7 3-1 0 0,2 2-4 0 0,1 0 0 0 0,-1 0 0 0 0,1 1 0 0 0,0 0 0 0 0,1 0 0 0 0,0 1 0 0 0,-8 12 0 0 0,2 1-1 0 0,0 0 1 0 0,-10 27-1 0 0,15-30-77 0 0,2 1-1 0 0,0 1 1 0 0,1-1-1 0 0,1 1 1 0 0,0 0-1 0 0,2 0 0 0 0,1 0 1 0 0,0 1-1 0 0,2-1 1 0 0,3 23-1 0 0,-2-31-20 0 0,1 1 0 0 0,1-1 0 0 0,0 1 1 0 0,1-1-1 0 0,1 0 0 0 0,-1-1 0 0 0,2 1 0 0 0,0-1 0 0 0,12 15 0 0 0,-14-20-21 0 0,0-1 0 0 0,0 0 0 0 0,0 0 0 0 0,1 0 0 0 0,0-1 0 0 0,1 0 0 0 0,-1 0 0 0 0,1 0 0 0 0,0-1 0 0 0,0 0 0 0 0,0-1 0 0 0,1 1 0 0 0,-1-1 0 0 0,1-1 0 0 0,0 1 0 0 0,-1-1 0 0 0,13 1 0 0 0,-14-3-75 0 0,-1 0 0 0 0,1 0 0 0 0,-1-1 0 0 0,1 0 0 0 0,-1 0 0 0 0,1 0 0 0 0,-1-1 0 0 0,0 0 0 0 0,8-3 0 0 0,-3 0-1031 0 0,-1-1 0 0 0,1 1 0 0 0,15-14 0 0 0,-5 2-6730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5.8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 3679 0 0,'11'-2'16255'0'0,"-7"13"-17526"0"0,2 15 2065 0 0,0-1-1 0 0,2 36 1 0 0,-3-15-312 0 0,1-4-102 0 0,28 140 705 0 0,18 32-489 0 0,-32-125-492 0 0,-10-27-43 0 0,-9-47-46 0 0,1 1-1 0 0,1-1 1 0 0,1 0 0 0 0,5 16 0 0 0,5 5 28 0 0,-9-20-62 0 0,2 0-1 0 0,0 0 1 0 0,12 20-1 0 0,-19-36 10 0 0,1 1 0 0 0,-1-1 0 0 0,0 0-1 0 0,1 0 1 0 0,-1 1 0 0 0,0-1 0 0 0,1 0 0 0 0,-1 0-1 0 0,0 0 1 0 0,1 0 0 0 0,-1 0 0 0 0,0 1 0 0 0,1-1-1 0 0,-1 0 1 0 0,0 0 0 0 0,1 0 0 0 0,-1 0 0 0 0,0 0-1 0 0,1 0 1 0 0,-1 0 0 0 0,1 0 0 0 0,-1 0 0 0 0,0 0-1 0 0,1-1 1 0 0,-1 1 0 0 0,0 0 0 0 0,1 0 0 0 0,-1 0 0 0 0,1-1-1 0 0,8-4-244 0 0,-8 4 215 0 0,1 0-1 0 0,-1-1 1 0 0,0 1 0 0 0,1-1 0 0 0,-1 1 0 0 0,0-1 0 0 0,0 0-1 0 0,0 0 1 0 0,0 1 0 0 0,-1-1 0 0 0,1 0 0 0 0,0 0 0 0 0,-1 0-1 0 0,1 0 1 0 0,-1 0 0 0 0,0 0 0 0 0,1 0 0 0 0,-1 0 0 0 0,0 0-1 0 0,0 0 1 0 0,-1-3 0 0 0,2-14-219 0 0,9-64-536 0 0,13-80 232 0 0,-21 157 550 0 0,24-97-220 0 0,-20 87 185 0 0,0 0-1 0 0,0 0 0 0 0,2 1 0 0 0,11-19 0 0 0,-4 9 21 0 0,-14 21 65 0 0,1-1 1 0 0,1 1 0 0 0,-1 0-1 0 0,1 0 1 0 0,-1 0-1 0 0,1 0 1 0 0,0 0-1 0 0,1 0 1 0 0,-1 1 0 0 0,0 0-1 0 0,1 0 1 0 0,8-6-1 0 0,-11 9-5 0 0,0 0 0 0 0,-1 0 0 0 0,1-1 0 0 0,0 1 0 0 0,0 0 1 0 0,0 0-1 0 0,0 0 0 0 0,0 0 0 0 0,0 0 0 0 0,0 0 0 0 0,0 1 0 0 0,0-1 0 0 0,0 0 0 0 0,0 0 0 0 0,0 1 0 0 0,0-1 0 0 0,-1 0 0 0 0,1 1 0 0 0,0-1 0 0 0,0 1 0 0 0,0-1 1 0 0,-1 1-1 0 0,1-1 0 0 0,0 1 0 0 0,-1 0 0 0 0,1-1 0 0 0,0 1 0 0 0,-1 0 0 0 0,1 0 0 0 0,-1 0 0 0 0,1-1 0 0 0,-1 1 0 0 0,1 0 0 0 0,-1 0 0 0 0,1 1 0 0 0,2 5 121 0 0,0 1 0 0 0,0 0 0 0 0,2 8 0 0 0,-3-10-11 0 0,27 121 1310 0 0,-3-14-525 0 0,2-3-429 0 0,19 63-1796 0 0,-40-152-265 0 0,1-1-77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6.6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178 155 2759 0 0,'2'-11'83'0'0,"0"-1"0"0"0,-1-21-1 0 0,0 26 949 0 0,0 0-1 0 0,0 0 0 0 0,4-12 0 0 0,1-8 2573 0 0,-6 25-3368 0 0,0 1 0 0 0,1-1-1 0 0,-1 0 1 0 0,1 1 0 0 0,0-1-1 0 0,-1 1 1 0 0,1-1 0 0 0,0 1-1 0 0,0 0 1 0 0,0-1 0 0 0,0 1-1 0 0,0 0 1 0 0,0 0 0 0 0,0-1-1 0 0,1 1 1 0 0,-1 0 0 0 0,0 0-1 0 0,1 0 1 0 0,-1 0 0 0 0,0 1-1 0 0,1-1 1 0 0,-1 0 0 0 0,1 1-1 0 0,0-1 1 0 0,-1 1-1 0 0,1-1 1 0 0,-1 1 0 0 0,1 0-1 0 0,0 0 1 0 0,-1-1 0 0 0,1 1-1 0 0,0 0 1 0 0,2 1 0 0 0,1-1-11 0 0,-1 0 0 0 0,1 1 0 0 0,0-1 0 0 0,-1 1 0 0 0,1 1 0 0 0,-1-1 0 0 0,1 0 0 0 0,-1 1 0 0 0,0 0 0 0 0,1 0 0 0 0,4 4 0 0 0,-1 0 5 0 0,-1 1 0 0 0,1 1-1 0 0,-1-1 1 0 0,-1 1 0 0 0,1 1 0 0 0,-1-1 0 0 0,-1 1 0 0 0,0 0 0 0 0,5 12 0 0 0,5 15 361 0 0,12 41 0 0 0,-23-64-482 0 0,5 21 125 0 0,-2 1 0 0 0,5 51-1 0 0,0 5 14 0 0,-10-78-227 0 0,8 26 1 0 0,-9-38-155 0 0,-28-17-1265 0 0,5-2 867 0 0,-47-30 1 0 0,-32-10-555 0 0,93 54 1017 0 0,1 0 0 0 0,-1 1 0 0 0,1 0 0 0 0,-1 0 0 0 0,0 1 0 0 0,0 0 0 0 0,-1 1 0 0 0,1-1 0 0 0,-10 1 0 0 0,13 1 137 0 0,-1 0-1 0 0,1 1 1 0 0,-1-1-1 0 0,1 1 1 0 0,-1 0-1 0 0,1 1 1 0 0,0-1-1 0 0,-1 1 1 0 0,1 0-1 0 0,0 0 1 0 0,0 1-1 0 0,1 0 1 0 0,-1 0-1 0 0,-7 5 0 0 0,5-2 133 0 0,0 1 0 0 0,1-1-1 0 0,0 1 1 0 0,0 0-1 0 0,0 1 1 0 0,1 0-1 0 0,0-1 1 0 0,1 1-1 0 0,0 1 1 0 0,0-1-1 0 0,1 1 1 0 0,-3 9-1 0 0,4-12-121 0 0,1 0 0 0 0,0 1-1 0 0,1-1 1 0 0,-1 0 0 0 0,1 1 0 0 0,0-1-1 0 0,1 0 1 0 0,-1 0 0 0 0,1 1-1 0 0,1-1 1 0 0,-1 0 0 0 0,1 0 0 0 0,0 0-1 0 0,0 0 1 0 0,1 0 0 0 0,0 0 0 0 0,0-1-1 0 0,6 9 1 0 0,-6-9-55 0 0,1 0 0 0 0,1 0 0 0 0,-1 0 0 0 0,1 0 0 0 0,0 0 0 0 0,0-1 0 0 0,0 0 0 0 0,0 0 0 0 0,1 0 0 0 0,0-1 0 0 0,0 0 0 0 0,0 0 0 0 0,0 0 0 0 0,0-1 0 0 0,0 0 0 0 0,1 0 0 0 0,-1-1 0 0 0,1 1 0 0 0,-1-2 0 0 0,1 1 0 0 0,0-1 0 0 0,-1 1 0 0 0,1-2 0 0 0,0 1 0 0 0,6-2 0 0 0,7-2-90 0 0,0 0 0 0 0,0-1 0 0 0,0-1 0 0 0,-1-1-1 0 0,0-1 1 0 0,0-1 0 0 0,-1 0 0 0 0,26-18 0 0 0,-31 19-214 0 0,-1-1 0 0 0,0 0 0 0 0,0-1 0 0 0,-1-1 0 0 0,0 0 0 0 0,-1 0 0 0 0,0-1 0 0 0,-1 0 1 0 0,0-1-1 0 0,-1 0 0 0 0,0 0 0 0 0,-1-1 0 0 0,-1 0 0 0 0,0 0 0 0 0,8-29 0 0 0,8-89-1887 0 0,-12 62 1200 0 0,-3 2 81 0 0,3-10 433 0 0,-6 57 1671 0 0,-4 23-765 0 0,37 190 2977 0 0,-1-4-1831 0 0,-27-149-1446 0 0,2 0 0 0 0,20 44 0 0 0,-26-72-151 0 0,5-2-73 0 0,-6-9 9 0 0,-4-1 46 0 0,1 2-16 0 0,-1-1-1 0 0,1-1 0 0 0,0 1 1 0 0,0 0-1 0 0,0 0 0 0 0,0 0 1 0 0,0 0-1 0 0,-1-1 0 0 0,1 1 1 0 0,0 0-1 0 0,0-1 0 0 0,-1 1 1 0 0,1 0-1 0 0,0-1 0 0 0,0 1 0 0 0,-1-1 1 0 0,1 1-1 0 0,0-1 0 0 0,-1 0 1 0 0,1 1-1 0 0,-1-1 0 0 0,1 0 1 0 0,10-17-551 0 0,-7 7 339 0 0,0-1 0 0 0,-1 1 0 0 0,-1-1 0 0 0,0 0 0 0 0,-1 0 0 0 0,1-20 0 0 0,-1 1-84 0 0,9-54-763 0 0,25-97-1 0 0,-31 162 837 0 0,12-28 0 0 0,-14 42 275 0 0,0 0-1 0 0,1 0 1 0 0,0 1-1 0 0,0-1 1 0 0,0 1-1 0 0,1 0 1 0 0,0 0 0 0 0,0 0-1 0 0,5-5 1 0 0,-8 9 40 0 0,1 0 0 0 0,-1 1 0 0 0,0-1 0 0 0,1 0 0 0 0,-1 0 0 0 0,0 1 0 0 0,1-1 0 0 0,-1 1 0 0 0,1-1 0 0 0,-1 1 1 0 0,1 0-1 0 0,-1 0 0 0 0,1-1 0 0 0,-1 1 0 0 0,1 0 0 0 0,-1 0 0 0 0,1 0 0 0 0,-1 1 0 0 0,1-1 0 0 0,-1 0 0 0 0,1 1 1 0 0,-1-1-1 0 0,1 1 0 0 0,-1-1 0 0 0,1 1 0 0 0,-1-1 0 0 0,0 1 0 0 0,1 0 0 0 0,-1 0 0 0 0,0 0 0 0 0,0 0 0 0 0,2 2 1 0 0,2 1 190 0 0,0 0 1 0 0,-1 1-1 0 0,0 0 1 0 0,0 0-1 0 0,0 0 1 0 0,4 9-1 0 0,-5-5-53 0 0,1 1 0 0 0,-1-1 0 0 0,0 1 0 0 0,-1 0 0 0 0,0 0 0 0 0,-1 0 0 0 0,0 1 0 0 0,-1 10 1 0 0,3 16 296 0 0,25 151 1244 0 0,-26-174-1608 0 0,1 0 0 0 0,1-1 0 0 0,8 21 0 0 0,-10-30-418 0 0,0 0 1 0 0,0 0-1 0 0,0 0 0 0 0,0-1 0 0 0,0 1 1 0 0,1-1-1 0 0,0 0 0 0 0,-1 0 1 0 0,1 0-1 0 0,0 0 0 0 0,1 0 1 0 0,-1 0-1 0 0,0-1 0 0 0,1 0 1 0 0,0 1-1 0 0,3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7.1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604 219 1375 0 0,'1'-2'107'0'0,"-1"-3"1450"0"0,1-1 1 0 0,-1 1-1 0 0,0-1 0 0 0,0 1 1 0 0,0-1-1 0 0,-1 0 0 0 0,0 1 1 0 0,-3-9-1 0 0,2 6-221 0 0,-1 0 1 0 0,-1 0-1 0 0,0 1 1 0 0,0-1-1 0 0,-6-8 1 0 0,2 5-706 0 0,-1 1 0 0 0,0-1 0 0 0,-1 2 1 0 0,0-1-1 0 0,0 1 0 0 0,-23-14 0 0 0,29 20-604 0 0,-1 0-1 0 0,1 1 1 0 0,0 0-1 0 0,-1 0 0 0 0,1 0 1 0 0,-1 1-1 0 0,0-1 1 0 0,1 1-1 0 0,-1 0 1 0 0,0 0-1 0 0,0 1 1 0 0,0 0-1 0 0,0-1 1 0 0,0 2-1 0 0,1-1 1 0 0,-1 0-1 0 0,0 1 1 0 0,0 0-1 0 0,0 0 1 0 0,1 1-1 0 0,-1-1 1 0 0,0 1-1 0 0,1 0 1 0 0,0 0-1 0 0,-1 0 1 0 0,1 1-1 0 0,0 0 1 0 0,-7 5-1 0 0,0 2-25 0 0,1-1-1 0 0,0 1 0 0 0,1 0 1 0 0,0 1-1 0 0,0 0 1 0 0,1 1-1 0 0,1 0 1 0 0,0 0-1 0 0,-8 19 1 0 0,9-16-9 0 0,0 1 1 0 0,1 0 0 0 0,1 0 0 0 0,0 0-1 0 0,2 0 1 0 0,0 1 0 0 0,-1 28 0 0 0,4-34 1 0 0,0 0 0 0 0,1 0-1 0 0,0 0 1 0 0,0 0 0 0 0,1 0 0 0 0,0-1 0 0 0,1 1 0 0 0,1-1 0 0 0,-1 0 0 0 0,1 0 0 0 0,8 10 0 0 0,-10-16-20 0 0,0 1 1 0 0,0-1-1 0 0,1-1 1 0 0,-1 1 0 0 0,1 0-1 0 0,0-1 1 0 0,0 0-1 0 0,0 0 1 0 0,0 0 0 0 0,1 0-1 0 0,-1-1 1 0 0,1 1-1 0 0,-1-1 1 0 0,1 0 0 0 0,0-1-1 0 0,0 1 1 0 0,0-1 0 0 0,0 0-1 0 0,0 0 1 0 0,0-1-1 0 0,0 1 1 0 0,0-1 0 0 0,1 0-1 0 0,-1-1 1 0 0,0 1-1 0 0,5-2 1 0 0,-3 0-69 0 0,-1 1 0 0 0,1-1 0 0 0,-1-1-1 0 0,1 1 1 0 0,-1-1 0 0 0,0-1 0 0 0,0 1 0 0 0,0-1-1 0 0,0 0 1 0 0,-1 0 0 0 0,0 0 0 0 0,1-1 0 0 0,-2 0-1 0 0,1 0 1 0 0,0 0 0 0 0,5-10 0 0 0,-5 6 19 0 0,0 0 1 0 0,-1-1 0 0 0,0 1-1 0 0,-1 0 1 0 0,0-1-1 0 0,0 0 1 0 0,-1 0-1 0 0,-1 0 1 0 0,1 0 0 0 0,-1-18-1 0 0,-1-28 255 0 0,-12-93 0 0 0,13 143 579 0 0,3 12-623 0 0,6 14-135 0 0,43 120 13 0 0,13 39 64 0 0,-49-129-22 0 0,41 149 391 0 0,-52-172-315 0 0,-2 1 1 0 0,-1 0-1 0 0,-1-1 1 0 0,-1 1-1 0 0,-4 41 0 0 0,0-43 62 0 0,-2-1-1 0 0,0 1 0 0 0,-13 34 0 0 0,11-43-61 0 0,0-1 0 0 0,0 0-1 0 0,-2 0 1 0 0,0-1-1 0 0,-21 28 1 0 0,3-10 68 0 0,7-8-12 0 0,-35 34-1 0 0,47-52-157 0 0,0-1 0 0 0,0 1 0 0 0,0-2 1 0 0,-1 1-1 0 0,0-1 0 0 0,0 0 0 0 0,0-1 0 0 0,-19 6 1 0 0,14-7-44 0 0,0 0-1 0 0,1-1 1 0 0,-1-1 0 0 0,0 0 0 0 0,0-1 0 0 0,0 0 0 0 0,0-1 0 0 0,0-1 0 0 0,1 0 0 0 0,-1-1 0 0 0,1 0-1 0 0,-1-1 1 0 0,1-1 0 0 0,0 0 0 0 0,1-1 0 0 0,-1 0 0 0 0,-16-12 0 0 0,15 9-322 0 0,1-1 0 0 0,0 0 0 0 0,0-1 0 0 0,1-1 0 0 0,1 0 0 0 0,0-1 0 0 0,1 0 0 0 0,0 0 0 0 0,1-1 0 0 0,0 0 0 0 0,1-1 1 0 0,1 0-1 0 0,0 0 0 0 0,-5-19 0 0 0,1-10-2448 0 0,6-1-5525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7.5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0 205 4607 0 0,'2'2'188'0'0,"-1"-1"-1"0"0,0 0 0 0 0,1 1 0 0 0,-1-1 0 0 0,1 0 0 0 0,-1 0 1 0 0,1 0-1 0 0,0 0 0 0 0,0 0 0 0 0,-1 0 0 0 0,1 0 0 0 0,0 0 1 0 0,5 1 1326 0 0,37 13 8329 0 0,3-7-3872 0 0,-27-6-4687 0 0,0-1 0 0 0,37-3-1 0 0,-31-1-1279 0 0,1-1 0 0 0,-1-2 0 0 0,0-1 0 0 0,-1 0 0 0 0,29-14 0 0 0,-38 14 29 0 0,-1 0-1 0 0,0-1 0 0 0,16-11 0 0 0,-27 15-24 0 0,1 1 0 0 0,-1 0 0 0 0,0-1 1 0 0,0 0-1 0 0,0 0 0 0 0,-1 0 0 0 0,0 0 0 0 0,0-1 0 0 0,0 1 0 0 0,0-1 1 0 0,0 0-1 0 0,-1 0 0 0 0,4-10 0 0 0,-6 13-6 0 0,0-1-1 0 0,1 1 1 0 0,-1 0-1 0 0,0-1 1 0 0,0 1-1 0 0,0 0 1 0 0,-1-1-1 0 0,1 1 1 0 0,0 0-1 0 0,-1 0 1 0 0,0-1 0 0 0,1 1-1 0 0,-1 0 1 0 0,0 0-1 0 0,0 0 1 0 0,0 0-1 0 0,0 0 1 0 0,-1 0-1 0 0,1 0 1 0 0,0 0-1 0 0,-1 0 1 0 0,1 1 0 0 0,-1-1-1 0 0,0 1 1 0 0,0-1-1 0 0,0 1 1 0 0,1 0-1 0 0,-1-1 1 0 0,-4 0-1 0 0,-2-3-34 0 0,-2 1 0 0 0,1 0 0 0 0,0 1 0 0 0,-1 0 0 0 0,-14-3 0 0 0,17 5 27 0 0,0 0 0 0 0,0 0 1 0 0,-1 1-1 0 0,1 0 0 0 0,0 1 0 0 0,0-1 0 0 0,0 2 1 0 0,-1-1-1 0 0,1 1 0 0 0,0 0 0 0 0,1 0 0 0 0,-1 0 1 0 0,0 1-1 0 0,1 0 0 0 0,-1 1 0 0 0,1-1 0 0 0,0 1 1 0 0,0 1-1 0 0,0-1 0 0 0,1 1 0 0 0,0 0 0 0 0,-5 5 1 0 0,0 1 56 0 0,1 1 0 0 0,1 0 1 0 0,0 0-1 0 0,0 0 1 0 0,1 1-1 0 0,1 0 0 0 0,0 0 1 0 0,1 1-1 0 0,0-1 1 0 0,-2 18-1 0 0,2-9 41 0 0,2 0 0 0 0,0 0 0 0 0,1 0 0 0 0,2 0 0 0 0,2 30 0 0 0,-1-42-60 0 0,1 0 1 0 0,0 0-1 0 0,0-1 1 0 0,1 1 0 0 0,0 0-1 0 0,1-1 1 0 0,0 0-1 0 0,0 0 1 0 0,1 0-1 0 0,0 0 1 0 0,1-1-1 0 0,-1 0 1 0 0,2 0 0 0 0,7 8-1 0 0,-6-9-55 0 0,1 0 0 0 0,0 0 1 0 0,0 0-1 0 0,0-1 0 0 0,1-1 0 0 0,0 0 0 0 0,0 0 0 0 0,1-1 1 0 0,-1 0-1 0 0,1-1 0 0 0,22 4 0 0 0,-19-5-617 0 0,0-1 0 0 0,0 0 0 0 0,0-1 0 0 0,0-1 0 0 0,-1 0 1 0 0,1-1-1 0 0,0 0 0 0 0,0-2 0 0 0,17-5 0 0 0,-4-2-7903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7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327 143 15775 0 0,'-4'-14'705'0'0,"-1"0"0"0"0,-1 1 0 0 0,0 0 0 0 0,-1 0 0 0 0,-10-15-1 0 0,14 24-392 0 0,0 0 0 0 0,0 1-1 0 0,0-1 1 0 0,-1 1-1 0 0,1 0 1 0 0,-1 0-1 0 0,0 0 1 0 0,1 0-1 0 0,-1 1 1 0 0,-1-1 0 0 0,1 1-1 0 0,0 0 1 0 0,0 0-1 0 0,-1 1 1 0 0,1-1-1 0 0,-1 1 1 0 0,0 0-1 0 0,1 0 1 0 0,-1 1 0 0 0,-5-1-1 0 0,0 2-120 0 0,1 0-1 0 0,0 0 1 0 0,0 1 0 0 0,1 0-1 0 0,-1 1 1 0 0,0 0 0 0 0,1 0-1 0 0,-1 1 1 0 0,1 0 0 0 0,0 0-1 0 0,0 1 1 0 0,1 0 0 0 0,0 1-1 0 0,-8 6 1 0 0,9-7-178 0 0,1 0 1 0 0,0-1-1 0 0,1 2 0 0 0,-1-1 0 0 0,1 0 0 0 0,0 1 0 0 0,0 0 1 0 0,1 0-1 0 0,0 0 0 0 0,0 0 0 0 0,0 1 0 0 0,1-1 1 0 0,0 1-1 0 0,0-1 0 0 0,1 1 0 0 0,0 0 0 0 0,0 0 1 0 0,0 0-1 0 0,1 8 0 0 0,1-10-22 0 0,0 0 0 0 0,0 0 1 0 0,0 0-1 0 0,1-1 0 0 0,0 1 0 0 0,0-1 1 0 0,0 1-1 0 0,0-1 0 0 0,1 1 0 0 0,0-1 0 0 0,0 0 1 0 0,0-1-1 0 0,0 1 0 0 0,0 0 0 0 0,6 3 0 0 0,6 6-47 0 0,1-1 0 0 0,27 15 0 0 0,-11-7 8 0 0,103 68-35 0 0,-129-84 87 0 0,0 0 0 0 0,0 1 0 0 0,0 0 0 0 0,0 0 0 0 0,-1 0 0 0 0,0 1 0 0 0,0-1 0 0 0,-1 1 0 0 0,0 0 0 0 0,0 1 0 0 0,0-1 0 0 0,-1 1 0 0 0,1 0 0 0 0,2 10 0 0 0,-6-15 4 0 0,1 1 1 0 0,-1-1-1 0 0,0 0 1 0 0,0 0-1 0 0,0 1 1 0 0,0-1-1 0 0,0 0 0 0 0,-1 0 1 0 0,1 0-1 0 0,-1 1 1 0 0,0-1-1 0 0,1 0 0 0 0,-1 0 1 0 0,0 0-1 0 0,0 0 1 0 0,0 0-1 0 0,0 0 1 0 0,-1 0-1 0 0,1 0 0 0 0,0-1 1 0 0,-1 1-1 0 0,0 0 1 0 0,1-1-1 0 0,-1 1 0 0 0,0-1 1 0 0,1 0-1 0 0,-3 2 1 0 0,-6 3-92 0 0,-1 0 1 0 0,1 0 0 0 0,-20 6-1 0 0,28-11 34 0 0,-21 8-1674 0 0,-1-1-4815 0 0,-4 2-2446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0:07:36.1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14 24575,'766'0'0,"-672"-7"0,5 0 0,432 8-1365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8.7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144 1 11519 0 0,'1'0'47'0'0,"0"0"0"0"0,0 1 0 0 0,0-1 0 0 0,0 0-1 0 0,-1 1 1 0 0,1-1 0 0 0,0 1 0 0 0,0-1 0 0 0,-1 1 0 0 0,1-1-1 0 0,0 1 1 0 0,-1-1 0 0 0,1 1 0 0 0,-1 0 0 0 0,1-1 0 0 0,-1 1-1 0 0,1 0 1 0 0,-1 0 0 0 0,1-1 0 0 0,-1 1 0 0 0,0 0-1 0 0,1 0 1 0 0,-1 0 0 0 0,0-1 0 0 0,1 2 0 0 0,2 28-34 0 0,-1-11 218 0 0,20 107 6398 0 0,39 235-2612 0 0,-54-309-3918 0 0,23 133-566 0 0,-24-152-731 0 0,-1-15 443 0 0,-1-4-905 0 0,-37-28-11166 0 0,19 2 11761 0 0,1-1-1 0 0,0 0 1 0 0,-15-21-1 0 0,-40-66 2487 0 0,22 31 718 0 0,28 42-765 0 0,10 15-129 0 0,0 0 1 0 0,-1 1-1 0 0,0 0 0 0 0,-19-18 7657 0 0,27 28-8828 0 0,1 0-1 0 0,-1 0 1 0 0,1 0-1 0 0,-1 0 1 0 0,1 0-1 0 0,-1 0 1 0 0,1 0 0 0 0,0 0-1 0 0,0-1 1 0 0,-1 1-1 0 0,1 0 1 0 0,0 0-1 0 0,0 0 1 0 0,0 0-1 0 0,0 0 1 0 0,0 0-1 0 0,0 0 1 0 0,1-1-1 0 0,-1 1 1 0 0,0 0 0 0 0,1 0-1 0 0,-1 0 1 0 0,0 0-1 0 0,1 0 1 0 0,-1 0-1 0 0,1 0 1 0 0,1-1-1 0 0,1-1-35 0 0,0 1-1 0 0,0-1 0 0 0,0 1 0 0 0,0 0 0 0 0,0 1 0 0 0,8-4 1 0 0,8-5 69 0 0,6-6-67 0 0,-16 10-22 0 0,1 0 0 0 0,0 0 0 0 0,1 0 0 0 0,12-4 0 0 0,28-4 54 0 0,1 2-1 0 0,70-8 0 0 0,-118 20-58 0 0,5-2-6 0 0,0 1 0 0 0,1 1 1 0 0,-1 0-1 0 0,17 1 0 0 0,-20 1 0 0 0,-1-1-1 0 0,1 1 1 0 0,0 0-1 0 0,-1 0 1 0 0,1 1 0 0 0,-1-1-1 0 0,1 1 1 0 0,-1 0-1 0 0,0 1 1 0 0,-1-1-1 0 0,6 6 1 0 0,-7-6 23 0 0,-1 0 0 0 0,1 0 0 0 0,0 0 0 0 0,-1 1 0 0 0,0-1 1 0 0,0 1-1 0 0,0 0 0 0 0,0-1 0 0 0,1 7 0 0 0,0-2 18 0 0,17 46 134 0 0,-10-26-77 0 0,20 42 0 0 0,-26-63-85 0 0,0 0 0 0 0,0 0 0 0 0,0 0 0 0 0,1-1 0 0 0,0 0 1 0 0,1 0-1 0 0,0 0 0 0 0,-1-1 0 0 0,2 1 0 0 0,10 6 0 0 0,-15-10-14 0 0,1-1 0 0 0,0 0-1 0 0,0 0 1 0 0,0 1 0 0 0,0-1-1 0 0,0-1 1 0 0,0 1 0 0 0,0 0-1 0 0,0-1 1 0 0,0 0 0 0 0,0 0-1 0 0,0 0 1 0 0,0 0 0 0 0,0 0-1 0 0,3-1 1 0 0,-1 0 5 0 0,0 0 1 0 0,-1-1-1 0 0,1 0 0 0 0,-1 1 1 0 0,0-2-1 0 0,0 1 0 0 0,0 0 0 0 0,0-1 1 0 0,4-3-1 0 0,0-1 21 0 0,1-1 0 0 0,-1-1 1 0 0,-1 1-1 0 0,0-1 0 0 0,0-1 0 0 0,-1 1 1 0 0,7-15-1 0 0,-10 19-2 0 0,-1-1 1 0 0,1 1-1 0 0,-2-1 0 0 0,1 0 1 0 0,0 1-1 0 0,-1-1 1 0 0,0 0-1 0 0,-1 0 0 0 0,1 0 1 0 0,-1 0-1 0 0,0 0 1 0 0,-1 0-1 0 0,1 0 1 0 0,-3-10-1 0 0,1 9 56 0 0,-1 0 1 0 0,0-1-1 0 0,0 1 1 0 0,0 0-1 0 0,-1 0 1 0 0,0 1-1 0 0,-1-1 0 0 0,1 1 1 0 0,-1 0-1 0 0,0 0 1 0 0,-7-5-1 0 0,-2-3 25 0 0,-1 1-1 0 0,-1 1 1 0 0,-22-14-1 0 0,28 20-111 0 0,0 2-1 0 0,1-1 0 0 0,-1 1 0 0 0,-1 0 0 0 0,1 1 1 0 0,0 1-1 0 0,-21-4 0 0 0,23 5-325 0 0,-1 1 0 0 0,1-1 0 0 0,0 1 1 0 0,0 0-1 0 0,0 1 0 0 0,0 0 0 0 0,0 1 0 0 0,0-1 0 0 0,0 1 0 0 0,1 1 0 0 0,-10 3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9.1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293 85 3679 0 0,'30'-46'17414'0'0,"-31"44"-16988"0"0,-2-2-204 0 0,0 1-1 0 0,0 0 1 0 0,0 0-1 0 0,0 1 1 0 0,-1-1-1 0 0,1 1 1 0 0,-1-1-1 0 0,0 1 1 0 0,1 0 0 0 0,-1 1-1 0 0,0-1 1 0 0,0 0-1 0 0,0 1 1 0 0,-1 0-1 0 0,1 0 1 0 0,0 1-1 0 0,0-1 1 0 0,-1 1-1 0 0,1 0 1 0 0,0 0-1 0 0,-1 0 1 0 0,-4 1-1 0 0,0 0-74 0 0,1 0 0 0 0,0 1 0 0 0,0 0 0 0 0,-1 1 0 0 0,1-1 0 0 0,1 1-1 0 0,-1 1 1 0 0,0 0 0 0 0,1 0 0 0 0,-12 8 0 0 0,9-3-71 0 0,1 0 1 0 0,-1 1-1 0 0,2 0 1 0 0,-1 0-1 0 0,2 1 1 0 0,-1 0-1 0 0,-10 22 1 0 0,9-12-41 0 0,0 1 0 0 0,1-1 1 0 0,-8 37-1 0 0,13-39-20 0 0,0 0-1 0 0,1 0 1 0 0,1 0-1 0 0,1 0 1 0 0,1 0-1 0 0,5 32 1 0 0,-3-35-12 0 0,0-1 1 0 0,2 1 0 0 0,-1-1-1 0 0,2 0 1 0 0,0-1 0 0 0,1 1-1 0 0,0-1 1 0 0,14 18 0 0 0,-15-23-2 0 0,1 0 1 0 0,1-1 0 0 0,-1 0 0 0 0,1 0 0 0 0,1-1-1 0 0,0 0 1 0 0,0-1 0 0 0,0 0 0 0 0,1 0-1 0 0,-1-1 1 0 0,17 6 0 0 0,-17-8-35 0 0,1 0-1 0 0,-1-1 1 0 0,1 0-1 0 0,0 0 1 0 0,-1-1-1 0 0,1-1 1 0 0,0 0 0 0 0,0 0-1 0 0,0-1 1 0 0,-1 0-1 0 0,1 0 1 0 0,0-1-1 0 0,10-4 1 0 0,-6 1-441 0 0,-1 0 0 0 0,1-2 0 0 0,-1 1 0 0 0,0-2 0 0 0,0 0 0 0 0,-1 0 1 0 0,22-20-1 0 0,-21 15-890 0 0,0 0-1 0 0,-1-1 1 0 0,14-20 0 0 0,-7 2-5950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9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47 234 6655 0 0,'1'3'11634'0'0,"3"12"-9309"0"0,-1-12-2133 0 0,0 0 0 0 0,1 0 0 0 0,-1 0-1 0 0,1 0 1 0 0,0 0 0 0 0,0-1 0 0 0,0 0 0 0 0,0 0 0 0 0,1 0 0 0 0,-1 0 0 0 0,0-1 0 0 0,1 1-1 0 0,0-1 1 0 0,-1 0 0 0 0,1-1 0 0 0,6 1 0 0 0,2 0 36 0 0,0-1 0 0 0,0 0-1 0 0,0-1 1 0 0,23-4 0 0 0,-30 4-182 0 0,-1-1 0 0 0,0 0 0 0 0,0 0 0 0 0,0 0-1 0 0,0 0 1 0 0,0-1 0 0 0,0 0 0 0 0,-1 0 0 0 0,1 0 0 0 0,5-6-1 0 0,-7 6-29 0 0,0 0 0 0 0,0 0 0 0 0,-1 0 0 0 0,1-1-1 0 0,-1 1 1 0 0,0-1 0 0 0,0 1 0 0 0,0-1 0 0 0,0 0-1 0 0,-1 0 1 0 0,1 0 0 0 0,-1 0 0 0 0,0 0 0 0 0,1-8-1 0 0,-2 6-7 0 0,-1 0 0 0 0,1 0 0 0 0,-1 0 0 0 0,0 0-1 0 0,-1 0 1 0 0,0 0 0 0 0,0 0 0 0 0,0 1 0 0 0,0-1 0 0 0,-4-6-1 0 0,-4-5-42 0 0,-21-29-1 0 0,27 41 2 0 0,-1 0 0 0 0,1 0 0 0 0,0 0 0 0 0,-1 0 0 0 0,0 1-1 0 0,0 0 1 0 0,-1 0 0 0 0,-8-5 0 0 0,11 7 22 0 0,1 1 0 0 0,-1 1 0 0 0,1-1 0 0 0,-1 0 0 0 0,0 0 0 0 0,1 1 0 0 0,-1 0 0 0 0,0-1 0 0 0,0 1 0 0 0,1 0 0 0 0,-1 0 0 0 0,0 1 0 0 0,0-1 0 0 0,1 0 0 0 0,-1 1-1 0 0,0 0 1 0 0,1 0 0 0 0,-1 0 0 0 0,0 0 0 0 0,1 0 0 0 0,-1 0 0 0 0,1 1 0 0 0,-3 1 0 0 0,-3 3 80 0 0,0 1 0 0 0,0 1-1 0 0,1-1 1 0 0,0 1 0 0 0,0 1 0 0 0,-10 17 0 0 0,8-14 1 0 0,3-1 18 0 0,-1 0 0 0 0,2 0 0 0 0,0 1 0 0 0,0 0-1 0 0,-4 14 1 0 0,3-3 157 0 0,-5 44-1 0 0,9-54-161 0 0,1 1 0 0 0,1 0 1 0 0,0 0-1 0 0,1-1 0 0 0,0 1 0 0 0,1 0 0 0 0,1-1 1 0 0,6 22-1 0 0,-7-29-68 0 0,1-1 0 0 0,-1 1 0 0 0,1 0-1 0 0,0-1 1 0 0,1 0 0 0 0,-1 0 0 0 0,1 0 0 0 0,0 0 0 0 0,0 0 0 0 0,1-1 0 0 0,-1 0 0 0 0,1 0-1 0 0,0 0 1 0 0,0-1 0 0 0,1 1 0 0 0,-1-1 0 0 0,1 0 0 0 0,-1-1 0 0 0,1 1 0 0 0,0-1 0 0 0,7 1-1 0 0,-2 0-58 0 0,0-2 0 0 0,0 0 0 0 0,0 0-1 0 0,0-1 1 0 0,0 0 0 0 0,0-1 0 0 0,0 0-1 0 0,0-1 1 0 0,0 0 0 0 0,0-1 0 0 0,-1 0-1 0 0,15-6 1 0 0,-4 0-761 0 0,-1-1 1 0 0,-1-1-1 0 0,0-1 0 0 0,0 0 1 0 0,20-19-1 0 0,-30 22-204 0 0,-1 0 0 0 0,0 0-1 0 0,0 0 1 0 0,12-21 0 0 0,-18 27 748 0 0,13-21-1760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49.9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2759 0 0,'15'2'9930'0'0,"-9"9"-6416"0"0,1 16-1550 0 0,-6-20-1140 0 0,22 84 1856 0 0,15 72 151 0 0,-34-136-2541 0 0,2-1 0 0 0,10 27 0 0 0,-13-40-227 0 0,-2-11 44 0 0,0-1-123 0 0,-1 0 1 0 0,1 0-1 0 0,0 0 1 0 0,0 0-1 0 0,-1 0 1 0 0,1-1-1 0 0,0 1 1 0 0,0 0 0 0 0,0-1-1 0 0,0 1 1 0 0,1 0-1 0 0,-1 0-4 0 0,-1-1-2 0 0,1 1-1 0 0,0-1 0 0 0,-1 1 1 0 0,1-1-1 0 0,0 0 0 0 0,-1 1 0 0 0,1-1 1 0 0,0 0-1 0 0,-1 0 0 0 0,1 1 1 0 0,0-1-1 0 0,-1 0 0 0 0,1 0 0 0 0,0 0 1 0 0,0 0-1 0 0,-1 0 0 0 0,1 0 0 0 0,0 0 1 0 0,-1 0-1 0 0,1 0 0 0 0,0 0 1 0 0,0 0-1 0 0,-1-1 0 0 0,1 1 0 0 0,0 0 1 0 0,-1-1-1 0 0,1 1 0 0 0,0 0 1 0 0,-1-1-1 0 0,1 1 0 0 0,-1 0 0 0 0,1-1 1 0 0,0 1-1 0 0,-1-1 0 0 0,1 1 1 0 0,-1-1-1 0 0,0 0 0 0 0,1 1 0 0 0,-1-1 1 0 0,1 1-1 0 0,-1-1 0 0 0,0 0 0 0 0,1 1 1 0 0,-1-2-1 0 0,3-5-262 0 0,-1 1 0 0 0,0-1 0 0 0,3-13 1 0 0,-3 9-89 0 0,24-82-2128 0 0,-19 67 1962 0 0,2 0 0 0 0,18-39 0 0 0,-14 35 542 0 0,-11 24 147 0 0,0 1 0 0 0,1 0-1 0 0,0 0 1 0 0,0 0 0 0 0,0 0-1 0 0,0 1 1 0 0,1-1 0 0 0,0 1-1 0 0,0 0 1 0 0,0 0 0 0 0,0 0-1 0 0,1 0 1 0 0,0 1 0 0 0,9-6 0 0 0,-11 10 687 0 0,6 8-268 0 0,0 0 0 0 0,0 1 0 0 0,-1-1 1 0 0,-1 2-1 0 0,10 16 0 0 0,27 60 606 0 0,-40-78-1128 0 0,19 46 237 0 0,-15-35-279 0 0,0-1 1 0 0,1 0-1 0 0,1 0 0 0 0,24 34 1 0 0,-29-47-738 0 0,17 18-337 0 0,-4-15-6537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50.2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10135 0 0,'0'0'919'0'0,"0"3"-759"0"0,4 20 657 0 0,1-1-1 0 0,8 28 1 0 0,1-2 2305 0 0,38 248 5429 0 0,-25-125-6905 0 0,33 52-1285 0 0,-58-216-378 0 0,-1-2-376 0 0,1-1-1 0 0,-1 0 0 0 0,1 0 1 0 0,0 0-1 0 0,4 6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50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60 242 5983 0 0,'-59'-35'16392'0'0,"72"29"-16135"0"0,1 0 1 0 0,-1 0-1 0 0,1 1 0 0 0,1 1 1 0 0,14-3-1 0 0,18-4-186 0 0,70-7-1 0 0,-107 17-44 0 0,0 1 0 0 0,0 0 0 0 0,0 1 0 0 0,0 0 0 0 0,0 0 0 0 0,0 1 0 0 0,0 0 0 0 0,-1 1 0 0 0,1 0 0 0 0,0 0 0 0 0,-1 1 0 0 0,0 0-1 0 0,0 1 1 0 0,0 0 0 0 0,-1 1 0 0 0,0-1 0 0 0,15 14 0 0 0,-13-9 92 0 0,-1 1 0 0 0,1 0 0 0 0,-2 0 0 0 0,1 1 0 0 0,9 18 0 0 0,28 68 541 0 0,-29-59-519 0 0,6 14 50 0 0,20 42 36 0 0,-41-91-210 0 0,0-1 1 0 0,0 0-1 0 0,1 1 0 0 0,-1-1 1 0 0,1 0-1 0 0,0 0 1 0 0,-1 0-1 0 0,6 2 0 0 0,-8-4-9 0 0,1 0-1 0 0,0-1 0 0 0,0 1 0 0 0,0 0 0 0 0,0-1 0 0 0,0 0 1 0 0,0 1-1 0 0,0-1 0 0 0,0 1 0 0 0,0-1 0 0 0,0 0 0 0 0,1 0 1 0 0,-1 0-1 0 0,0 0 0 0 0,0 0 0 0 0,0 0 0 0 0,0 0 0 0 0,0 0 1 0 0,0 0-1 0 0,0 0 0 0 0,0-1 0 0 0,0 1 0 0 0,1 0 0 0 0,-1-1 1 0 0,0 1-1 0 0,0-1 0 0 0,0 1 0 0 0,-1-1 0 0 0,1 1 0 0 0,0-1 1 0 0,0 0-1 0 0,0 1 0 0 0,1-2 0 0 0,3-4 46 0 0,0-1 1 0 0,0 0-1 0 0,0 1 0 0 0,-1-2 0 0 0,0 1 1 0 0,-1 0-1 0 0,1-1 0 0 0,-1 0 1 0 0,3-13-1 0 0,1-11 224 0 0,4-36 1 0 0,-9 47-152 0 0,8-55 18 0 0,11-69 513 0 0,-16 117-1549 0 0,3-1-1 0 0,20-53 1 0 0,-28 79 543 0 0,1 1 0 0 0,1-1-1 0 0,-1 0 1 0 0,0 1 0 0 0,1-1-1 0 0,-1 1 1 0 0,1 0 0 0 0,0-1 0 0 0,0 1-1 0 0,0 0 1 0 0,0 0 0 0 0,0 0-1 0 0,3-2 1 0 0,4 0-1810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51.2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206 750 1839 0 0,'2'1'43'0'0,"14"1"85"0"0,-1 0-1 0 0,27 0 0 0 0,-37-2 694 0 0,1-1 1 0 0,-1 0-1 0 0,1 0 0 0 0,8-2 1 0 0,-11 1 389 0 0,0 1 0 0 0,0 0-1 0 0,1-1 1 0 0,-1 0 0 0 0,-1 0 0 0 0,1 0 0 0 0,0 0 0 0 0,3-3 0 0 0,-5 3-1020 0 0,0 0 0 0 0,0 1 0 0 0,0-1 0 0 0,0 0 0 0 0,0 0 0 0 0,-1 1-1 0 0,1-1 1 0 0,0 0 0 0 0,-1 0 0 0 0,0 0 0 0 0,1 0 0 0 0,-1 0 0 0 0,0 0 0 0 0,0 0 0 0 0,0 0 0 0 0,0 1 0 0 0,-1-1 0 0 0,1 0 0 0 0,0 0 0 0 0,-1 0 0 0 0,0 0 0 0 0,1 0 0 0 0,-1 0 0 0 0,0 1 0 0 0,-1-3 0 0 0,-2-5 215 0 0,-1-1-1 0 0,0 1 1 0 0,-9-10-1 0 0,8 11-240 0 0,0 1 0 0 0,0 0 0 0 0,-1 0-1 0 0,-1 0 1 0 0,1 1 0 0 0,-1 0-1 0 0,0 1 1 0 0,0 0 0 0 0,-1 0-1 0 0,1 0 1 0 0,-16-4 0 0 0,20 7-121 0 0,-1 0 1 0 0,0 1-1 0 0,1 0 1 0 0,-1 0-1 0 0,0 0 1 0 0,0 1-1 0 0,1-1 1 0 0,-1 1-1 0 0,0 1 1 0 0,0-1-1 0 0,0 0 1 0 0,1 1-1 0 0,-1 0 1 0 0,0 0-1 0 0,1 1 1 0 0,-1-1-1 0 0,0 1 1 0 0,1 0-1 0 0,0 0 1 0 0,0 0-1 0 0,-1 1 1 0 0,1 0-1 0 0,1-1 1 0 0,-1 1-1 0 0,-4 5 1 0 0,-1 2 22 0 0,1 0 0 0 0,0 1 0 0 0,0 0 0 0 0,1 1 0 0 0,1 0 0 0 0,0 0 0 0 0,-7 22 0 0 0,5-10 61 0 0,2 1 0 0 0,0 1 1 0 0,-2 28-1 0 0,7-45-102 0 0,1 1 0 0 0,0-1 0 0 0,0 1 0 0 0,1-1 0 0 0,0 1 0 0 0,1-1 0 0 0,0 0 0 0 0,5 14 0 0 0,-5-17-14 0 0,0-1-1 0 0,1 1 1 0 0,-1-1-1 0 0,1 0 1 0 0,0 0 0 0 0,1 0-1 0 0,0 0 1 0 0,-1-1-1 0 0,1 1 1 0 0,1-1 0 0 0,-1 0-1 0 0,1 0 1 0 0,-1-1-1 0 0,9 6 1 0 0,-5-6-60 0 0,-1 1 0 0 0,1-1 0 0 0,0-1 0 0 0,0 0 0 0 0,0 0 0 0 0,0 0 0 0 0,0-1 0 0 0,0 0 0 0 0,0-1 0 0 0,1 1 0 0 0,-1-2 0 0 0,0 1 0 0 0,0-1 0 0 0,1-1 0 0 0,-1 1 0 0 0,13-6 0 0 0,-12 4-14 0 0,-1 0-1 0 0,0 0 1 0 0,0-1-1 0 0,0-1 0 0 0,0 1 1 0 0,-1-1-1 0 0,0-1 1 0 0,0 1-1 0 0,0-1 0 0 0,-1 0 1 0 0,0-1-1 0 0,0 0 1 0 0,0 0-1 0 0,-1 0 0 0 0,6-11 1 0 0,-5 6-179 0 0,0 0 1 0 0,-2-1-1 0 0,1 0 0 0 0,-1 1 1 0 0,-1-2-1 0 0,-1 1 1 0 0,1 0-1 0 0,-2 0 0 0 0,0-1 1 0 0,-2-26-1 0 0,0 34 132 0 0,-7 15 370 0 0,6-5-196 0 0,0 0-1 0 0,1 0 1 0 0,0 1-1 0 0,0-1 1 0 0,0 0-1 0 0,0 1 1 0 0,1-1-1 0 0,-1 0 1 0 0,1 1-1 0 0,0-1 1 0 0,1 0-1 0 0,0 9 1 0 0,2 1 79 0 0,0 0 1 0 0,8 21-1 0 0,-6-23-129 0 0,0-1 0 0 0,0 0 0 0 0,1 0 0 0 0,0 0 1 0 0,0-1-1 0 0,2 0 0 0 0,-1 0 0 0 0,1-1 0 0 0,0 0 0 0 0,17 14 0 0 0,-19-19-8 0 0,1 1 1 0 0,-1-1-1 0 0,1 0 0 0 0,0 0 0 0 0,0-1 0 0 0,1 0 1 0 0,-1 0-1 0 0,1 0 0 0 0,-1-1 0 0 0,1 0 1 0 0,0-1-1 0 0,0 0 0 0 0,0 0 0 0 0,-1-1 0 0 0,1 0 1 0 0,0 0-1 0 0,13-2 0 0 0,-12 0-7 0 0,0 0 0 0 0,1-1 0 0 0,-1 0 0 0 0,0 0 0 0 0,-1-1 0 0 0,1 0 0 0 0,0 0 0 0 0,-1-1 0 0 0,13-10 0 0 0,-15 10 0 0 0,-1 0 0 0 0,1 0 0 0 0,-1 0 0 0 0,-1-1 0 0 0,1 0 0 0 0,-1 0 0 0 0,0 0 0 0 0,0-1 0 0 0,-1 1 0 0 0,0-1 0 0 0,0 0 0 0 0,-1 0 0 0 0,3-8 0 0 0,-1-5-86 0 0,-1-1 1 0 0,-1 0-1 0 0,0 0 0 0 0,-2 0 0 0 0,-3-31 0 0 0,-22-104-833 0 0,23 145 861 0 0,-109-430-10242 0 0,103 417 9456 0 0,-10-22 0 0 0,15 40 800 0 0,0 1 0 0 0,0-1 0 0 0,0 1-1 0 0,0 0 1 0 0,-1 0 0 0 0,0 0 0 0 0,0 0 0 0 0,0 1 0 0 0,-10-8 0 0 0,14 12 85 0 0,-1-1-1 0 0,0 1 1 0 0,0-1-1 0 0,0 1 1 0 0,1-1-1 0 0,-1 1 1 0 0,0-1-1 0 0,0 1 1 0 0,0 0-1 0 0,0 0 1 0 0,0-1 0 0 0,0 1-1 0 0,0 0 1 0 0,0 0-1 0 0,0 0 1 0 0,0 0-1 0 0,0 0 1 0 0,0 0-1 0 0,0 0 1 0 0,0 0-1 0 0,1 1 1 0 0,-1-1 0 0 0,0 0-1 0 0,-1 1 1 0 0,0 0 84 0 0,1 0 0 0 0,0 0 0 0 0,0 0 0 0 0,-1 0 0 0 0,1 0 0 0 0,0 1 0 0 0,0-1 0 0 0,0 0 0 0 0,0 1 0 0 0,1-1 0 0 0,-1 1 0 0 0,0-1 1 0 0,0 2-1 0 0,-2 5 450 0 0,1 0 0 0 0,0 0 0 0 0,0 0 0 0 0,0 12 0 0 0,1 5 106 0 0,1-1 0 0 0,1 1 0 0 0,1-1-1 0 0,6 27 1 0 0,3-3 530 0 0,16 49-1 0 0,-13-61-485 0 0,0 0-1 0 0,28 47 1 0 0,49 62 658 0 0,-70-116-1576 0 0,0-2 0 0 0,2-1-1 0 0,0-1 1 0 0,2 0 0 0 0,49 36-1 0 0,-48-42-1731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52.1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1 130 6911 0 0,'1'-15'367'0'0,"1"32"5927"0"0,2-6-3311 0 0,-2-7-1243 0 0,13 44 1605 0 0,22 88-871 0 0,1 57-1161 0 0,-32-167-1071 0 0,16 45-1 0 0,0-2-56 0 0,-8-18-100 0 0,-7-26-90 0 0,-6-20 4 0 0,3 13-4 0 0,12 32 0 0 0,-15-50 1 0 0,-1 0 0 0 0,0 0 0 0 0,0 0 0 0 0,1-1 0 0 0,-1 1-1 0 0,0 0 1 0 0,0 0 0 0 0,1 0 0 0 0,-1-1 0 0 0,0 1 0 0 0,0 0 0 0 0,0 0-1 0 0,1-1 1 0 0,-1 1 0 0 0,0 0 0 0 0,0 0 0 0 0,0-1 0 0 0,0 1-1 0 0,0 0 1 0 0,0 0 0 0 0,0-1 0 0 0,0 1 0 0 0,1 0 0 0 0,-1-1-1 0 0,4-15-246 0 0,-1-1-1 0 0,0 1 1 0 0,-1-1-1 0 0,1-17 1 0 0,-6-71-438 0 0,1-4 175 0 0,22-93-114 0 0,-20 199 635 0 0,1-1-1 0 0,-1 1 0 0 0,1 0 1 0 0,0 0-1 0 0,-1 0 0 0 0,1 0 0 0 0,1 0 1 0 0,-1 0-1 0 0,0 0 0 0 0,1 0 1 0 0,-1 1-1 0 0,1-1 0 0 0,0 0 0 0 0,0 1 1 0 0,4-4-1 0 0,-4 5 14 0 0,0-1 1 0 0,0 1-1 0 0,0 0 1 0 0,1 0-1 0 0,-1 0 1 0 0,0 1-1 0 0,1-1 1 0 0,-1 1-1 0 0,1-1 1 0 0,-1 1-1 0 0,1 0 1 0 0,-1-1-1 0 0,0 1 1 0 0,1 1-1 0 0,-1-1 1 0 0,1 0-1 0 0,-1 1 1 0 0,1-1-1 0 0,-1 1 1 0 0,4 1-1 0 0,72 28 462 0 0,-2-1 44 0 0,-38-15-246 0 0,-26-9-139 0 0,1-1 1 0 0,26 6-1 0 0,75 6 586 0 0,-107-15-702 0 0,0 0-1 0 0,1-1 1 0 0,-1 0 0 0 0,0 0-1 0 0,1-1 1 0 0,-1 1 0 0 0,1-1 0 0 0,-1-1-1 0 0,0 0 1 0 0,0 0 0 0 0,0 0 0 0 0,0-1-1 0 0,0 0 1 0 0,-1 0 0 0 0,1-1 0 0 0,-1 1-1 0 0,0-2 1 0 0,0 1 0 0 0,0-1 0 0 0,0 0-1 0 0,-1 0 1 0 0,0 0 0 0 0,0-1 0 0 0,0 1-1 0 0,-1-1 1 0 0,6-11 0 0 0,-7 11-16 0 0,-1 1 0 0 0,-1-1-1 0 0,1 1 1 0 0,-1-1 0 0 0,0 0 0 0 0,0 0 0 0 0,-1 1 0 0 0,1-1 0 0 0,-1 0 0 0 0,-1 0 0 0 0,0-8 0 0 0,-1-1-7 0 0,-1 1 1 0 0,-1-1-1 0 0,-7-18 1 0 0,7 23-47 0 0,0 0-1 0 0,-1 1 0 0 0,0-1 1 0 0,0 1-1 0 0,-1 0 1 0 0,0 1-1 0 0,-1 0 1 0 0,0 0-1 0 0,0 0 0 0 0,-1 1 1 0 0,0 0-1 0 0,0 0 1 0 0,-10-6-1 0 0,16 13 32 0 0,1-1-1 0 0,-1 0 1 0 0,0 0-1 0 0,1 1 1 0 0,-1-1-1 0 0,0 1 1 0 0,0-1-1 0 0,1 1 1 0 0,-1 0-1 0 0,0 0 1 0 0,0 0 0 0 0,0 0-1 0 0,1 0 1 0 0,-1 0-1 0 0,0 0 1 0 0,0 1-1 0 0,1-1 1 0 0,-3 1-1 0 0,1 1 3 0 0,0-1 0 0 0,0 1 0 0 0,0-1 0 0 0,1 1 0 0 0,-1 0 1 0 0,1 0-1 0 0,-1 0 0 0 0,1 1 0 0 0,-4 3 0 0 0,0 2 27 0 0,0 1 1 0 0,0 0-1 0 0,1 1 1 0 0,0-1-1 0 0,-4 13 0 0 0,2-3 69 0 0,2-1-1 0 0,0 1 1 0 0,2 0-1 0 0,0 0 1 0 0,1 1-1 0 0,0-1 1 0 0,3 36-1 0 0,2-27 72 0 0,1 0 1 0 0,1 0-1 0 0,1 0 0 0 0,17 47 1 0 0,-16-61-150 0 0,0 0 1 0 0,0 0-1 0 0,1-1 1 0 0,1 0-1 0 0,0-1 1 0 0,1 0-1 0 0,0 0 1 0 0,1-1 0 0 0,0 0-1 0 0,1-1 1 0 0,0 0-1 0 0,0-1 1 0 0,1 0-1 0 0,0-1 1 0 0,1-1-1 0 0,0 0 1 0 0,0-1-1 0 0,1 0 1 0 0,16 4-1 0 0,-25-9-396 0 0,0 0 0 0 0,0 1 0 0 0,0-1 0 0 0,0 2 0 0 0,-1-1 0 0 0,1 0 0 0 0,-1 1 0 0 0,0 0-1 0 0,0 1 1 0 0,0-1 0 0 0,6 6 0 0 0,11 17-7987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52.7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68 7367 0 0,'-2'6'763'0'0,"1"-1"-131"0"0,0 0-1 0 0,1 0 1 0 0,0 1-1 0 0,0-1 1 0 0,0 0 0 0 0,1 0-1 0 0,1 7 1 0 0,12 38 3708 0 0,-11-39-3686 0 0,51 178 5004 0 0,11 35-2955 0 0,-41-154-2237 0 0,37 76 1 0 0,-58-139-438 0 0,4 6-2 0 0,12 21 0 0 0,-18-32-27 0 0,1 1 0 0 0,0 0-1 0 0,0-1 1 0 0,0 1 0 0 0,0-1 0 0 0,1 0 0 0 0,-1 0-1 0 0,1 0 1 0 0,-1 0 0 0 0,1 0 0 0 0,0 0-1 0 0,0-1 1 0 0,4 2 0 0 0,-7-3-3 0 0,1 0 0 0 0,-1 1 1 0 0,1-1-1 0 0,-1 0 0 0 0,0 0 0 0 0,1 0 0 0 0,-1 0 0 0 0,1 0 1 0 0,-1 0-1 0 0,1-1 0 0 0,-1 1 0 0 0,0 0 0 0 0,1 0 0 0 0,-1 0 1 0 0,1 0-1 0 0,-1 0 0 0 0,0-1 0 0 0,1 1 0 0 0,-1 0 0 0 0,0 0 1 0 0,1-1-1 0 0,-1 1 0 0 0,0 0 0 0 0,1 0 0 0 0,-1-1 0 0 0,0 1 1 0 0,0 0-1 0 0,1-1 0 0 0,-1 0 0 0 0,5-10-281 0 0,-4 9 237 0 0,-1 0-153 0 0,-1 5 5 0 0,-15 21-303 0 0,5-15 300 0 0,11-8 198 0 0,-1-1 1 0 0,1 0 0 0 0,0 0 0 0 0,-1 0 0 0 0,1 0 0 0 0,0 0 0 0 0,-1 0-1 0 0,1 0 1 0 0,0-1 0 0 0,0 1 0 0 0,-1 0 0 0 0,1 0 0 0 0,0 0-1 0 0,-1 0 1 0 0,1 0 0 0 0,0 0 0 0 0,-1 0 0 0 0,1-1 0 0 0,0 1 0 0 0,0 0-1 0 0,-1 0 1 0 0,1 0 0 0 0,0-1 0 0 0,0 1 0 0 0,0 0 0 0 0,-1 0 0 0 0,1-1-1 0 0,0 1 1 0 0,0 0 0 0 0,0-1 0 0 0,0 1 0 0 0,-1 0 0 0 0,1-1 0 0 0,0 1-1 0 0,0 0 1 0 0,0-1 0 0 0,-8-28-47 0 0,5 17 41 0 0,0 1 1 0 0,-7-16-1 0 0,0 3 5 0 0,1-1 0 0 0,1 0 0 0 0,-9-49 0 0 0,0-78 0 0 0,17 150 0 0 0,-12-265-11 0 0,12 242-4 0 0,2 1-1 0 0,0-1 0 0 0,7-29 0 0 0,-8 46 21 0 0,1 0 0 0 0,1 0 0 0 0,-1 0 0 0 0,1 1 0 0 0,1-1 0 0 0,-1 1 0 0 0,1 0 0 0 0,1 0 0 0 0,-1 0 0 0 0,1 0 0 0 0,0 1 0 0 0,1 0 0 0 0,7-7 0 0 0,-9 10 12 0 0,0 0 0 0 0,0 1-1 0 0,0 0 1 0 0,0-1 0 0 0,0 1-1 0 0,0 1 1 0 0,0-1 0 0 0,1 1-1 0 0,-1 0 1 0 0,1 0 0 0 0,-1 0 0 0 0,8 0-1 0 0,-5 1 22 0 0,0 0 1 0 0,0 1-1 0 0,0 0 0 0 0,0 0 0 0 0,0 0 0 0 0,0 1 0 0 0,10 4 0 0 0,-4 0 34 0 0,0 1 0 0 0,0 0 0 0 0,0 1 0 0 0,-1 0 1 0 0,-1 1-1 0 0,1 0 0 0 0,12 14 0 0 0,-10-9-5 0 0,-1 1 1 0 0,-1 0-1 0 0,0 1 1 0 0,-1 0-1 0 0,11 23 1 0 0,-17-29-35 0 0,-1 0 0 0 0,0 0 0 0 0,-1 0 0 0 0,0 1 0 0 0,-1-1 0 0 0,0 1 0 0 0,0 0 0 0 0,-1 0 0 0 0,-1 0 0 0 0,0 0 0 0 0,-1 11 0 0 0,-1-10 6 0 0,0-1 1 0 0,-1 1-1 0 0,0-1 1 0 0,-1 0-1 0 0,0 0 0 0 0,-1 0 1 0 0,0-1-1 0 0,-1 0 0 0 0,0 0 1 0 0,-1 0-1 0 0,0-1 0 0 0,0 1 1 0 0,-1-2-1 0 0,0 1 1 0 0,0-1-1 0 0,-1 0 0 0 0,-15 9 1 0 0,14-10-18 0 0,0-1 0 0 0,-1 0 1 0 0,0 0-1 0 0,0-1 0 0 0,0 0 1 0 0,-1-1-1 0 0,1-1 0 0 0,-1 0 0 0 0,0 0 1 0 0,0-1-1 0 0,0-1 0 0 0,0 0 1 0 0,-1-1-1 0 0,1 0 0 0 0,0-1 1 0 0,-22-3-1 0 0,28 2-41 0 0,-1 0 0 0 0,1 0 0 0 0,0-1-1 0 0,-1 1 1 0 0,1-1 0 0 0,1-1 0 0 0,-1 1 0 0 0,0-1 0 0 0,1 0 0 0 0,0 0-1 0 0,0-1 1 0 0,0 1 0 0 0,0-1 0 0 0,1 0 0 0 0,-5-8 0 0 0,3 4-537 0 0,1 1 1 0 0,0-1-1 0 0,-6-17 1 0 0,6 13-2090 0 0,1 0-1 0 0,-3-18 1 0 0,3 1-5347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3:53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91 157 1375 0 0,'0'2'24'0'0,"-1"-1"-1"0"0,0 0 1 0 0,1 1-1 0 0,-1-1 0 0 0,0 0 1 0 0,0 1-1 0 0,0-1 0 0 0,0 0 1 0 0,0 0-1 0 0,0 0 0 0 0,0 0 1 0 0,0 0-1 0 0,0 0 1 0 0,-1 0-1 0 0,-43-18 19681 0 0,38-8-19841 0 0,6 19 1258 0 0,0 2-329 0 0,2 0-70 0 0,-1-1-635 0 0,1 0 0 0 0,0-1-1 0 0,0 1 1 0 0,1 0-1 0 0,0-1 1 0 0,0 1 0 0 0,0 0-1 0 0,0 0 1 0 0,1 1-1 0 0,-1-1 1 0 0,2 0 0 0 0,-1 1-1 0 0,0 0 1 0 0,1 0-1 0 0,-1 0 1 0 0,1 0 0 0 0,0 0-1 0 0,7-4 1 0 0,-5 5-23 0 0,0-1 1 0 0,0 1 0 0 0,1 0 0 0 0,-1 1-1 0 0,1-1 1 0 0,0 1 0 0 0,0 1 0 0 0,0-1-1 0 0,-1 1 1 0 0,2 0 0 0 0,-1 1-1 0 0,0 0 1 0 0,0 0 0 0 0,0 0 0 0 0,0 1-1 0 0,7 2 1 0 0,-4-1 8 0 0,-1 1 0 0 0,1 0 0 0 0,-1 1 0 0 0,0 0 0 0 0,-1 1 1 0 0,1 0-1 0 0,-1 0 0 0 0,0 1 0 0 0,0-1 0 0 0,0 2 0 0 0,7 7 0 0 0,-5-4-52 0 0,0 2-1 0 0,0-1 1 0 0,-1 1-1 0 0,0 0 1 0 0,-1 1 0 0 0,0 0-1 0 0,-1 1 1 0 0,-1-1-1 0 0,0 1 1 0 0,-1 0 0 0 0,-1 1-1 0 0,0-1 1 0 0,0 1-1 0 0,-2 0 1 0 0,0 0 0 0 0,-1 0-1 0 0,0 0 1 0 0,-1 0-1 0 0,-3 27 1 0 0,-1-22-1 0 0,0 0 0 0 0,-1 0 0 0 0,-1 0 0 0 0,0 0-1 0 0,-2-1 1 0 0,0 0 0 0 0,-14 22 0 0 0,17-33-12 0 0,0 0 0 0 0,-1 0 0 0 0,0-1-1 0 0,0 1 1 0 0,-1-1 0 0 0,0-1 0 0 0,0 1 0 0 0,-1-1 0 0 0,1 0-1 0 0,-1-1 1 0 0,-1 0 0 0 0,1 0 0 0 0,-1-1 0 0 0,0 0 0 0 0,0 0-1 0 0,0-1 1 0 0,-16 3 0 0 0,21-5-11 0 0,-1 0 1 0 0,0-1-1 0 0,0 0 0 0 0,0 0 0 0 0,0 0 0 0 0,0-1 1 0 0,0 1-1 0 0,0-1 0 0 0,0 0 0 0 0,1-1 1 0 0,-1 1-1 0 0,0-1 0 0 0,-5-3 0 0 0,4 2-6 0 0,0-1-1 0 0,0 0 1 0 0,0-1-1 0 0,1 1 1 0 0,0-1-1 0 0,-1 0 1 0 0,2-1 0 0 0,-7-6-1 0 0,2-2-5 0 0,1 0-1 0 0,0-1 1 0 0,0 1-1 0 0,2-2 1 0 0,0 1-1 0 0,0-1 1 0 0,-3-18-1 0 0,5 13-112 0 0,0 1 0 0 0,2-1 0 0 0,0 0 0 0 0,2 1 0 0 0,3-39 0 0 0,-1 44-264 0 0,0 0 0 0 0,1 0 0 0 0,1 0 0 0 0,1 1 0 0 0,0 0 0 0 0,1 0 0 0 0,0 0 0 0 0,15-22 0 0 0,-3 11-8248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0:07:52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24575,'1494'0'-1365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15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5 151 3223 0 0,'-2'-8'100'0'0,"1"1"0"0"0,0-1 0 0 0,0-11 0 0 0,6-44 7335 0 0,4 18 2703 0 0,-9 45-9958 0 0,1 0 0 0 0,0-1 0 0 0,0 2-62 0 0,0-1-1 0 0,0 0 0 0 0,0 1 1 0 0,0-1-1 0 0,-1 1 1 0 0,1 0-1 0 0,0-1 0 0 0,0 1 1 0 0,0 0-1 0 0,0-1 1 0 0,-1 1-1 0 0,1 0 0 0 0,1 1 1 0 0,3 6 70 0 0,0 0-1 0 0,7 12 1 0 0,-4-2 63 0 0,-1 1 1 0 0,-1-1-1 0 0,5 27 0 0 0,6 61 179 0 0,-14-87-312 0 0,25 286 863 0 0,-15-121-624 0 0,43 299 175 0 0,-13-130-483 0 0,-13-131 156 0 0,-12-105-149 0 0,-18-114-63 0 0,6 42-137 0 0,23 86 1 0 0,-29-129-57 0 0,2-11-1391 0 0,-1 1 798 0 0,0 1-1 0 0,-1-1 1 0 0,0-10 0 0 0,-2 3-706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16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1 561 15375 0 0,'0'0'1394'0'0,"6"-6"-1040"0"0,-2 2-74 0 0,0 2 1 0 0,0-1-1 0 0,1 0 0 0 0,0 1 0 0 0,-1 0 0 0 0,1 0 1 0 0,0 0-1 0 0,0 1 0 0 0,0 0 0 0 0,7-1 0 0 0,9-1 1002 0 0,26 0-1 0 0,-21 2-861 0 0,266-15 1522 0 0,29-2-1545 0 0,138-9-324 0 0,79-6 169 0 0,227-35-189 0 0,-451 28-55 0 0,-147 17 15 0 0,313-77 117 0 0,-296 57-9 0 0,134-42-95 0 0,-267 68 6 0 0,0 1 0 0 0,1 3 0 0 0,59-7 0 0 0,-93 18-27 0 0,0 0 1 0 0,0 2-1 0 0,-1 0 0 0 0,1 1 1 0 0,23 3-1 0 0,-36-3-3 0 0,1 1-1 0 0,-1-1 1 0 0,1 1-1 0 0,-1 0 1 0 0,1 0-1 0 0,-1 1 1 0 0,0 0-1 0 0,0-1 1 0 0,0 2-1 0 0,0-1 1 0 0,-1 0-1 0 0,1 1 1 0 0,-1 0-1 0 0,0 0 1 0 0,0 1-1 0 0,0-1 1 0 0,-1 1 0 0 0,1-1-1 0 0,-1 1 1 0 0,2 6-1 0 0,4 9 31 0 0,-2 0-1 0 0,-1 1 1 0 0,0-1-1 0 0,-2 1 1 0 0,4 30-1 0 0,25 256 288 0 0,-26-240-270 0 0,5 118 126 0 0,-3-18-54 0 0,40 208 39 0 0,-10-93-37 0 0,-4-61 12 0 0,-3-27 13 0 0,30 169 112 0 0,5 31 206 0 0,-36-36 13 0 0,-21-222-387 0 0,6 28-12 0 0,3 56 44 0 0,-19-214-213 0 0,0 0-1 0 0,-1 0 0 0 0,1-1 1 0 0,-1 1-1 0 0,-1 0 1 0 0,-1 6-1 0 0,2-10-614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6679 0 0,'1'2'2944'0'0,"16"35"-234"0"0,-2 0-1 0 0,19 70 0 0 0,4 84-9 0 0,-11 143-879 0 0,-25-272-1633 0 0,-1 78 135 0 0,-2-78-196 0 0,12 106-1 0 0,-10-161-114 0 0,0 0-1 0 0,0 0 0 0 0,1 0 0 0 0,0 0 0 0 0,1 0 0 0 0,-1 0 1 0 0,7 11-1 0 0,-8-17 219 0 0,1 0-148 0 0,5 1-70 0 0,-1 0 1 0 0,1 0 0 0 0,-1 0-1 0 0,1-1 1 0 0,0 0-1 0 0,0-1 1 0 0,12 1 0 0 0,55-8 115 0 0,-12 0-76 0 0,10 5-53 0 0,156-5 15 0 0,286 5 269 0 0,-300 6-225 0 0,-57 0 8 0 0,155 12 142 0 0,34 0 79 0 0,-200-13-147 0 0,36-1 29 0 0,161 4 156 0 0,94-3 110 0 0,-171 3-78 0 0,-179-1-279 0 0,11 2 25 0 0,-35-2-91 0 0,0-2 0 0 0,97-9-1 0 0,-141 5 33 0 0,1 0 0 0 0,27 4 0 0 0,5-1 115 0 0,77-7 212 0 0,-110 3-319 0 0,-1 1 180 0 0,-1-1 1 0 0,34-9-1 0 0,-50 10-144 0 0,21-7 256 0 0,-11 5-237 0 0,-10 2-38 0 0,0 1-16 0 0,4 0-31 0 0,43 5 159 0 0,-37-4-180 0 0,36-1 62 0 0,-13-2-63 0 0,-33 2 0 0 0,3 0 0 0 0,0 0 0 0 0,1 0 0 0 0,-1-1 0 0 0,0 1 0 0 0,0-1 0 0 0,0 0 0 0 0,0 0 0 0 0,7-3 0 0 0,-10 3 0 0 0,-1 1-14 0 0,0 0 0 0 0,1 0 0 0 0,-1 0 0 0 0,1 0 1 0 0,-1 0-1 0 0,0 0 0 0 0,1-1 0 0 0,-1 1 0 0 0,0 0 0 0 0,1 0 0 0 0,-1-1 0 0 0,0 1 0 0 0,1 0 1 0 0,-1-1-1 0 0,0 1 0 0 0,0 0 0 0 0,1 0 0 0 0,-1-1 0 0 0,0 1 0 0 0,0-1 0 0 0,0 1 0 0 0,1-1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0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15487 0 0,'0'0'1408'0'0,"1"2"-1025"0"0,11 38 2511 0 0,12 75 1 0 0,-5 47-1144 0 0,-7-52-923 0 0,-4-53-487 0 0,29 195 203 0 0,-34-234-534 0 0,-2-8-10 0 0,1 0 1 0 0,0 1-1 0 0,1-1 0 0 0,0-1 0 0 0,0 1 1 0 0,7 12-1 0 0,-3-15 0 0 0,-6-7-15 0 0,1 1 0 0 0,-1-1 0 0 0,0 0 0 0 0,0 0 0 0 0,1 1 1 0 0,-1-1-1 0 0,0 0 0 0 0,1 0 0 0 0,-1 0 0 0 0,0 0 0 0 0,0-1 0 0 0,1 1 0 0 0,-1 0 0 0 0,0 0 0 0 0,0-1 0 0 0,1 1 0 0 0,-1-1 0 0 0,0 1 1 0 0,0-1-1 0 0,0 0 0 0 0,0 1 0 0 0,2-2 0 0 0,25-22-580 0 0,-16 13 400 0 0,-5 5 138 0 0,0 1 0 0 0,0 0 0 0 0,0 0 0 0 0,1 1 0 0 0,0 0 0 0 0,0 0 0 0 0,0 1 0 0 0,0 0 0 0 0,13-3 0 0 0,-15 5 53 0 0,0 0 0 0 0,1 1-1 0 0,-1-1 1 0 0,0 1 0 0 0,0 1-1 0 0,1-1 1 0 0,-1 1 0 0 0,0 0-1 0 0,0 1 1 0 0,0-1 0 0 0,0 1-1 0 0,0 0 1 0 0,-1 1-1 0 0,8 3 1 0 0,15 8 200 0 0,1-1 0 0 0,0-1 0 0 0,43 10 0 0 0,-61-19-146 0 0,1-1 0 0 0,-1 0-1 0 0,0 0 1 0 0,1-1 0 0 0,-1-1 0 0 0,1 0 0 0 0,-1-1-1 0 0,18-2 1 0 0,-13 0-2 0 0,-12 2-34 0 0,1 1 0 0 0,-1-1 1 0 0,0 0-1 0 0,0 0 0 0 0,0 0 0 0 0,0-1 1 0 0,0 1-1 0 0,5-4 0 0 0,12-8-18 0 0,-16 11 1 0 0,-1-1 0 0 0,0 1 0 0 0,1-1-1 0 0,-1 0 1 0 0,0 0 0 0 0,-1 0-1 0 0,1 0 1 0 0,-1-1 0 0 0,1 1-1 0 0,-1-1 1 0 0,0 0 0 0 0,0 0-1 0 0,-1 0 1 0 0,3-5 0 0 0,1-6-347 0 0,0-1 1 0 0,-2 0-1 0 0,0 0 1 0 0,0 0-1 0 0,1-24 0 0 0,-3 6-480 0 0,-4-36 0 0 0,1 42 33 0 0,1 0 1 0 0,5-40 0 0 0,-4 61 526 0 0,0 1-1 0 0,1 0 1 0 0,0 0 0 0 0,4-10-1 0 0,-5 15 413 0 0,7 11 716 0 0,-1 1-527 0 0,-2 0 1 0 0,0 1-1 0 0,0 0 0 0 0,3 12 0 0 0,1 3 350 0 0,8 27 551 0 0,-3 1 0 0 0,9 63 0 0 0,2 13-2592 0 0,-22-118-962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0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13823 0 0,'0'0'7440'0'0,"-1"11"-7152"0"0,1 0-32 0 0,3 5-16 0 0,4 1-1976 0 0,0 1-400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1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21943 0 0,'7'39'2410'0'0,"17"52"-2404"0"0,-22-84-6 0 0,-1-2 0 0 0,0-1 0 0 0,1 1 0 0 0,0-1 0 0 0,-1 1 0 0 0,1-1 0 0 0,1 1 0 0 0,4 7 0 0 0,-6-12 0 0 0,-1 0 1 0 0,0 0-1 0 0,0 0 0 0 0,1 1 1 0 0,-1-1-1 0 0,0 0 0 0 0,1 0 1 0 0,-1 0-1 0 0,0 0 0 0 0,0 0 1 0 0,1 1-1 0 0,-1-1 0 0 0,0 0 1 0 0,1 0-1 0 0,-1 0 0 0 0,0 0 1 0 0,1 0-1 0 0,-1 0 0 0 0,0 0 1 0 0,1 0-1 0 0,-1 0 0 0 0,0 0 1 0 0,1 0-1 0 0,-1-1 0 0 0,0 1 1 0 0,1 0-1 0 0,-1 0 0 0 0,0 0 1 0 0,0 0-1 0 0,1 0 0 0 0,-1-1 1 0 0,0 1-1 0 0,1 0 0 0 0,-1 0 1 0 0,0 0-1 0 0,0-1 0 0 0,0 1 1 0 0,1 0-1 0 0,-1 0 0 0 0,0-1 1 0 0,0 1-1 0 0,0 0 0 0 0,1-1 1 0 0,7-14-294 0 0,-8 14 268 0 0,9-26-2394 0 0,0 0-1 0 0,4-31 0 0 0,-5 25 222 0 0,11-34 1 0 0,-14 51 1635 0 0,2-3 133 0 0,12-24-1 0 0,-17 38 599 0 0,1 1 0 0 0,-1 0 0 0 0,1-1 1 0 0,0 1-1 0 0,0 1 0 0 0,0-1 0 0 0,1 0 0 0 0,-1 1 1 0 0,1 0-1 0 0,7-6 0 0 0,-9 9-22 0 0,-1-1 0 0 0,0 0 1 0 0,0 1-1 0 0,0-1 0 0 0,0 1 0 0 0,1 0 0 0 0,-1-1 0 0 0,0 1 1 0 0,0 0-1 0 0,1 0 0 0 0,-1 0 0 0 0,0 0 0 0 0,0 0 1 0 0,1 0-1 0 0,-1 0 0 0 0,0 0 0 0 0,0 1 0 0 0,1-1 0 0 0,-1 0 1 0 0,0 1-1 0 0,0-1 0 0 0,0 1 0 0 0,1-1 0 0 0,-1 1 1 0 0,0 0-1 0 0,0-1 0 0 0,0 1 0 0 0,0 0 0 0 0,0 0 0 0 0,0 0 1 0 0,0-1-1 0 0,-1 1 0 0 0,2 2 0 0 0,3 4 435 0 0,0 0 0 0 0,-1 0 0 0 0,-1 0 0 0 0,5 11 0 0 0,-2-6 267 0 0,54 140 2506 0 0,-54-135-3212 0 0,8 39 413 0 0,-10-41-658 0 0,-1 0 1 0 0,12 27-1 0 0,-8-20-791 0 0,2 1-1345 0 0,-1-10-2954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1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 1 6447 0 0,'0'0'499'0'0,"2"9"-310"0"0,33 109 11015 0 0,-7-26-7839 0 0,34 188 454 0 0,0 0-2848 0 0,-47-217-1264 0 0,-3-7-4336 0 0,-8-44 2392 0 0</inkml:trace>
  <inkml:trace contextRef="#ctx0" brushRef="#br0" timeOffset="1">1 498 17015 0 0,'0'0'1543'0'0,"5"-7"-1238"0"0,-2 5-173 0 0,1 0 0 0 0,-1 0 0 0 0,1 1-1 0 0,-1-1 1 0 0,1 1 0 0 0,0 0 0 0 0,0 0-1 0 0,-1 0 1 0 0,1 0 0 0 0,0 1 0 0 0,0-1 0 0 0,5 1-1 0 0,13-3 576 0 0,31-7 787 0 0,-15 3-564 0 0,68-23-1 0 0,-96 26-840 0 0,0 1 0 0 0,0 0 0 0 0,1 0 0 0 0,-1 1 0 0 0,1 0 0 0 0,19 0 0 0 0,-19 1-44 0 0,0 0-1 0 0,12-3 1 0 0,13-1-1436 0 0,-15 1-188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4.0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11975 0 0,'0'0'923'0'0,"0"2"-602"0"0,9 195 8143 0 0,12 31-5984 0 0,-5-56-2309 0 0,-8-33-3744 0 0,-8-130 2925 0 0,0 17-1586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4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48 227 18887 0 0,'-41'24'430'0'0,"41"-24"-412"0"0,0 0 0 0 0,-1 1 1 0 0,1-1-1 0 0,0 0 1 0 0,0 0-1 0 0,0 0 1 0 0,0 0-1 0 0,0 0 1 0 0,-1 0-1 0 0,1 0 1 0 0,0 0-1 0 0,0 0 1 0 0,0 0-1 0 0,0 0 1 0 0,-1 0-1 0 0,1 0 1 0 0,0 0-1 0 0,0 0 1 0 0,0 0-1 0 0,0 0 0 0 0,-1 0 1 0 0,1 0-1 0 0,0 0 1 0 0,0 0-1 0 0,0 0 1 0 0,0 0-1 0 0,-1 0 1 0 0,1 0-1 0 0,0 0 1 0 0,0 0-1 0 0,0 0 1 0 0,0 0-1 0 0,0 0 1 0 0,-1-1-1 0 0,1 1 1 0 0,0 0-1 0 0,0 0 0 0 0,0 0 1 0 0,0 0-1 0 0,0 0 1 0 0,0 0-1 0 0,0-1 1 0 0,-1 1-1 0 0,1 0 1 0 0,0 0-1 0 0,0 0 1 0 0,0 0-1 0 0,0-1 1 0 0,0 1-1 0 0,0 0 1 0 0,0 0-1 0 0,0 0 1 0 0,0 0-1 0 0,0-1 1 0 0,0 1-1 0 0,0 0 0 0 0,0 0 1 0 0,0 0-1 0 0,0 0 1 0 0,0-1-1 0 0,0 1 1 0 0,0 0-1 0 0,0-1 1 0 0,0 1-1 0 0,1-1 1 0 0,-1 1-1 0 0,0-1 1 0 0,0 1-1 0 0,0 0 1 0 0,0-1-1 0 0,0 1 0 0 0,1-1 1 0 0,-1 1-1 0 0,0 0 1 0 0,0-1-1 0 0,0 1 1 0 0,1 0-1 0 0,-1-1 1 0 0,0 1-1 0 0,1 0 1 0 0,-1-1-1 0 0,0 1 1 0 0,1 0-1 0 0,-1 0 0 0 0,0-1 1 0 0,1 1-1 0 0,0 0 1 0 0,30-1 378 0 0,-5 1 706 0 0,49-5 319 0 0,78-7-442 0 0,-122 7-734 0 0,0-1-1 0 0,57-18 0 0 0,91-58 469 0 0,-12 6-3622 0 0,-133 63-2892 0 0,0 0-1779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4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44 104 8751 0 0,'-1'0'34'0'0,"1"1"-1"0"0,0-1 0 0 0,-1 0 1 0 0,1 0-1 0 0,0 1 0 0 0,-1-1 1 0 0,1 0-1 0 0,0 1 0 0 0,-1-1 1 0 0,1 0-1 0 0,0 1 0 0 0,-1-1 1 0 0,1 0-1 0 0,0 1 0 0 0,0-1 0 0 0,0 1 1 0 0,-1-1-1 0 0,1 0 0 0 0,0 1 1 0 0,0-1-1 0 0,0 1 0 0 0,0-1 1 0 0,0 1-1 0 0,0-1 0 0 0,0 1 1 0 0,0-1-1 0 0,0 0 0 0 0,0 1 1 0 0,0-1-1 0 0,0 1 0 0 0,0-1 1 0 0,0 1-1 0 0,0-1 0 0 0,1 1 1 0 0,-1 1 323 0 0,0-1 0 0 0,0 1 0 0 0,1 0 1 0 0,-1-1-1 0 0,0 1 0 0 0,1-1 0 0 0,0 1 0 0 0,-1-1 1 0 0,2 3-1 0 0,2 0 468 0 0,1-1 0 0 0,-1 1 0 0 0,0-1 0 0 0,1 0 0 0 0,0 0 0 0 0,-1-1 0 0 0,9 3 1 0 0,-5-1-228 0 0,1-2 1 0 0,0 1 0 0 0,17 1-1 0 0,-3-2-152 0 0,1-2-1 0 0,35-2 1 0 0,-46 0-356 0 0,0-1 0 0 0,0 0 0 0 0,-1-1 0 0 0,1 0 1 0 0,-1 0-1 0 0,0-2 0 0 0,13-6 0 0 0,-22 9-104 0 0,0 0-1 0 0,1 0 1 0 0,-1 0 0 0 0,-1 0-1 0 0,1 0 1 0 0,0-1-1 0 0,-1 1 1 0 0,1-1 0 0 0,-1 1-1 0 0,0-1 1 0 0,0 0-1 0 0,-1 0 1 0 0,1 0 0 0 0,-1 0-1 0 0,0 0 1 0 0,0-1-1 0 0,0 1 1 0 0,-1 0 0 0 0,1-7-1 0 0,-1 9-18 0 0,0-1 0 0 0,-1 1-1 0 0,1 0 1 0 0,-1-1 0 0 0,1 1 0 0 0,-1 0-1 0 0,0 0 1 0 0,0-1 0 0 0,0 1 0 0 0,0 0-1 0 0,0 0 1 0 0,0 0 0 0 0,0 0 0 0 0,-1 0-1 0 0,1 1 1 0 0,-1-1 0 0 0,0 0 0 0 0,1 1-1 0 0,-1-1 1 0 0,0 1 0 0 0,0-1 0 0 0,0 1-1 0 0,0 0 1 0 0,0 0 0 0 0,0 0 0 0 0,0 0-1 0 0,0 0 1 0 0,-1 0 0 0 0,-3 0 0 0 0,-1-1-32 0 0,0 1 0 0 0,0 0 0 0 0,0 0 0 0 0,0 1 0 0 0,0 0 0 0 0,0 0 1 0 0,0 0-1 0 0,-12 3 0 0 0,-11 4 71 0 0,-56 21 0 0 0,78-24 39 0 0,1 0 0 0 0,0 0 0 0 0,0 1 0 0 0,0 0 1 0 0,0 0-1 0 0,1 1 0 0 0,0 0 0 0 0,0 0 0 0 0,1 0 0 0 0,-7 10 1 0 0,-4 8 318 0 0,-21 44 0 0 0,31-56-128 0 0,1 1-1 0 0,0 0 1 0 0,-6 27-1 0 0,9-33-105 0 0,1 1 0 0 0,0-1 0 0 0,0 1 0 0 0,1 0 0 0 0,0 0 0 0 0,1-1 0 0 0,-1 1 0 0 0,4 12 0 0 0,-3-17-129 0 0,0-1-1 0 0,1 1 1 0 0,-1-1 0 0 0,0 1-1 0 0,1-1 1 0 0,0 0 0 0 0,0 0-1 0 0,-1 0 1 0 0,1 0 0 0 0,0 0-1 0 0,1 0 1 0 0,-1 0 0 0 0,0 0-1 0 0,0-1 1 0 0,1 1 0 0 0,-1-1-1 0 0,1 0 1 0 0,-1 0 0 0 0,1 0-1 0 0,5 1 1 0 0,2 1-3 0 0,-1-1 0 0 0,1 0 0 0 0,0-1 0 0 0,17 0 0 0 0,20-6-496 0 0,-6 0-1666 0 0,-13 7-3420 0 0,-4 5-2070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17T10:07:55.8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24575,'1463'0'-1365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5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33 18143 0 0,'-28'-10'1542'0'0,"16"6"-1372"0"0,0 0-1 0 0,-18-3 1 0 0,8 4 217 0 0,12 1 261 0 0,-1 0-1 0 0,0 1 1 0 0,-12 1-1 0 0,20 0-545 0 0,0 0 1 0 0,0 1-1 0 0,1-1 1 0 0,-1 1-1 0 0,0 0 0 0 0,0 0 1 0 0,0 0-1 0 0,1 0 0 0 0,-1 0 1 0 0,1 1-1 0 0,-1-1 0 0 0,1 1 1 0 0,-1-1-1 0 0,1 1 0 0 0,0 0 1 0 0,-2 2-1 0 0,0 0-97 0 0,1-1 0 0 0,0 1-1 0 0,0 0 1 0 0,1 0 0 0 0,-1 0 0 0 0,1 1-1 0 0,0-1 1 0 0,0 0 0 0 0,0 1 0 0 0,1-1-1 0 0,-1 1 1 0 0,1 0 0 0 0,0-1-1 0 0,0 1 1 0 0,1 0 0 0 0,0 0 0 0 0,0 0-1 0 0,0-1 1 0 0,0 1 0 0 0,1 0 0 0 0,-1 0-1 0 0,1-1 1 0 0,0 1 0 0 0,1 0 0 0 0,-1-1-1 0 0,4 7 1 0 0,2 4-5 0 0,-2-3 0 0 0,12 22 0 0 0,-14-31 0 0 0,-1 1 0 0 0,1 0 0 0 0,0-1 0 0 0,0 0 0 0 0,1 0 0 0 0,-1 0 0 0 0,0 0 0 0 0,1 0 0 0 0,5 3 0 0 0,72 48-13 0 0,-12-6 2 0 0,-63-44 25 0 0,0 0 1 0 0,-1 1-1 0 0,1 0 0 0 0,-1 0 1 0 0,0 0-1 0 0,5 8 0 0 0,17 16 62 0 0,-26-28-53 0 0,0-1-1 0 0,0 1 1 0 0,-1 0-1 0 0,1 0 1 0 0,0 0-1 0 0,0 0 1 0 0,-1 0-1 0 0,1 0 1 0 0,0 0-1 0 0,-1 1 1 0 0,1-1-1 0 0,-1 0 1 0 0,1 0-1 0 0,-1 0 1 0 0,0 1-1 0 0,1-1 1 0 0,-1 0-1 0 0,0 0 1 0 0,0 1-1 0 0,0-1 1 0 0,0 2-1 0 0,-1 0 18 0 0,1-1-1 0 0,-1 1 1 0 0,0-1-1 0 0,0 0 1 0 0,0 0-1 0 0,0 1 1 0 0,0-1-1 0 0,-1 0 1 0 0,1 0 0 0 0,-3 3-1 0 0,-3 2 76 0 0,0-1 1 0 0,0 1-1 0 0,0-1 0 0 0,-15 9 1 0 0,14-10-81 0 0,1-1 0 0 0,-1 0 0 0 0,0 0 0 0 0,0-1 0 0 0,0 0 0 0 0,-1 0 0 0 0,1-1 0 0 0,-1 0 0 0 0,1 0 0 0 0,-1-1 0 0 0,0 0 0 0 0,0-1 0 0 0,0 0 0 0 0,-13-2 0 0 0,13 1-101 0 0,3 0-257 0 0,0-1 0 0 0,1 1 0 0 0,-1-1 0 0 0,-8-3 0 0 0,11 4 183 0 0,1-1-1 0 0,0 1 1 0 0,0-1 0 0 0,0 0 0 0 0,0 1 0 0 0,0-1-1 0 0,0 0 1 0 0,0 0 0 0 0,1 0 0 0 0,-1 0 0 0 0,1-1 0 0 0,-1 1-1 0 0,0-4 1 0 0,-9-18-1697 0 0,1-3-306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5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13735 0 0,'0'0'1246'0'0,"12"9"3443"0"0,-7 0-4173 0 0,-1 0 0 0 0,0 0 0 0 0,-1 1 0 0 0,0-1 0 0 0,0 1 0 0 0,2 16 0 0 0,4 63 713 0 0,-10 13 135 0 0,0-4-360 0 0,15 59-12 0 0,-13-148-933 0 0,1 0-1 0 0,1-1 0 0 0,0 1 1 0 0,0 0-1 0 0,8 14 1 0 0,-5-10 4 0 0,7 22 0 0 0,-7-16-53 0 0,-4-9-10 0 0,0 0 0 0 0,2-1 1 0 0,-1 1-1 0 0,9 16 0 0 0,-11-25-1 0 0,0 0-1 0 0,0 0 1 0 0,-1 0 0 0 0,1-1-1 0 0,0 1 1 0 0,0 0-1 0 0,0-1 1 0 0,0 1 0 0 0,0-1-1 0 0,0 1 1 0 0,0-1 0 0 0,0 1-1 0 0,0-1 1 0 0,0 0-1 0 0,0 1 1 0 0,0-1 0 0 0,0 0-1 0 0,0 0 1 0 0,1 0-1 0 0,-1 0 1 0 0,0 0 0 0 0,0 0-1 0 0,0 0 1 0 0,0 0 0 0 0,2-1-1 0 0,4-1-72 0 0,-1 0 0 0 0,1 0 0 0 0,6-3-1 0 0,-7 2-40 0 0,3 0-771 0 0,-1-1 0 0 0,1 0 0 0 0,-1-1 0 0 0,14-9-1 0 0,-16 10-268 0 0,1 0 0 0 0,-1 0 0 0 0,11-5-1 0 0,12-6-994 0 0,-24 10 1667 0 0,0 1 0 0 0,-1-1 1 0 0,0 0-1 0 0,5-6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35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49 23095 0 0,'-1'0'110'0'0,"0"0"1"0"0,-1 0-1 0 0,1 0 0 0 0,0 0 0 0 0,0 0 0 0 0,0 1 1 0 0,0-1-1 0 0,0 0 0 0 0,0 0 0 0 0,0 1 1 0 0,0-1-1 0 0,0 0 0 0 0,0 1 0 0 0,0-1 0 0 0,0 1 1 0 0,0 0-1 0 0,0-1 0 0 0,0 1 0 0 0,1 0 1 0 0,-2 0-1 0 0,11 6 103 0 0,-4-5-158 0 0,0 0 0 0 0,0 0-1 0 0,0-1 1 0 0,1 0 0 0 0,-1 0 0 0 0,1 0 0 0 0,-1-1-1 0 0,1 0 1 0 0,6 0 0 0 0,52-8 791 0 0,-41 5-693 0 0,10-3 430 0 0,59-20 1 0 0,-51 13-2552 0 0,1 2-4400 0 0,-13 4-2226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0.1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52 3679 0 0,'-24'-51'17487'0'0,"29"69"-15696"0"0,0-5-1301 0 0,53 314 3125 0 0,-17-78-2589 0 0,-2-10-1051 0 0,-2-6 148 0 0,-27-186-105 0 0,33 158 81 0 0,-40-193-85 0 0,1-1-1 0 0,0 0 1 0 0,9 18-1 0 0,-2-6-3 0 0,-6-12-10 0 0,-2 0 0 0 0,0 0 0 0 0,0 1 0 0 0,1 14 0 0 0,-1-5 0 0 0,116 580 139 0 0,-92-406-30 0 0,-20-129-90 0 0,0-5 8 0 0,59 446 127 0 0,-46-325-92 0 0,-17-158-60 0 0,5 298 99 0 0,-8-276-97 0 0,0-41-57 0 0,-3-14-1864 0 0,-2 2 102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2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1 426 10135 0 0,'0'0'7320'0'0,"8"-2"-5585"0"0,142-15 2378 0 0,-8 16-3468 0 0,-39 2-514 0 0,-31-2-48 0 0,171-6 130 0 0,28-3 124 0 0,38-3 85 0 0,407-32 62 0 0,-27-5-215 0 0,94-7 203 0 0,-608 47-392 0 0,271-18 157 0 0,-122 8-78 0 0,-132 5-92 0 0,238-25 118 0 0,-113-8-90 0 0,-159 23-62 0 0,-140 22-23 0 0,111-13 55 0 0,-43 4 2 0 0,-53 6-9 0 0,-26 5-43 0 0,1 1 0 0 0,-1 1 0 0 0,1-1-1 0 0,-1 1 1 0 0,1 1 0 0 0,7 1 0 0 0,-6-1 13 0 0,-5 0-21 0 0,0-1 0 0 0,0 1 0 0 0,-1-1 0 0 0,1 1-1 0 0,0 0 1 0 0,-1 1 0 0 0,1-1 0 0 0,-1 0 0 0 0,0 1 0 0 0,0 0 0 0 0,0 0 0 0 0,0 0 0 0 0,-1 0-1 0 0,1 0 1 0 0,-1 1 0 0 0,0-1 0 0 0,4 7 0 0 0,1 6 19 0 0,0 1 0 0 0,8 28-1 0 0,3 7-13 0 0,-6-15-12 0 0,9 43-1 0 0,-6-16 6 0 0,47 121 1 0 0,43 154 168 0 0,-28 7-11 0 0,-35-44 100 0 0,-22 1 10 0 0,-16-225-202 0 0,12 141 8 0 0,6 159 63 0 0,-32 74-14 0 0,2-272-72 0 0,7-127-48 0 0,1 22 4 0 0,1-35 1 0 0,-1-1 0 0 0,-3 1 0 0 0,-7 40 0 0 0,4-27-16 0 0,5-37 11 0 0,-5 24 0 0 0,6-30 35 0 0,0-8-35 0 0,0 0-1 0 0,0 0 1 0 0,1 0-1 0 0,-1 0 1 0 0,-1 1-1 0 0,1-1 1 0 0,0 0-1 0 0,0 0 1 0 0,-1 0 0 0 0,1 0-1 0 0,-2 2 1 0 0,-9 57 5 0 0,6-27-33 0 0,1 0 0 0 0,2-1 0 0 0,2 53 0 0 0,1-76 20 0 0,1-9 0 0 0,4 1 0 0 0,-3 2 0 0 0,-1-1 0 0 0,1 1 0 0 0,-1 0 0 0 0,0-1 0 0 0,0 1 0 0 0,0 0 0 0 0,0 0 0 0 0,-1 0 0 0 0,0 1 0 0 0,0-1 0 0 0,1 5 0 0 0,1 7 0 0 0,0 23 0 0 0,-3-38 0 0 0,2 23 0 0 0,-5 16 0 0 0,4-16 0 0 0,-5-14 0 0 0,1-9 0 0 0,-2-7 0 0 0,5 6 0 0 0,-1-8 1 0 0,0 6 4 0 0,1 0-1 0 0,0 0 1 0 0,-1 0 0 0 0,1 0 0 0 0,-1 0 0 0 0,0 1-1 0 0,0-1 1 0 0,0 0 0 0 0,0 0 0 0 0,0 0-1 0 0,0 1 1 0 0,0-1 0 0 0,0 1 0 0 0,-1-1 0 0 0,-2-2-1 0 0,4 4-3 0 0,0 0 0 0 0,0 0 0 0 0,0 0 0 0 0,0 0 0 0 0,0 0 0 0 0,0 0 0 0 0,0 0 0 0 0,0 0 0 0 0,0 0 0 0 0,0 0 0 0 0,0 0 0 0 0,0 0 0 0 0,0 0 0 0 0,0 0 0 0 0,-1 0 0 0 0,1 0 0 0 0,0 0 0 0 0,0 0 0 0 0,0 0-1 0 0,0 0 1 0 0,0 0 0 0 0,0 0 0 0 0,0 0 0 0 0,0 0 0 0 0,0 0 0 0 0,0 0 0 0 0,0 0 0 0 0,-1 0 0 0 0,1 0 0 0 0,0 0 0 0 0,0 0 0 0 0,0 0 0 0 0,0 0 0 0 0,0 0 0 0 0,0 0 0 0 0,0 0 0 0 0,0 0 0 0 0,0 0 0 0 0,0 0 0 0 0,0 0-1 0 0,0 0 1 0 0,0 0 0 0 0,0 0 0 0 0,0 0 0 0 0,0 1 0 0 0,-1-1 0 0 0,1 0 0 0 0,0 0 0 0 0,0 0 0 0 0,0 0 0 0 0,0 0 0 0 0,0 0 0 0 0,0 0 0 0 0,0 0 0 0 0,0 0 0 0 0,-1 2 3 0 0,-1-1-1 0 0,1 0 1 0 0,-1 0 0 0 0,1 0 0 0 0,-1 0 0 0 0,1 0 0 0 0,-1 0-1 0 0,0-1 1 0 0,0 1 0 0 0,1-1 0 0 0,-1 1 0 0 0,0-1 0 0 0,0 1 0 0 0,0-1-1 0 0,0 0 1 0 0,1 0 0 0 0,-3 0 0 0 0,0 0-3 0 0,1-1 0 0 0,-1 1-1 0 0,0-1 1 0 0,1 0 0 0 0,0 0 0 0 0,-1 0 0 0 0,1-1-1 0 0,0 1 1 0 0,-5-4 0 0 0,6 4-1 0 0,0 0 0 0 0,0-1 0 0 0,1 1 0 0 0,-1 0 0 0 0,0 0 0 0 0,0 0 0 0 0,0 0 0 0 0,0 1 0 0 0,0-1 0 0 0,0 1 0 0 0,0-1 0 0 0,-1 1 0 0 0,1-1 0 0 0,0 1 0 0 0,0 0 0 0 0,0 0 0 0 0,0 0 0 0 0,0 1 0 0 0,-1-1 0 0 0,1 0 0 0 0,0 1 0 0 0,-4 1 0 0 0,1-2 1 0 0,1 1 0 0 0,-1-1 0 0 0,0 1 0 0 0,0-1 0 0 0,0-1 0 0 0,0 1 0 0 0,1-1 0 0 0,-1 0-1 0 0,0 0 1 0 0,0 0 0 0 0,-4-2 0 0 0,-18-4 48 0 0,-21-1-31 0 0,11 1 1 0 0,-1 1 1 0 0,-68 0-1 0 0,90 7-13 0 0,0 1-1 0 0,-23 6 1 0 0,27-4 1 0 0,-2-1 0 0 0,1-1 1 0 0,0-1-1 0 0,-15 1 0 0 0,-12-5 4 0 0,25 1-11 0 0,0 1 0 0 0,-16 1 0 0 0,-6 4 0 0 0,20-2 0 0 0,0-1 0 0 0,-19 0 0 0 0,-3-5 0 0 0,22 2 0 0 0,0 0 0 0 0,-23 2 0 0 0,10 3 0 0 0,12-1 14 0 0,-1-1-1 0 0,1-1 0 0 0,-26-2 0 0 0,-8-9 1 0 0,33 7-16 0 0,-29-4 1 0 0,-146-2 1 0 0,-95 3 0 0 0,-1 16 0 0 0,105-2 0 0 0,-63 10 0 0 0,201-10 0 0 0,-1-2 0 0 0,-90-2 0 0 0,-387-32 53 0 0,376 21-42 0 0,-177-20-11 0 0,322 28 0 0 0,-29-7 0 0 0,0 2 0 0 0,-1 2 0 0 0,-58 1 0 0 0,50 6 0 0 0,19-1 0 0 0,-39 0 0 0 0,-108-20 0 0 0,-424-27 0 0 0,591 44 0 0 0,-63-6 0 0 0,59 7 0 0 0,-1-1 0 0 0,0 1 0 0 0,0 0 0 0 0,1 0 0 0 0,-1 1 0 0 0,-9 3 0 0 0,-5 5 0 0 0,17-7 0 0 0,-1-1 0 0 0,1 0 0 0 0,-1 1 0 0 0,1-2 0 0 0,-1 1 0 0 0,1-1 0 0 0,-1 0 0 0 0,-9 1 0 0 0,7-3 0 0 0,1 0 0 0 0,-1 0 0 0 0,0-1 0 0 0,0 0 0 0 0,-13-6 0 0 0,15 5 0 0 0,-1 0 0 0 0,1 1 0 0 0,0 0 0 0 0,-1 0 0 0 0,1 1 0 0 0,-1 0 0 0 0,1 0 0 0 0,-1 0 0 0 0,0 1 0 0 0,-10 1 0 0 0,0 3 0 0 0,-1 0-1 0 0,-18 9 1 0 0,22-8 13 0 0,-1 0 1 0 0,1-1 0 0 0,-31 5-1 0 0,-38-7-2 0 0,65 1-11 0 0,8-2 0 0 0,0 0 0 0 0,0 0 0 0 0,0-1 0 0 0,-11-1 0 0 0,1-3 0 0 0,14 2 0 0 0,-1 1 0 0 0,1 0 0 0 0,0 1 0 0 0,0-1 0 0 0,0 1 0 0 0,-10 1 0 0 0,-7 4 0 0 0,18-3-3 0 0,0-1 1 0 0,0 1-1 0 0,-1-1 0 0 0,1-1 1 0 0,0 1-1 0 0,-1-1 0 0 0,-7 0 1 0 0,2-3-57 0 0,-1 0 1 0 0,-20-8-1 0 0,18 6-38 0 0,-22-6-1 0 0,16 7-625 0 0,-25-1 1 0 0,14 5-737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2.9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0 204 4607 0 0,'0'2'11754'0'0,"12"48"-8075"0"0,12 27-2266 0 0,-5-20-787 0 0,-15-46-544 0 0,69 217 1044 0 0,-48-161-989 0 0,44 85 1 0 0,-21-48-45 0 0,-23-45-61 0 0,-16-42-32 0 0,0-5 0 0 0,-9-12 1 0 0,1 1-1 0 0,-1-1 1 0 0,1 1-1 0 0,-1-1 1 0 0,1 0 0 0 0,-1 1-1 0 0,1-1 1 0 0,-1 0-1 0 0,1 1 1 0 0,0-1-1 0 0,-1 0 1 0 0,1 0 0 0 0,-1 0-1 0 0,1 0 1 0 0,0 1-1 0 0,-1-1 1 0 0,1 0-1 0 0,0 0 1 0 0,-1 0 0 0 0,1 0-1 0 0,-1 0 1 0 0,1-1-1 0 0,0 1 1 0 0,-1 0-1 0 0,1 0 1 0 0,0 0-1 0 0,1-1 4 0 0,-1 0-1 0 0,0 0 0 0 0,0 0 0 0 0,1 0 1 0 0,-1 0-1 0 0,0 0 0 0 0,0 0 0 0 0,0 0 0 0 0,0 0 1 0 0,1-3-1 0 0,1-1 10 0 0,0 0 0 0 0,0 0 1 0 0,-1 0-1 0 0,3-12 0 0 0,-2 1 47 0 0,0-1-1 0 0,-2 0 0 0 0,0-26 1 0 0,-1 14 57 0 0,15-332 973 0 0,-4 246-587 0 0,29-126 0 0 0,-23 175-2240 0 0,-13 54 556 0 0,0 0-1 0 0,1 0 1 0 0,1 1 0 0 0,0-1-1 0 0,12-17 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3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388 0 6911 0 0,'1'2'5919'0'0,"5"3"-4361"0"0,-1 1 1 0 0,-1 0-1 0 0,5 7 0 0 0,10 23 1152 0 0,10 40-1170 0 0,-26-68-1262 0 0,10 38-1 0 0,-2 0 1 0 0,-2 0-1 0 0,-2 1 0 0 0,1 64 1 0 0,0-22-161 0 0,-8-88-120 0 0,0-1-1 0 0,0 1 1 0 0,0-1-1 0 0,0 1 1 0 0,0-1 0 0 0,0 1-1 0 0,0-1 1 0 0,0 1-1 0 0,-1-1 1 0 0,1 1 0 0 0,0-1-1 0 0,0 1 1 0 0,0-1-1 0 0,-1 1 1 0 0,1-1-1 0 0,0 1 1 0 0,-1-1 0 0 0,1 1-1 0 0,0-1 1 0 0,-1 1-1 0 0,1-1 1 0 0,0 0 0 0 0,-1 1-1 0 0,1-1 1 0 0,-1 0-1 0 0,1 1 1 0 0,-1-1-1 0 0,1 0 1 0 0,-1 0 0 0 0,1 0-1 0 0,-1 1 1 0 0,1-1-1 0 0,-1 0 1 0 0,1 0-1 0 0,-1 0 1 0 0,1 0 0 0 0,-1 0-1 0 0,0 0 1 0 0,1 0-1 0 0,-1 0 1 0 0,1 0 0 0 0,-2 0-1 0 0,-2-1-43 0 0,0 0 0 0 0,0 0 0 0 0,0 0 0 0 0,-6-3 0 0 0,3 2 2 0 0,-1-1 12 0 0,-1-1-1 0 0,1 1 0 0 0,0-2 0 0 0,0 1 0 0 0,0-1 1 0 0,-9-8-1 0 0,-39-39-41 0 0,15 13 25 0 0,26 25 58 0 0,-1 1 0 0 0,0 0-1 0 0,0 2 1 0 0,-36-19 0 0 0,48 28 45 0 0,-1 0 1 0 0,0 0-1 0 0,0 0 1 0 0,1 1-1 0 0,-1 0 1 0 0,0 0-1 0 0,0 0 0 0 0,-1 0 1 0 0,1 1-1 0 0,0 0 1 0 0,0 0-1 0 0,0 1 1 0 0,0-1-1 0 0,0 1 0 0 0,0 0 1 0 0,0 0-1 0 0,0 1 1 0 0,0-1-1 0 0,1 1 1 0 0,-1 0-1 0 0,0 1 0 0 0,1-1 1 0 0,0 1-1 0 0,-1 0 1 0 0,-4 4-1 0 0,3-2 58 0 0,1 1 0 0 0,-1 0 1 0 0,1 0-1 0 0,1 1 0 0 0,-1-1 0 0 0,1 1 0 0 0,0 0 0 0 0,0 0 1 0 0,1 0-1 0 0,0 1 0 0 0,1-1 0 0 0,-4 13 0 0 0,4-11-58 0 0,1 1 0 0 0,-1 0-1 0 0,2 0 1 0 0,-1 0 0 0 0,1-1-1 0 0,1 1 1 0 0,0 0 0 0 0,0 0-1 0 0,5 16 1 0 0,-4-20-83 0 0,0 0 0 0 0,1 0-1 0 0,0 0 1 0 0,0 0 0 0 0,0 0 0 0 0,1-1-1 0 0,-1 1 1 0 0,1-1 0 0 0,1 0 0 0 0,-1 0-1 0 0,11 8 1 0 0,-8-8 153 0 0,0 0 0 0 0,1 0 0 0 0,0-1 0 0 0,0 0 0 0 0,0 0 0 0 0,0-1 0 0 0,1 0 0 0 0,10 2 0 0 0,-7-3-426 0 0,0 0-1 0 0,0 0 1 0 0,0-1-1 0 0,0-1 0 0 0,23-2 1 0 0,-24 0-1004 0 0,-1 0 0 0 0,1 0 0 0 0,-1-1 0 0 0,0 0 0 0 0,0-1 0 0 0,15-7 0 0 0,6-8-6247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3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6911 0 0,'0'2'3171'0'0,"4"29"5020"0"0,12 20-5236 0 0,-5-20-1908 0 0,88 390 1966 0 0,-64-253-2886 0 0,-24-118-555 0 0,1 9-1609 0 0,-2-20-4568 0 0,-4-17-453 0 0</inkml:trace>
  <inkml:trace contextRef="#ctx0" brushRef="#br0" timeOffset="1">381 382 12895 0 0,'0'0'998'0'0,"0"2"-657"0"0,1 29 2738 0 0,6 38 0 0 0,22 81-187 0 0,-12-67-2052 0 0,9 38-261 0 0,-13-60-501 0 0,-9-35-456 0 0,11 31-1 0 0,-5-33-969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4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7 13823 0 0,'0'0'1472'0'0,"-8"-3"-1472"0"0,-3 1 0 0 0,1 0 2280 0 0,0 4 464 0 0,7 7-2744 0 0,1 4 0 0 0,4 2 0 0 0,4 2-1168 0 0,3 6-208 0 0,3 4-32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4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389 679 16783 0 0,'-3'-12'1846'0'0,"2"10"-1636"0"0,0 0 0 0 0,1-1 0 0 0,-1 1 0 0 0,1 0 0 0 0,0 0 0 0 0,0-1 0 0 0,-1 1 0 0 0,2 0 0 0 0,-1-5 0 0 0,-1-16 1981 0 0,-4 8-1679 0 0,0 0 0 0 0,-1 0 0 0 0,-1 0 0 0 0,-1 1 0 0 0,0 0 0 0 0,-1 1 0 0 0,0 0 0 0 0,-18-20 0 0 0,20 26-450 0 0,0 1 0 0 0,-1 0-1 0 0,1 0 1 0 0,-1 1 0 0 0,0 0-1 0 0,0 0 1 0 0,-1 1-1 0 0,1 0 1 0 0,-1 0 0 0 0,0 1-1 0 0,0 1 1 0 0,0-1-1 0 0,-10 0 1 0 0,14 3-54 0 0,0 0 0 0 0,0 1 0 0 0,1-1 0 0 0,-1 1 0 0 0,1 1 0 0 0,-1-1 1 0 0,1 0-1 0 0,-1 1 0 0 0,1 0 0 0 0,0 0 0 0 0,0 1 0 0 0,0-1 0 0 0,0 1 0 0 0,0-1 0 0 0,0 1 0 0 0,1 1 0 0 0,-4 3 0 0 0,-1 1-8 0 0,0 2 0 0 0,1-1 0 0 0,0 1-1 0 0,0 0 1 0 0,-7 16 0 0 0,7-9 0 0 0,0-1 0 0 0,1 1 0 0 0,1 1 1 0 0,0-1-1 0 0,1 1 0 0 0,1 0 0 0 0,0 18 0 0 0,2-24-1 0 0,1 0 0 0 0,0-1 0 0 0,1 1 0 0 0,0 0 0 0 0,1 0 0 0 0,1-1-1 0 0,0 1 1 0 0,0-1 0 0 0,1 0 0 0 0,1 0 0 0 0,9 18 0 0 0,-7-17-41 0 0,0 0-1 0 0,1-1 1 0 0,0 0 0 0 0,1-1 0 0 0,0 0-1 0 0,14 12 1 0 0,-15-15-37 0 0,-2-2 4 0 0,1 0 0 0 0,-1 0 1 0 0,11 5-1 0 0,-14-9 26 0 0,0 0 0 0 0,0 0 0 0 0,0 0 1 0 0,0 0-1 0 0,0 0 0 0 0,0-1 1 0 0,0 0-1 0 0,0 1 0 0 0,0-1 0 0 0,0 0 1 0 0,0 0-1 0 0,4-1 0 0 0,14-1-396 0 0,-16 2 340 0 0,-1 0 0 0 0,1-1 0 0 0,-1 1 0 0 0,0-1 1 0 0,1 0-1 0 0,-1 0 0 0 0,0-1 0 0 0,1 1 1 0 0,3-3-1 0 0,11-8-589 0 0,-1-1 0 0 0,0-1 0 0 0,17-17 0 0 0,-31 26 410 0 0,0 0-1 0 0,0 0 1 0 0,-1 0 0 0 0,0 0-1 0 0,0-1 1 0 0,0 0 0 0 0,4-11 0 0 0,-3 6-99 0 0,-1-1 1 0 0,0 1-1 0 0,1-14 1 0 0,-2 2-164 0 0,-1 1 0 0 0,-4-42 0 0 0,-13-46 140 0 0,12 82 387 0 0,-10-59-30 0 0,-1-20 361 0 0,-43-149 0 0 0,49 232 364 0 0,6 18 162 0 0,1 1 0 0 0,0-1 0 0 0,0 0-1 0 0,-2-9 1 0 0,77 401 2813 0 0,-47-266-3350 0 0,-18-80-621 0 0,2 0 1 0 0,1-1-1 0 0,33 74 0 0 0,-13-46-3846 0 0,-16-33-3637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4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1441 0 8927 0 0,'0'0'10030'0'0,"-1"2"-9412"0"0,-17 18 800 0 0,-33 28-1 0 0,-254 178-431 0 0,-14 13-87 0 0,130-68-874 0 0,-66 59 14 0 0,195-178-39 0 0,3 3 0 0 0,-82 100 0 0 0,138-154 0 0 0,-8 10 19 0 0,1 0 0 0 0,0 1-1 0 0,-9 19 1 0 0,14-20 34 0 0,3-1 11 0 0,1-8-60 0 0,0 1 1 0 0,0-1-1 0 0,1 0 0 0 0,-1 0 1 0 0,1 1-1 0 0,-1-1 0 0 0,1 0 1 0 0,0 0-1 0 0,-1-1 0 0 0,1 1 0 0 0,0 0 1 0 0,1 0-1 0 0,-1-1 0 0 0,0 0 1 0 0,5 3-1 0 0,4 2-2 0 0,23 7 0 0 0,-33-12 0 0 0,89 31 36 0 0,152 56-20 0 0,-8 18-21 0 0,105 91 3 0 0,-2 67 33 0 0,-16-11-2 0 0,-315-249-45 0 0,62 39-1775 0 0,-55-36 514 0 0,-1-1-1 0 0,1 0 0 0 0,23 7 1 0 0,-11-8-6396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4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182 223 1375 0 0,'0'-11'340'0'0,"1"1"-1"0"0,3-18 0 0 0,-1 16 1894 0 0,1 0 0 0 0,-1 0 0 0 0,2 1 1 0 0,7-15-1 0 0,-7 17-497 0 0,0 0 1 0 0,1 0-1 0 0,1 0 1 0 0,-1 1-1 0 0,11-10 0 0 0,-12 13-1798 0 0,1 0 0 0 0,0 0-1 0 0,0 1 1 0 0,10-5 0 0 0,-13 7 142 0 0,0 0-1 0 0,0 1 1 0 0,0 0 0 0 0,0 0-1 0 0,0 0 1 0 0,0 0 0 0 0,0 0 0 0 0,0 1-1 0 0,1 0 1 0 0,-1-1 0 0 0,0 1-1 0 0,0 0 1 0 0,1 0 0 0 0,-1 1 0 0 0,0-1-1 0 0,0 1 1 0 0,5 1 0 0 0,-4 0 2 0 0,0 0 0 0 0,0 0 0 0 0,1 0-1 0 0,-2 1 1 0 0,1-1 0 0 0,0 1 0 0 0,0 0 0 0 0,-1 1 0 0 0,0-1 0 0 0,6 7 0 0 0,1 5 54 0 0,0 0-1 0 0,-1 1 0 0 0,-1 0 1 0 0,12 33-1 0 0,-4-2 37 0 0,18 88 0 0 0,-29-114-161 0 0,-5-20 19 0 0,-8 0-383 0 0,7-1 333 0 0,-1 0 0 0 0,1 0-1 0 0,-1 0 1 0 0,1 0-1 0 0,-1 0 1 0 0,1 0 0 0 0,-1-1-1 0 0,1 1 1 0 0,-1-1-1 0 0,-1 0 1 0 0,-14-6-45 0 0,0-2 0 0 0,1 0-1 0 0,-20-15 1 0 0,18 12-96 0 0,-37-20 0 0 0,48 29 145 0 0,0 0 0 0 0,0 1 0 0 0,0 0-1 0 0,0 0 1 0 0,0 0 0 0 0,-1 1 0 0 0,1 0 0 0 0,-1 1 0 0 0,-11 0 0 0 0,4 1 176 0 0,1 1 1 0 0,-1 1-1 0 0,1 0 0 0 0,-1 1 1 0 0,-20 9-1 0 0,26-9-43 0 0,1 0 1 0 0,0 0-1 0 0,0 1 1 0 0,0 0-1 0 0,0 0 0 0 0,1 1 1 0 0,0 0-1 0 0,0 0 1 0 0,-12 14-1 0 0,12-10 26 0 0,1 0 1 0 0,0 0-1 0 0,0 1 0 0 0,1 0 1 0 0,0 0-1 0 0,1 0 1 0 0,0 0-1 0 0,-3 22 0 0 0,6-28-120 0 0,0 0-1 0 0,1 0 1 0 0,-1 0-1 0 0,1 0 1 0 0,1 0-1 0 0,-1 0 1 0 0,1 0-1 0 0,0 0 1 0 0,0 0-1 0 0,0 0 1 0 0,0-1-1 0 0,1 1 1 0 0,0 0 0 0 0,0-1-1 0 0,0 1 1 0 0,1-1-1 0 0,0 0 1 0 0,-1 0-1 0 0,1 0 1 0 0,1 0-1 0 0,-1 0 1 0 0,1-1-1 0 0,6 6 1 0 0,-4-6-11 0 0,-1 1-1 0 0,1-2 1 0 0,-1 1 0 0 0,1-1 0 0 0,0 1 0 0 0,0-2-1 0 0,0 1 1 0 0,1-1 0 0 0,-1 0 0 0 0,0 0 0 0 0,0 0 0 0 0,13-1-1 0 0,11 1-11 0 0,-14-1-116 0 0,0-1 1 0 0,0 0-1 0 0,0-1 1 0 0,0-1-1 0 0,-1 0 0 0 0,1-1 1 0 0,17-7-1 0 0,-4 1-415 0 0,-18 7-324 0 0,1-1-1 0 0,17-9 0 0 0,-2-4-625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5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5063 0 0,'1'2'14356'0'0,"10"12"-13157"0"0,-1 1 0 0 0,0-1 0 0 0,13 30 0 0 0,19 55 120 0 0,-35-82-985 0 0,10 32 285 0 0,-1 1 0 0 0,9 57 0 0 0,10 106 305 0 0,9 46-867 0 0,-43-257-177 0 0,11 50-1383 0 0,-5-31-6371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5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75 13359 0 0,'-3'-30'14309'0'0,"14"23"-15682"0"0,2 1 1552 0 0,0 1 0 0 0,1 1 0 0 0,0 0 1 0 0,-1 0-1 0 0,2 2 0 0 0,22-3 0 0 0,-15 3-121 0 0,18-2-1130 0 0,1 2-1 0 0,0 2 1 0 0,0 2 0 0 0,0 2-1 0 0,-1 1 1 0 0,44 12 0 0 0,-40-7-1166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4:56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1 241 20847 0 0,'0'0'1892'0'0,"1"0"-1467"0"0,180-7 3927 0 0,-151 3-4163 0 0,-1 0 0 0 0,-1-2 0 0 0,1-1 0 0 0,34-14-1 0 0,-20 7-90 0 0,-26 10-40 0 0,28-13 1 0 0,-41 16-57 0 0,0-1-1 0 0,0-1 1 0 0,0 1-1 0 0,0 0 1 0 0,-1-1-1 0 0,1 0 1 0 0,-1 0-1 0 0,0 0 1 0 0,0 0 0 0 0,0 0-1 0 0,0-1 1 0 0,2-3-1 0 0,-4 5-12 0 0,0-1 0 0 0,0 1-1 0 0,0-1 1 0 0,0 0 0 0 0,0 1 0 0 0,-1-1-1 0 0,1 0 1 0 0,-1 1 0 0 0,0-1 0 0 0,0 0-1 0 0,0 1 1 0 0,0-1 0 0 0,0 0 0 0 0,-1 0-1 0 0,1 1 1 0 0,-1-1 0 0 0,0 1 0 0 0,0-1-1 0 0,0 0 1 0 0,0 1 0 0 0,0 0 0 0 0,0-1-1 0 0,-1 1 1 0 0,1 0 0 0 0,-1-1 0 0 0,1 1-1 0 0,-5-3 1 0 0,2 0-40 0 0,0 1 0 0 0,0 0-1 0 0,0 1 1 0 0,-1-1-1 0 0,0 1 1 0 0,0 0 0 0 0,0 0-1 0 0,0 0 1 0 0,0 1 0 0 0,0 0-1 0 0,-1 0 1 0 0,-7-2-1 0 0,4 3 16 0 0,0 0 0 0 0,0 1 0 0 0,0 0 0 0 0,0 1 0 0 0,0 0 0 0 0,0 0 0 0 0,0 1 0 0 0,1 0 0 0 0,-1 1 0 0 0,-16 6 0 0 0,7 0 31 0 0,1 0-1 0 0,0 0 1 0 0,1 2-1 0 0,-16 12 0 0 0,20-13 83 0 0,0 1 0 0 0,0 0-1 0 0,1 0 1 0 0,1 1-1 0 0,0 1 1 0 0,0 0-1 0 0,1 0 1 0 0,1 0-1 0 0,0 1 1 0 0,1 1 0 0 0,1-1-1 0 0,0 1 1 0 0,1 0-1 0 0,1 1 1 0 0,0-1-1 0 0,1 1 1 0 0,0 0 0 0 0,0 21-1 0 0,4-28 7 0 0,-1 0 0 0 0,1-1 0 0 0,0 1 0 0 0,1 0 0 0 0,0-1 1 0 0,0 1-1 0 0,1-1 0 0 0,0 0 0 0 0,1 0 0 0 0,0 0 0 0 0,5 8 0 0 0,-3-6 7 0 0,1-1-1 0 0,1 0 0 0 0,0 0 1 0 0,0-1-1 0 0,0 0 1 0 0,1-1-1 0 0,17 12 1 0 0,-10-9-31 0 0,2-1 0 0 0,-1 0 0 0 0,2-1 0 0 0,-1-1 0 0 0,1-1 1 0 0,0-1-1 0 0,0 0 0 0 0,0-1 0 0 0,32 1 0 0 0,-34-4-272 0 0,1-1 0 0 0,0-1 1 0 0,0-1-1 0 0,31-7 0 0 0,-20 2-1011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3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60 300 1375 0 0,'-1'-2'66'0'0,"-21"-110"2819"0"0,2-15 4320 0 0,14 101-6278 0 0,0 5 623 0 0,6 10 2577 0 0,-3 39-3374 0 0,1 1 0 0 0,3 35 0 0 0,8 60 216 0 0,-3-68-510 0 0,25 450 2370 0 0,4 40-882 0 0,-19-307-1451 0 0,-7-112-294 0 0,2 20-35 0 0,19 415 214 0 0,-26-481-398 0 0,-1-26-409 0 0,-8 103 0 0 0,5-155 10 0 0,-4-24-8360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4.5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2 372 5063 0 0,'-1'16'9634'0'0,"5"-13"-9322"0"0,-1 0 1 0 0,1 0 0 0 0,1-1 0 0 0,-1 1-1 0 0,0-1 1 0 0,1 0 0 0 0,-1 0-1 0 0,1 0 1 0 0,0-1 0 0 0,-1 0 0 0 0,1 0-1 0 0,0 0 1 0 0,5 0 0 0 0,12 1 634 0 0,35-3 1 0 0,-41 1-599 0 0,80-4 996 0 0,80-1-131 0 0,369-8-394 0 0,-381 6-754 0 0,281-24 211 0 0,-284 18-119 0 0,345-34 58 0 0,86-17 54 0 0,-334 34-191 0 0,502-61 356 0 0,-536 65-315 0 0,183-17 208 0 0,-314 35-241 0 0,483-25 850 0 0,-562 33-877 0 0,-1 0 0 0 0,1 1 0 0 0,-1 1 1 0 0,24 5-1 0 0,-32-6-27 0 0,-1 1 1 0 0,0 0-1 0 0,1-1 1 0 0,-1 2-1 0 0,0-1 1 0 0,0 0-1 0 0,-1 1 1 0 0,1-1-1 0 0,0 1 1 0 0,-1 0-1 0 0,0 1 1 0 0,1-1-1 0 0,-1 0 1 0 0,0 1 0 0 0,-1 0-1 0 0,1-1 1 0 0,3 9-1 0 0,-2-1 39 0 0,1 0 0 0 0,-2 0 0 0 0,0 0 0 0 0,0 1 0 0 0,-1 0 0 0 0,0-1 0 0 0,-1 14 0 0 0,-4 84 362 0 0,0-55-268 0 0,-2 45 60 0 0,-2 279 1 0 0,20-130-45 0 0,62 340-1 0 0,27-22 23 0 0,-5 51 68 0 0,-79-502-261 0 0,10 99 65 0 0,-20-113-19 0 0,4 73-61 0 0,-11-165 4 0 0,-1 1 0 0 0,0 0 0 0 0,-1-1 0 0 0,0 1 0 0 0,-1-1 0 0 0,-4 18 0 0 0,4-24 0 0 0,1 1 0 0 0,-1-1 0 0 0,1 1 0 0 0,-1-1 0 0 0,-1 0 0 0 0,1 0 0 0 0,0 0 0 0 0,-1 0 0 0 0,1 0 0 0 0,-1-1 0 0 0,0 1 0 0 0,0-1 0 0 0,0 1 0 0 0,0-1 0 0 0,0 0 0 0 0,0-1 0 0 0,-1 1 0 0 0,1 0 0 0 0,-8 1 0 0 0,-2 0-19 0 0,0 0 0 0 0,0-1-1 0 0,-1-1 1 0 0,-18 0 0 0 0,1 0-32 0 0,-254-4-143 0 0,94-3 119 0 0,-373-9 75 0 0,435 10 0 0 0,-525-21 0 0 0,-310-17 0 0 0,606 27-8 0 0,-473-27 80 0 0,744 37-65 0 0,-236-7 50 0 0,128 12-20 0 0,54-1 1 0 0,26-3 38 0 0,-7 0-36 0 0,97 6-18 0 0,0 0-1 0 0,-45 9 1 0 0,-59 14-22 0 0,112-21-110 0 0,3 0 183 0 0,0-1 0 0 0,-17 1 1 0 0,28-2-171 0 0,0-1 0 0 0,0 0 0 0 0,-1-1 0 0 0,1 1 0 0 0,0-1 0 0 0,0 1 0 0 0,-1-1 0 0 0,1 0 0 0 0,0 0-1 0 0,0 0 1 0 0,0-1 0 0 0,0 1 0 0 0,0-1 0 0 0,1 1 0 0 0,-4-3 0 0 0,0-3-2464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5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6 13183 0 0,'-8'-6'796'0'0,"3"8"9"0"0,0 17 339 0 0,5-17-1094 0 0,-3 31 1777 0 0,1 63-1 0 0,2-33-1350 0 0,1-13-3407 0 0,-1-36 410 0 0,0 14-3775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6.1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289 88 2759 0 0,'0'3'3523'0'0,"4"63"8289"0"0,5 2-8122 0 0,-3-23-2982 0 0,1 51-1 0 0,-4-37-83 0 0,17 96-1 0 0,-9-84-378 0 0,1 20-62 0 0,36 191-179 0 0,-40-247-616 0 0,-8-30-276 0 0,-1-22 162 0 0,0 13 657 0 0,-4-23-300 0 0,-1 0 0 0 0,-1 0 0 0 0,-16-37 0 0 0,4 9 296 0 0,-32-109 218 0 0,-54-150 446 0 0,27 132 152 0 0,59 146 19 0 0,-1 1 0 0 0,-46-62 0 0 0,54 85-10 0 0,9 9 252 0 0,10 9-673 0 0,6 1-324 0 0,0 1-1 0 0,1-1 1 0 0,-1-1 0 0 0,2-1 0 0 0,-1 0 0 0 0,22 4 0 0 0,3 3-6 0 0,83 29-22 0 0,-1 6-1 0 0,141 77 1 0 0,-231-106 21 0 0,-2 0 0 0 0,0 2 0 0 0,49 44 0 0 0,-59-46 0 0 0,0 2 0 0 0,-1 0 0 0 0,-2 1 0 0 0,0 1 0 0 0,22 39 0 0 0,-31-48 47 0 0,-1 1 0 0 0,-1 0 0 0 0,-1 0 0 0 0,1 0 0 0 0,-2 1 0 0 0,0-1-1 0 0,-1 1 1 0 0,-1 0 0 0 0,0 0 0 0 0,-1 0 0 0 0,0-1 0 0 0,-1 1 0 0 0,-1 0 0 0 0,0 0 0 0 0,-1-1 0 0 0,-1 1 0 0 0,0-1-1 0 0,-1 0 1 0 0,-1 0 0 0 0,0-1 0 0 0,-8 14 0 0 0,-1-7 179 0 0,-1 0 1 0 0,0 0-1 0 0,-2-2 1 0 0,-20 18-1 0 0,28-28-150 0 0,-2 3 41 0 0,-1-1 0 0 0,-1 0 1 0 0,1-2-1 0 0,-2 1 0 0 0,-27 11 0 0 0,18-10 39 0 0,-1-2 0 0 0,-49 11 0 0 0,63-17-172 0 0,0-1 0 0 0,0 0 0 0 0,0 0 0 0 0,0-1 0 0 0,0-1 0 0 0,0 0 0 0 0,0 0 0 0 0,1-1 0 0 0,-15-4 0 0 0,20 5-185 0 0,1-1 0 0 0,0 0 1 0 0,-1 0-1 0 0,1 0 0 0 0,0 0 1 0 0,0-1-1 0 0,0 0 0 0 0,0 1 1 0 0,0-1-1 0 0,1-1 0 0 0,0 1 1 0 0,-1-1-1 0 0,1 1 0 0 0,0-1 1 0 0,1 0-1 0 0,-1 0 0 0 0,1 0 1 0 0,-1 0-1 0 0,1 0 0 0 0,0-1 1 0 0,1 1-1 0 0,-1-1 0 0 0,-1-7 1 0 0,1-12-1523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6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0 209 12895 0 0,'1'5'574'0'0,"1"0"0"0"0,-1 0 0 0 0,1-1 0 0 0,0 1 0 0 0,1-1 0 0 0,-1 0 0 0 0,1 0 0 0 0,-1 1 0 0 0,1-2 0 0 0,1 1 0 0 0,3 4 0 0 0,0-2-223 0 0,0 0-1 0 0,0 0 0 0 0,0-1 0 0 0,0 0 1 0 0,1-1-1 0 0,0 0 0 0 0,0 0 1 0 0,0 0-1 0 0,0-1 0 0 0,1 0 1 0 0,-1-1-1 0 0,11 2 0 0 0,-7-2-238 0 0,0 0-1 0 0,0-1 1 0 0,1-1 0 0 0,-1 0-1 0 0,0 0 1 0 0,1-1 0 0 0,-1-1-1 0 0,14-3 1 0 0,-20 4-73 0 0,1-1 0 0 0,0-1 0 0 0,-1 1 0 0 0,1-1 0 0 0,-1-1 0 0 0,0 1 1 0 0,0-1-1 0 0,0 0 0 0 0,-1 0 0 0 0,1 0 0 0 0,6-9 0 0 0,-8 9-20 0 0,-1 0-1 0 0,0-1 1 0 0,0 1-1 0 0,-1-1 1 0 0,0 1 0 0 0,1-1-1 0 0,-1 0 1 0 0,-1 0-1 0 0,1 0 1 0 0,-1 0 0 0 0,0 0-1 0 0,0 0 1 0 0,0-1-1 0 0,-1 1 1 0 0,0-10-1 0 0,-1 1 11 0 0,-1 0-1 0 0,0 1 0 0 0,-1-1 1 0 0,-8-24-1 0 0,9 31-18 0 0,0 1 1 0 0,-1 0-1 0 0,0-1 1 0 0,-1 1-1 0 0,1 0 0 0 0,-1 1 1 0 0,-1-1-1 0 0,1 1 1 0 0,-1 0-1 0 0,1 0 1 0 0,-10-7-1 0 0,11 10 4 0 0,0 0-1 0 0,-1 0 1 0 0,1 1-1 0 0,-1-1 1 0 0,1 1 0 0 0,-1 0-1 0 0,0 0 1 0 0,0 0-1 0 0,1 0 1 0 0,-1 1 0 0 0,0-1-1 0 0,0 1 1 0 0,0 0-1 0 0,0 0 1 0 0,0 1 0 0 0,1-1-1 0 0,-1 1 1 0 0,0 0 0 0 0,0 0-1 0 0,0 0 1 0 0,1 0-1 0 0,-1 1 1 0 0,1-1 0 0 0,-6 4-1 0 0,-1 1 42 0 0,1 0-1 0 0,1 0 1 0 0,-1 1-1 0 0,1 0 1 0 0,1 1-1 0 0,-1-1 1 0 0,-11 16-1 0 0,6-4 40 0 0,1 1 0 0 0,1 0 1 0 0,1 0-1 0 0,0 1 0 0 0,2 0 0 0 0,0 1 0 0 0,2 0 1 0 0,0 0-1 0 0,1 1 0 0 0,-2 28 0 0 0,6-36-13 0 0,1 0 0 0 0,0 0 1 0 0,1 0-1 0 0,1 0 0 0 0,0 0 0 0 0,1 0 0 0 0,6 17 0 0 0,-5-21-54 0 0,0-1-1 0 0,1 0 1 0 0,0 0-1 0 0,0 0 0 0 0,1-1 1 0 0,1 1-1 0 0,-1-1 1 0 0,2-1-1 0 0,-1 0 1 0 0,13 12-1 0 0,-5-10-574 0 0,1 0 1 0 0,0 0-1 0 0,0-2 0 0 0,1 0 0 0 0,33 11 0 0 0,-47-18 360 0 0,20 6-6198 0 0,1-5-1921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7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97 919 0 0,'-29'-1'16261'0'0,"27"12"-13546"0"0,-1 12-1512 0 0,5 20 618 0 0,13 76 0 0 0,-4-48-1210 0 0,15 81 132 0 0,1 7-483 0 0,-6 56-338 0 0,-15-117-2479 0 0,-6-99 2513 0 0,-1 0-1 0 0,1-1 1 0 0,-1 1-1 0 0,1 0 1 0 0,-1 0-1 0 0,0 0 1 0 0,0 0-1 0 0,1 0 1 0 0,-1 1-1 0 0,0-1 0 0 0,0 0 1 0 0,0 0-1 0 0,0 0 1 0 0,0 1-1 0 0,-2-2 1 0 0,-7-6-140 0 0,7 2 165 0 0,-1 1 0 0 0,1-1 0 0 0,0 0 0 0 0,0 0 0 0 0,1-1 0 0 0,0 1 1 0 0,-3-13-1 0 0,0 0 10 0 0,-10-42 41 0 0,2-1 0 0 0,3 0 0 0 0,3-1 0 0 0,1-76 0 0 0,10-34 245 0 0,-2 143-137 0 0,2 0-1 0 0,1 1 0 0 0,16-51 1 0 0,-18 71-99 0 0,0 0 1 0 0,1 1-1 0 0,0-1 1 0 0,0 1-1 0 0,1 0 1 0 0,0 0-1 0 0,0 0 1 0 0,1 1-1 0 0,0 0 1 0 0,0 0-1 0 0,1 0 1 0 0,0 1-1 0 0,0 0 1 0 0,1 0-1 0 0,-1 1 1 0 0,1 0-1 0 0,0 0 1 0 0,1 1 0 0 0,-1 0-1 0 0,1 0 1 0 0,0 1-1 0 0,-1 1 1 0 0,2-1-1 0 0,-1 1 1 0 0,0 1-1 0 0,0-1 1 0 0,1 2-1 0 0,-1-1 1 0 0,11 2-1 0 0,-13-1-12 0 0,0 1-1 0 0,0 1 1 0 0,0-1-1 0 0,0 1 1 0 0,-1 0 0 0 0,1 0-1 0 0,0 1 1 0 0,-1 0-1 0 0,0 0 1 0 0,11 8 0 0 0,-9-5 0 0 0,0 1 0 0 0,0 0-1 0 0,-1 0 1 0 0,0 0 0 0 0,-1 1 0 0 0,1 0 0 0 0,5 10 0 0 0,-6-7 6 0 0,0 0-1 0 0,-1 0 1 0 0,0 1-1 0 0,0-1 1 0 0,-1 1-1 0 0,-1 0 1 0 0,0 0-1 0 0,-1 0 1 0 0,0 1-1 0 0,-1-1 1 0 0,0 0-1 0 0,-2 25 1 0 0,-1-27 4 0 0,1 0 1 0 0,-2 0 0 0 0,0 0-1 0 0,0-1 1 0 0,0 1-1 0 0,-1-1 1 0 0,-1 0 0 0 0,-7 14-1 0 0,7-17-8 0 0,1 0 0 0 0,-1-1 0 0 0,0 1 0 0 0,0-1-1 0 0,0 0 1 0 0,-1 0 0 0 0,0-1 0 0 0,0 1 0 0 0,0-1 0 0 0,0-1-1 0 0,-1 1 1 0 0,-9 3 0 0 0,2-2-22 0 0,-1 0 0 0 0,0-1-1 0 0,-1-1 1 0 0,1-1 0 0 0,-1 0-1 0 0,1-1 1 0 0,-1 0 0 0 0,1-1 0 0 0,-1-1-1 0 0,0-1 1 0 0,-19-4 0 0 0,27 4-244 0 0,-1 0 0 0 0,1-1 1 0 0,0-1-1 0 0,0 1 0 0 0,0-1 0 0 0,0-1 1 0 0,1 1-1 0 0,0-1 0 0 0,-11-9 1 0 0,13 9-202 0 0,0-1 1 0 0,0 0 0 0 0,0 0-1 0 0,0 0 1 0 0,1-1 0 0 0,0 0 0 0 0,1 1-1 0 0,-1-1 1 0 0,1-1 0 0 0,1 1-1 0 0,-1 0 1 0 0,-1-9 0 0 0,-5-45-1609 0 0,7-2-11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5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343 7 6447 0 0,'-13'-7'9960'0'0,"12"9"-9812"0"0,-1 1 0 0 0,1-1 0 0 0,0 0-1 0 0,0 1 1 0 0,0-1 0 0 0,0 1 0 0 0,0-1-1 0 0,0 1 1 0 0,1 0 0 0 0,-1-1 0 0 0,1 5-1 0 0,0 34 508 0 0,1-22-379 0 0,-5 369 1286 0 0,1-291-1247 0 0,-20 281 703 0 0,-77 804 1095 0 0,-17 120-48 0 0,71-960-1882 0 0,42-322-298 0 0,-19 85-2263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7.4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 16007 0 0,'3'-7'1452'0'0,"-3"7"-1426"0"0,1 0-1 0 0,-1-1 0 0 0,0 1 1 0 0,0 0-1 0 0,0-1 1 0 0,0 1-1 0 0,1 0 1 0 0,-1-1-1 0 0,0 1 0 0 0,0 0 1 0 0,1 0-1 0 0,-1-1 1 0 0,0 1-1 0 0,1 0 0 0 0,-1 0 1 0 0,0-1-1 0 0,0 1 1 0 0,1 0-1 0 0,-1 0 1 0 0,0 0-1 0 0,1 0 0 0 0,-1 0 1 0 0,1-1-1 0 0,-1 1 1 0 0,0 0-1 0 0,1 0 0 0 0,-1 0 1 0 0,0 0-1 0 0,1 0 1 0 0,-1 0-1 0 0,1 0 1 0 0,-1 0-1 0 0,0 0 0 0 0,1 1 1 0 0,-1-1-1 0 0,0 0 1 0 0,1 0-1 0 0,-1 0 1 0 0,0 0-1 0 0,1 0 0 0 0,-1 1 1 0 0,0-1-1 0 0,1 0 1 0 0,-1 0-1 0 0,0 0 0 0 0,1 1 1 0 0,-1-1-1 0 0,3 2 236 0 0,-1 0 0 0 0,1 0-1 0 0,0 0 1 0 0,-1 0 0 0 0,0 0 0 0 0,0 0-1 0 0,1 1 1 0 0,-1-1 0 0 0,-1 1 0 0 0,1 0-1 0 0,0-1 1 0 0,-1 1 0 0 0,3 6-1 0 0,2 5 406 0 0,6 24 0 0 0,-9-28-376 0 0,75 374 2168 0 0,-71-336-2359 0 0,-4-31-93 0 0,4 23 21 0 0,-2 1 1 0 0,0 49-1 0 0,-4-47-826 0 0,3-1-1 0 0,9 53 1 0 0,-9-69-659 0 0,2 12-515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7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2 287 6911 0 0,'-2'-23'1256'0'0,"3"-28"-1"0"0,0 41 590 0 0,0-1 0 0 0,1 1 0 0 0,0 0 0 0 0,0 0 0 0 0,7-14 1 0 0,-5 15-1602 0 0,1 0 0 0 0,0 0 0 0 0,1 1 1 0 0,0-1-1 0 0,0 1 0 0 0,1 1 1 0 0,0-1-1 0 0,0 1 0 0 0,1 0 1 0 0,0 1-1 0 0,0 0 0 0 0,1 0 1 0 0,-1 0-1 0 0,1 1 0 0 0,0 1 1 0 0,1 0-1 0 0,-1 0 0 0 0,1 1 0 0 0,0 0 1 0 0,17-3-1 0 0,-20 5-223 0 0,0 0-1 0 0,0 0 1 0 0,0 1-1 0 0,1 0 1 0 0,-1 0-1 0 0,0 1 1 0 0,0 0-1 0 0,0 0 1 0 0,0 1 0 0 0,0 0-1 0 0,10 4 1 0 0,-8-2 31 0 0,0 1 0 0 0,-1 0 0 0 0,1 0 0 0 0,-1 1 1 0 0,0 0-1 0 0,0 0 0 0 0,10 12 0 0 0,-6-4 5 0 0,-1-1 0 0 0,-1 2-1 0 0,0-1 1 0 0,-1 1 0 0 0,-1 1 0 0 0,0 0 0 0 0,-1 0-1 0 0,0 0 1 0 0,3 20 0 0 0,-6-19-51 0 0,0 0 0 0 0,-2 1 0 0 0,0-1 0 0 0,-2 1 0 0 0,-1 30 0 0 0,0-35-2 0 0,-1-1 0 0 0,0 1 0 0 0,-1-1 0 0 0,0 0 0 0 0,-1 0 0 0 0,-1 0 0 0 0,1-1 0 0 0,-13 22 0 0 0,13-28 1 0 0,0 0 0 0 0,0 0 0 0 0,0 0 0 0 0,-1 0 0 0 0,0-1 0 0 0,0 1 0 0 0,0-1 0 0 0,0-1 0 0 0,0 1-1 0 0,-1-1 1 0 0,0 1 0 0 0,0-2 0 0 0,-6 4 0 0 0,3-4 13 0 0,0 1-1 0 0,1-2 0 0 0,-1 1 1 0 0,0-1-1 0 0,0 0 0 0 0,0-1 1 0 0,0 0-1 0 0,-17-2 0 0 0,14 0 1 0 0,0 0 0 0 0,1-1-1 0 0,-1 0 1 0 0,1-1 0 0 0,0 0 0 0 0,0-1-1 0 0,0 0 1 0 0,1-1 0 0 0,0 0-1 0 0,0-1 1 0 0,0 0 0 0 0,1 0-1 0 0,0-1 1 0 0,-14-15 0 0 0,14 10-14 0 0,0 0 1 0 0,1 0 0 0 0,1 0 0 0 0,0-1-1 0 0,1 0 1 0 0,0-1 0 0 0,1 0-1 0 0,-5-24 1 0 0,8 30-107 0 0,0 0 0 0 0,1 0 0 0 0,0-1 0 0 0,1 1 0 0 0,0 0 0 0 0,0 0 0 0 0,1 0 0 0 0,0 0 0 0 0,1-1-1 0 0,0 1 1 0 0,0 1 0 0 0,1-1 0 0 0,0 0 0 0 0,1 1 0 0 0,8-15 0 0 0,-6 15-747 0 0,-1 1-1 0 0,2 1 1 0 0,-1-1 0 0 0,1 1 0 0 0,0 0-1 0 0,12-7 1 0 0,4-1-6602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28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 19135 0 0,'6'38'2698'0'0,"16"72"1563"0"0,-17-92-4064 0 0,1 0 0 0 0,0-1 0 0 0,2 0 0 0 0,0 0 0 0 0,1-1 0 0 0,0 0 0 0 0,13 15 0 0 0,-17-24-194 0 0,0-1 1 0 0,1 0-1 0 0,0 0 0 0 0,0 0 1 0 0,0-1-1 0 0,1 0 0 0 0,0 0 1 0 0,0-1-1 0 0,0 1 0 0 0,0-1 1 0 0,1-1-1 0 0,0 0 0 0 0,0 0 0 0 0,-1 0 1 0 0,2-1-1 0 0,-1 0 0 0 0,16 1 1 0 0,-17-3-59 0 0,0 0-1 0 0,0-1 1 0 0,0 0 0 0 0,-1 0 0 0 0,1-1 0 0 0,0 1 0 0 0,-1-1-1 0 0,1-1 1 0 0,-1 1 0 0 0,0-1 0 0 0,0-1 0 0 0,0 1-1 0 0,0-1 1 0 0,-1 0 0 0 0,7-5 0 0 0,-3 1-146 0 0,-2 1 0 0 0,1-1 0 0 0,-1 0 0 0 0,-1-1 1 0 0,1 0-1 0 0,-1 0 0 0 0,-1 0 0 0 0,9-20 0 0 0,36-132-1644 0 0,-25 75 1218 0 0,-20 75 870 0 0,-5 11-230 0 0,0 0 1 0 0,0 0-1 0 0,0-1 0 0 0,0 1 1 0 0,0 0-1 0 0,0 0 1 0 0,0 0-1 0 0,0 0 0 0 0,0 0 1 0 0,0 0-1 0 0,1 0 1 0 0,-1 0-1 0 0,0 0 0 0 0,0 0 1 0 0,0 0-1 0 0,0 0 1 0 0,0 0-1 0 0,0 0 0 0 0,0 0 1 0 0,1-1-1 0 0,-1 1 1 0 0,0 0-1 0 0,0 0 0 0 0,0 0 1 0 0,0 0-1 0 0,0 0 1 0 0,0 1-1 0 0,1-1 0 0 0,-1 0 1 0 0,0 0-1 0 0,0 0 1 0 0,0 0-1 0 0,0 0 0 0 0,0 0 1 0 0,0 0-1 0 0,0 0 1 0 0,1 0-1 0 0,-1 0 0 0 0,0 0 1 0 0,0 0-1 0 0,1 2 105 0 0,0 0 0 0 0,0 0 0 0 0,0 0 0 0 0,0-1 0 0 0,0 1 0 0 0,-1 0 0 0 0,2 4 0 0 0,7 34 589 0 0,-2 0 0 0 0,3 68 1 0 0,-2-22 114 0 0,45 329 1714 0 0,-29-288-2291 0 0,1-1-109 0 0,-10-48-180 0 0,-8-45-4962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4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46 10135 0 0,'-1'-5'227'0'0,"-1"0"33"0"0,1 0 1 0 0,0 0-1 0 0,1-1 0 0 0,-1 1 0 0 0,2-10 5775 0 0,5 36-4807 0 0,15 88 292 0 0,7 136 1 0 0,-24-192-1345 0 0,66 940 2695 0 0,-43-543-1585 0 0,-29-379-1574 0 0,1-47 257 0 0,1 27 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6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76 747 1839 0 0,'-1'-7'264'0'0,"0"5"-304"0"0,0-1 1 0 0,1 0 0 0 0,-1 1-1 0 0,0-1 1 0 0,-1 1 0 0 0,-1-4-1 0 0,-24-32 10874 0 0,26 37-10518 0 0,0 0 1 0 0,1 1 0 0 0,-1-1 0 0 0,1 0-1 0 0,0 0 1 0 0,-1 0 0 0 0,1 0 0 0 0,-1 0 0 0 0,1 0-1 0 0,0 0 1 0 0,0 0 0 0 0,0 0 0 0 0,0 0 0 0 0,0 1-1 0 0,0-1 1 0 0,0-2 0 0 0,15-6 1963 0 0,1 3-1603 0 0,0 1 0 0 0,1 1 0 0 0,33-4 0 0 0,54 1 343 0 0,-29 3-604 0 0,337-52 983 0 0,-278 35-1126 0 0,16-5-56 0 0,59-8-9 0 0,-36 14-104 0 0,156-22 48 0 0,-99 9-12 0 0,23-4 88 0 0,-82 8-79 0 0,208-38 83 0 0,-158 26-126 0 0,266-53 175 0 0,-161 26-61 0 0,3 20-11 0 0,-304 46-193 0 0,1 0 0 0 0,-1 2-1 0 0,0 1 1 0 0,0 1 0 0 0,26 5-1 0 0,-41-5 12 0 0,-1 0 0 0 0,1 1-1 0 0,-1 0 1 0 0,0 0 0 0 0,0 1-1 0 0,0 0 1 0 0,-1 1-1 0 0,0 0 1 0 0,1 0 0 0 0,-2 1-1 0 0,1 0 1 0 0,-1 1 0 0 0,0-1-1 0 0,0 1 1 0 0,0 1-1 0 0,5 8 1 0 0,3 8 70 0 0,-1 2 1 0 0,-1 0-1 0 0,18 51 1 0 0,17 88-31 0 0,-21-64-76 0 0,23 79 9 0 0,24 79 0 0 0,39 143 0 0 0,-2 110-9 0 0,-24-97 114 0 0,51 207 278 0 0,-85-286 27 0 0,-24-139-243 0 0,-9-82-92 0 0,-19-111-61 0 0,6 18 101 0 0,-5-15-56 0 0,-2-5 6 0 0,-17 4 63 0 0,3-5-104 0 0,-1-2 0 0 0,0 0 0 0 0,0-1 0 0 0,-15-3-1 0 0,-27-3 54 0 0,-350-1 71 0 0,-365 16-73 0 0,608-3-20 0 0,-21-1-46 0 0,-265-1 44 0 0,160 9-53 0 0,-60 1 0 0 0,192-12 0 0 0,-194 7 0 0 0,105-5 0 0 0,-30 3 0 0 0,-73 2 0 0 0,250-7 0 0 0,-390-13 0 0 0,403 11 0 0 0,-142 15 0 0 0,201-9-25 0 0,0 1-1 0 0,0 2 1 0 0,1 1 0 0 0,0 1-1 0 0,-29 14 1 0 0,49-19 14 0 0,5-2-31 0 0,1-2 41 0 0,1 0 1 0 0,0 0 0 0 0,0 0 0 0 0,0 1 0 0 0,0-1-1 0 0,-1 0 1 0 0,1 0 0 0 0,0 0 0 0 0,0 0-1 0 0,0 0 1 0 0,-1 0 0 0 0,1 0 0 0 0,0 0 0 0 0,0 0-1 0 0,0 0 1 0 0,-1 0 0 0 0,1 0 0 0 0,0 0-1 0 0,0 0 1 0 0,0 0 0 0 0,-1 0 0 0 0,1 0 0 0 0,0 0-1 0 0,0-1 1 0 0,0 1 0 0 0,0 0 0 0 0,-1 0 0 0 0,1 0-1 0 0,0 0 1 0 0,0 0 0 0 0,0 0 0 0 0,0 0-1 0 0,-1-1 1 0 0,1 1 0 0 0,0 0 0 0 0,0 0 0 0 0,0 0-1 0 0,0 0 1 0 0,0-1 0 0 0,0 1 0 0 0,0 0-1 0 0,0 0 1 0 0,-1 0 0 0 0,1 0 0 0 0,0-1 0 0 0,0 1-1 0 0,0 0 1 0 0,0 0 0 0 0,0 0 0 0 0,0-1-1 0 0,0 1 1 0 0,0 0 0 0 0,-1-12 2 0 0,1 12-3 0 0,-2-55 1 0 0,10-102 0 0 0,-3 91 0 0 0,10-95 0 0 0,3-44 0 0 0,-7 1-29 0 0,10-481-494 0 0,-21 628-856 0 0,9-70 1 0 0,-3 75 71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6.8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 98 4143 0 0,'0'0'319'0'0,"-6"-7"2130"0"0,-19-20 5492 0 0,-2 4-3936 0 0,19 18-3622 0 0,0 0 0 0 0,0 1-1 0 0,-1-1 1 0 0,1 2 0 0 0,-1-1 0 0 0,0 1-1 0 0,0 0 1 0 0,0 1 0 0 0,-16-2 0 0 0,9 3-264 0 0,0 0 1 0 0,0 1 0 0 0,0 1 0 0 0,-1 0 0 0 0,1 1 0 0 0,1 1 0 0 0,-17 5 0 0 0,19-5-44 0 0,1 2 0 0 0,0-1 1 0 0,1 2-1 0 0,-1-1 0 0 0,1 1 1 0 0,0 1-1 0 0,0 0 0 0 0,1 1 1 0 0,-13 11-1 0 0,17-12-88 0 0,0 0 0 0 0,1 1 0 0 0,0-1 0 0 0,0 1 0 0 0,0 0 0 0 0,1 0 0 0 0,0 0 0 0 0,1 1 0 0 0,0-1 0 0 0,0 1 0 0 0,1 0 0 0 0,0 0 0 0 0,1 0 0 0 0,-1 13 0 0 0,1-7-10 0 0,1 0-1 0 0,1 0 0 0 0,0-1 0 0 0,1 1 0 0 0,1-1 0 0 0,0 1 0 0 0,1-1 1 0 0,7 17-1 0 0,1-4-40 0 0,2-1 0 0 0,1-1 0 0 0,1 0 0 0 0,27 33 0 0 0,38 57 16 0 0,-71-98 41 0 0,0 2 1 0 0,-1-1-1 0 0,-1 1 0 0 0,11 37 0 0 0,-18-49 38 0 0,0-1-1 0 0,0 1 0 0 0,0 0 1 0 0,-1-1-1 0 0,0 1 0 0 0,0 0 1 0 0,0-1-1 0 0,-1 1 1 0 0,0-1-1 0 0,-1 1 0 0 0,1-1 1 0 0,-1 1-1 0 0,0-1 0 0 0,-1 0 1 0 0,0 0-1 0 0,0 0 1 0 0,0 0-1 0 0,-1 0 0 0 0,1-1 1 0 0,-1 1-1 0 0,-5 4 0 0 0,2-3 20 0 0,1-1 0 0 0,-1-1 0 0 0,0 1 0 0 0,-1-1-1 0 0,1 0 1 0 0,-1 0 0 0 0,0-1 0 0 0,0 0-1 0 0,0-1 1 0 0,-1 0 0 0 0,1 0 0 0 0,-1-1-1 0 0,0 0 1 0 0,0 0 0 0 0,-11 0 0 0 0,2-1 39 0 0,1-1 1 0 0,-1-1-1 0 0,0-1 1 0 0,1 0-1 0 0,-1-1 1 0 0,-19-6-1 0 0,27 6-47 0 0,0-1 0 0 0,1 0-1 0 0,-1 0 1 0 0,1-1 0 0 0,0 0-1 0 0,0 0 1 0 0,0-1 0 0 0,1 0-1 0 0,0-1 1 0 0,0 1-1 0 0,-13-17 1 0 0,18 19-265 0 0,0-1 0 0 0,0 1-1 0 0,0-1 1 0 0,1 0 0 0 0,-1 0 0 0 0,1 0-1 0 0,0 0 1 0 0,1-1 0 0 0,-1 1 0 0 0,1 0 0 0 0,1-1-1 0 0,-1 1 1 0 0,0-1 0 0 0,1 1 0 0 0,0-1-1 0 0,1 1 1 0 0,-1-1 0 0 0,1 1 0 0 0,1-6 0 0 0,1 0-604 0 0,1 1 0 0 0,0 0 0 0 0,0 0 0 0 0,1 0 0 0 0,0 1 0 0 0,1-1 1 0 0,0 1-1 0 0,12-14 0 0 0,2 0-5417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9 105 5063 0 0,'0'2'6592'0'0,"-4"27"-355"0"0,1-1-3300 0 0,1-3-2049 0 0,3 39-1 0 0,2 7-671 0 0,6 60 394 0 0,-5-104-495 0 0,0 0 0 0 0,15 47 0 0 0,-17-67-128 0 0,-1-5-73 0 0,1-4 20 0 0,-1 0 0 0 0,1 0-1 0 0,-1 1 1 0 0,1-1 0 0 0,-1 0-1 0 0,0 0 1 0 0,0-1 0 0 0,1-1-1 0 0,2-5-20 0 0,-1 0-1 0 0,0 0 1 0 0,0 0-1 0 0,-1-1 1 0 0,1-10-1 0 0,1-51-92 0 0,-3 38 124 0 0,2-21-9 0 0,11-55-1 0 0,-11 91 53 0 0,1 0-1 0 0,1 1 1 0 0,1-1-1 0 0,0 2 1 0 0,1-1-1 0 0,1 1 1 0 0,11-18-1 0 0,-18 32 28 0 0,0 0-1 0 0,1 0 0 0 0,-1 0 1 0 0,1 0-1 0 0,0 0 1 0 0,0 0-1 0 0,0 1 0 0 0,0-1 1 0 0,0 1-1 0 0,0-1 0 0 0,0 1 1 0 0,0 0-1 0 0,0 0 1 0 0,1 0-1 0 0,-1 0 0 0 0,0 0 1 0 0,1 0-1 0 0,-1 1 1 0 0,1-1-1 0 0,-1 1 0 0 0,1 0 1 0 0,-1 0-1 0 0,1 0 1 0 0,-1 0-1 0 0,1 0 0 0 0,-1 0 1 0 0,1 1-1 0 0,-1-1 0 0 0,1 1 1 0 0,-1-1-1 0 0,0 1 1 0 0,1 0-1 0 0,-1 0 0 0 0,0 0 1 0 0,0 0-1 0 0,1 1 1 0 0,-1-1-1 0 0,0 1 0 0 0,0-1 1 0 0,0 1-1 0 0,-1 0 1 0 0,1 0-1 0 0,0-1 0 0 0,-1 1 1 0 0,2 3-1 0 0,7 9 95 0 0,-1 0 1 0 0,-1 1-1 0 0,0-1 0 0 0,-1 2 1 0 0,9 26-1 0 0,15 85 482 0 0,-28-103-591 0 0,-1 0 0 0 0,-1 34 0 0 0,-2-40-11 0 0,1 1 1 0 0,1-1-1 0 0,0 0 0 0 0,2 1 1 0 0,7 27-1 0 0,-10-46 2 0 0,0 0-1 0 0,0 0 1 0 0,0 0 0 0 0,0 0-1 0 0,0 0 1 0 0,0 0 0 0 0,0 0-1 0 0,0 0 1 0 0,0 0 0 0 0,0 0-1 0 0,0 0 1 0 0,0 0 0 0 0,0-1 0 0 0,0 1-1 0 0,0 0 1 0 0,0 0 0 0 0,0 0-1 0 0,0 0 1 0 0,0 0 0 0 0,0 0-1 0 0,0 0 1 0 0,0 0 0 0 0,0 0 0 0 0,0 0-1 0 0,0 0 1 0 0,0 0 0 0 0,0 0-1 0 0,1 0 1 0 0,-1 0 0 0 0,0 0-1 0 0,0 0 1 0 0,0 0 0 0 0,0 0-1 0 0,0 0 1 0 0,0 0 0 0 0,0 0 0 0 0,0 0-1 0 0,0-1 1 0 0,0 1 0 0 0,0 0-1 0 0,0 0 1 0 0,0 0 0 0 0,0 0-1 0 0,1 0 1 0 0,-1 1 0 0 0,0-1 0 0 0,0 0-1 0 0,0 0 1 0 0,0 0 0 0 0,0 0-1 0 0,0 0 1 0 0,0 0 0 0 0,0 0-1 0 0,0 0 1 0 0,0 0 0 0 0,0 0-1 0 0,0 0 1 0 0,0 0 0 0 0,0 0 0 0 0,0 0-1 0 0,1 0 1 0 0,-1 0 0 0 0,0 0-1 0 0,0 0 1 0 0,0 0 0 0 0,0 0-1 0 0,0 0 1 0 0,0 0 0 0 0,0 1-1 0 0,4-11-296 0 0,3-15-40 0 0,8-67-46 0 0,11-50 222 0 0,-20 116 130 0 0,2 1-1 0 0,0-1 1 0 0,17-32 0 0 0,-11 31-11 0 0,21-32 0 0 0,-27 49 49 0 0,-1 0-1 0 0,1 0 1 0 0,1 1-1 0 0,0 0 1 0 0,19-14 0 0 0,-27 22 20 0 0,0 0 1 0 0,0 0 0 0 0,0 0 0 0 0,1 1 0 0 0,-1-1-1 0 0,0 0 1 0 0,1 1 0 0 0,-1-1 0 0 0,1 1 0 0 0,-1-1 0 0 0,0 1-1 0 0,1 0 1 0 0,-1 0 0 0 0,1 0 0 0 0,-1 0 0 0 0,1 0-1 0 0,-1 0 1 0 0,1 0 0 0 0,2 1 0 0 0,-2-1 19 0 0,0 1 0 0 0,-1 0 0 0 0,1 0 0 0 0,0 0 0 0 0,0 0 0 0 0,-1 1 0 0 0,1-1 0 0 0,-1 0 0 0 0,1 1 0 0 0,-1-1 0 0 0,1 1 0 0 0,1 2 0 0 0,2 5 118 0 0,0 0-1 0 0,0 1 0 0 0,-1-1 1 0 0,4 16-1 0 0,-7-22-134 0 0,10 37 327 0 0,-1 1 0 0 0,5 59 0 0 0,-9-50-2945 0 0,15 54-1 0 0,-16-85-4468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7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39 439 7831 0 0,'-6'-10'809'0'0,"0"-1"0"0"0,1-1 0 0 0,1 1-1 0 0,0-1 1 0 0,0 0 0 0 0,1 0 0 0 0,1 0-1 0 0,0 0 1 0 0,0 0 0 0 0,1 0 0 0 0,1-1 0 0 0,0 1-1 0 0,1 0 1 0 0,0-1 0 0 0,1 1 0 0 0,0 0-1 0 0,7-20 1 0 0,-4 20-631 0 0,-1 0 1 0 0,2 0-1 0 0,0 1 1 0 0,0 0-1 0 0,1 0 0 0 0,0 1 1 0 0,0-1-1 0 0,2 1 0 0 0,-1 1 1 0 0,17-15-1 0 0,-20 20-138 0 0,0 1 1 0 0,-1-1-1 0 0,1 1 0 0 0,1 0 1 0 0,-1 0-1 0 0,0 1 0 0 0,1 0 0 0 0,-1 0 1 0 0,1 0-1 0 0,0 0 0 0 0,9 0 1 0 0,-11 1-13 0 0,0 1 0 0 0,0 0 0 0 0,0 0 0 0 0,1 1 0 0 0,-1-1 1 0 0,0 1-1 0 0,0 0 0 0 0,0 0 0 0 0,0 0 0 0 0,-1 1 1 0 0,1-1-1 0 0,0 1 0 0 0,0 0 0 0 0,-1 0 0 0 0,1 0 0 0 0,-1 1 1 0 0,4 3-1 0 0,2 2-5 0 0,0 1 0 0 0,-2 1 0 0 0,1-1 0 0 0,-1 1 0 0 0,0 1 0 0 0,-1-1 0 0 0,0 1 0 0 0,-1 0 0 0 0,0 0 0 0 0,-1 1 0 0 0,0-1 0 0 0,3 23 0 0 0,-3-13 14 0 0,-1 1-1 0 0,-2-1 0 0 0,0 1 0 0 0,-1-1 1 0 0,-1 1-1 0 0,-6 29 0 0 0,4-35-26 0 0,-1-1 0 0 0,0 0 1 0 0,-1 0-1 0 0,-8 17 0 0 0,10-25-4 0 0,-1-1 0 0 0,1 1 0 0 0,-1-1 0 0 0,-1 0 0 0 0,1 0 0 0 0,-1 0 0 0 0,0-1 0 0 0,0 0 0 0 0,-1 0 0 0 0,-10 8 0 0 0,14-12 1 0 0,0 0-1 0 0,1 0 0 0 0,-1 0 0 0 0,0 0 0 0 0,0-1 0 0 0,0 1 0 0 0,1 0 0 0 0,-1-1 0 0 0,0 0 0 0 0,0 1 0 0 0,0-1 0 0 0,0 0 0 0 0,0 0 0 0 0,0 0 1 0 0,0 0-1 0 0,0-1 0 0 0,-2 0 0 0 0,1 0 9 0 0,0 0 0 0 0,0 0 0 0 0,0 0 0 0 0,0-1 0 0 0,0 0 0 0 0,1 1 0 0 0,-1-1 0 0 0,1 0 0 0 0,-5-5 0 0 0,-1-2 44 0 0,1-1 0 0 0,-1 0 0 0 0,2 0 0 0 0,-8-15 0 0 0,3 6-104 0 0,2-1 1 0 0,0 0-1 0 0,1 0 0 0 0,1-1 1 0 0,1 0-1 0 0,1 0 0 0 0,1-1 1 0 0,1 1-1 0 0,1-1 0 0 0,0 0 1 0 0,2 0-1 0 0,0 1 0 0 0,2-1 1 0 0,0 0-1 0 0,7-26 0 0 0,8-9-2377 0 0,-3 20-3931 0 0,1 7-1021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8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13303 0 0,'0'0'606'0'0,"-1"0"-10"0"0,-5 0-270 0 0,5 0 277 0 0,1 3 165 0 0,-1 22 80 0 0,1 0 1 0 0,2 0-1 0 0,0 0 0 0 0,7 29 0 0 0,-1-2-430 0 0,10 125 724 0 0,0 5-354 0 0,-11-130-702 0 0,29 151 340 0 0,-36-199-422 0 0,6 10-32 0 0,-6-13-100 0 0,2-2-249 0 0,0-1 267 0 0,0 0 0 0 0,1-1 0 0 0,-1 1 0 0 0,0-1 0 0 0,0 0 0 0 0,-1 1 1 0 0,1-1-1 0 0,0 0 0 0 0,-1 0 0 0 0,2-5 0 0 0,10-38-821 0 0,-5 18 434 0 0,19-61-846 0 0,-11 31-104 0 0,39-90-1 0 0,-31 103 3715 0 0,-17 57-834 0 0,-4-3-1112 0 0,-1-1-1 0 0,1 0 1 0 0,-1 1 0 0 0,-1-1-1 0 0,2 16 1 0 0,-3 46 690 0 0,0-34-570 0 0,-1 13 70 0 0,2 58 335 0 0,0-95-815 0 0,1-1-1 0 0,0 1 0 0 0,1-1 0 0 0,0 0 0 0 0,0 0 0 0 0,1 0 1 0 0,7 12-1 0 0,-10-21-148 0 0,0 0 0 0 0,1 0 0 0 0,-1 0 0 0 0,1 0-1 0 0,-1 0 1 0 0,1 0 0 0 0,0-1 0 0 0,0 1 0 0 0,0-1 0 0 0,0 1 0 0 0,0-1 0 0 0,0 0 0 0 0,0 0 0 0 0,0 0 0 0 0,1 0 0 0 0,-1 0 0 0 0,0 0 0 0 0,1 0 0 0 0,2 0-1 0 0,6-1-1846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8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1 223 10135 0 0,'2'1'8616'0'0,"6"3"-8246"0"0,1-1 0 0 0,0 1 0 0 0,0-2 0 0 0,-1 1 0 0 0,2-1 0 0 0,-1-1 0 0 0,0 1 0 0 0,0-2 0 0 0,0 1 0 0 0,11-2-1 0 0,-2 0-104 0 0,1 0 0 0 0,-1-2-1 0 0,0 0 1 0 0,23-8-1 0 0,-24 5-126 0 0,0 0 0 0 0,0-2 1 0 0,21-12-1 0 0,-30 16-122 0 0,-1-1 0 0 0,0 0 0 0 0,-1 0 1 0 0,1-1-1 0 0,-1 0 0 0 0,0 0 0 0 0,0 0 0 0 0,-1-1 1 0 0,7-10-1 0 0,-11 14-10 0 0,1-1 0 0 0,-1 1 0 0 0,0-1 0 0 0,0 1 0 0 0,0-1 0 0 0,0 0 1 0 0,-1 1-1 0 0,0-1 0 0 0,1 0 0 0 0,-1 1 0 0 0,-1-1 0 0 0,1 0 0 0 0,0 1 0 0 0,-1-1 0 0 0,0 0 1 0 0,0 1-1 0 0,0-1 0 0 0,0 1 0 0 0,-2-4 0 0 0,2 4-12 0 0,-1 0-1 0 0,1 1 1 0 0,0-1 0 0 0,-1 1 0 0 0,0-1-1 0 0,1 1 1 0 0,-1 0 0 0 0,0-1 0 0 0,0 1-1 0 0,-1 0 1 0 0,1 0 0 0 0,0 1-1 0 0,-1-1 1 0 0,1 0 0 0 0,-1 1 0 0 0,1 0-1 0 0,-1-1 1 0 0,0 1 0 0 0,1 0-1 0 0,-1 0 1 0 0,0 0 0 0 0,0 1 0 0 0,0-1-1 0 0,-4 1 1 0 0,0 0-4 0 0,0 1 0 0 0,-1 0 0 0 0,1 1 1 0 0,0 0-1 0 0,0 0 0 0 0,0 1 0 0 0,0 0 0 0 0,1 0 0 0 0,-1 0 0 0 0,1 1 0 0 0,0 0 1 0 0,0 0-1 0 0,-6 6 0 0 0,1-1 23 0 0,0 0 0 0 0,1 1 1 0 0,1 1-1 0 0,0 0 0 0 0,-15 22 0 0 0,18-22 52 0 0,-1 1 0 0 0,2 0 0 0 0,-1 0 0 0 0,2 0 0 0 0,0 1 0 0 0,0 0 0 0 0,1 0-1 0 0,1 0 1 0 0,0 0 0 0 0,0 16 0 0 0,2-21-9 0 0,0-1-1 0 0,1 1 1 0 0,0 0 0 0 0,0-1-1 0 0,1 1 1 0 0,0 0 0 0 0,0-1-1 0 0,1 0 1 0 0,0 0-1 0 0,0 0 1 0 0,1 0 0 0 0,0 0-1 0 0,0 0 1 0 0,0-1 0 0 0,1 0-1 0 0,0 0 1 0 0,0 0-1 0 0,10 8 1 0 0,-3-5 24 0 0,1 0-1 0 0,1 0 1 0 0,-1-1 0 0 0,16 6-1 0 0,61 21 26 0 0,-22-9-552 0 0,-46-17-1032 0 0,-1 0-490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5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0 10135 0 0,'0'0'10384'0'0,"-2"9"-9512"0"0,3-5-800 0 0,-1 0 0 0 0,1 0 0 0 0,0 0 1 0 0,0 0-1 0 0,0 1 0 0 0,0-2 0 0 0,1 1 0 0 0,-1 0 0 0 0,1 0 0 0 0,0 0 0 0 0,0-1 0 0 0,1 1 0 0 0,3 4 0 0 0,5 4 15 0 0,0 0 0 0 0,15 11-1 0 0,-18-15 21 0 0,10 7-21 0 0,0-2 1 0 0,1 0-1 0 0,30 16 0 0 0,65 25 100 0 0,-64-35-104 0 0,2-3 1 0 0,100 20-1 0 0,-110-27-20 0 0,69 17 65 0 0,-90-19-102 0 0,-1 0 0 0 0,0 1 0 0 0,25 13 0 0 0,-43-19-16 0 0,1 0 0 0 0,0-1 0 0 0,-1 1 0 0 0,0 0 0 0 0,1 0 1 0 0,-1 0-1 0 0,0 1 0 0 0,0-1 0 0 0,0 0 0 0 0,-1 1 0 0 0,1-1 0 0 0,0 1 0 0 0,-1 0 0 0 0,0 0 1 0 0,1-1-1 0 0,-1 1 0 0 0,0 0 0 0 0,-1 0 0 0 0,1 0 0 0 0,0 0 0 0 0,-1 0 0 0 0,0 0 1 0 0,1 0-1 0 0,-1 0 0 0 0,-1 0 0 0 0,1 0 0 0 0,0 0 0 0 0,-2 4 0 0 0,-1 7 49 0 0,-1 0 0 0 0,-1 0 0 0 0,0 0 0 0 0,-11 20-1 0 0,12-25-13 0 0,-25 46 95 0 0,-2-2-1 0 0,-49 64 1 0 0,-88 90 171 0 0,38-49 56 0 0,30-31 137 0 0,-111 146 804 0 0,149-186-1016 0 0,-61 117 1 0 0,111-181-323 0 0,4-10-176 0 0,2-1 0 0 0,-1 1 0 0 0,2 0 0 0 0,-7 22 0 0 0,12-25-2081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9.1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15551 0 0,'0'0'1408'0'0,"3"14"-1013"0"0,-1-5 224 0 0,32 208 4734 0 0,-26-129-4675 0 0,25 122 1 0 0,-29-197-1230 0 0,-1-1-1 0 0,2 1 1 0 0,6 12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16 234 16239 0 0,'-2'0'1470'0'0,"-4"0"-1209"0"0,-1 0 2610 0 0,8 0-2708 0 0,0 0 1 0 0,0-1-1 0 0,0 1 1 0 0,0 0-1 0 0,0-1 1 0 0,0 1-1 0 0,1-1 1 0 0,-1 0 0 0 0,0 1-1 0 0,1-2 1 0 0,6-3 218 0 0,9-1-68 0 0,1 1-1 0 0,0 0 1 0 0,0 2 0 0 0,23-2 0 0 0,-4-1-126 0 0,23-2-38 0 0,69-2 0 0 0,-97 10-352 0 0,0 1-1 0 0,0 1 1 0 0,60 13 0 0 0,-80-12 73 0 0,8 3 35 0 0,0-2-1 0 0,1 0 1 0 0,-1-1 0 0 0,1-1-1 0 0,24-1 1 0 0,-32-2 196 0 0,0-1 0 0 0,-1 0 0 0 0,1 0 1 0 0,-1-1-1 0 0,0-1 0 0 0,0 0 0 0 0,0-1 0 0 0,0 0 0 0 0,-1-1 0 0 0,0 0 0 0 0,0-1 0 0 0,0 0 0 0 0,16-14 0 0 0,-25 19-81 0 0,0 0-1 0 0,-1-1 0 0 0,1 1 0 0 0,0 0 0 0 0,-1 0 0 0 0,1-1 1 0 0,-1 1-1 0 0,0-1 0 0 0,0 0 0 0 0,0 1 0 0 0,0-1 0 0 0,0 0 0 0 0,-1 0 1 0 0,1 1-1 0 0,-1-1 0 0 0,1 0 0 0 0,-1 0 0 0 0,0 0 0 0 0,0 1 0 0 0,-1-1 1 0 0,1 0-1 0 0,-1 0 0 0 0,1 0 0 0 0,-1 1 0 0 0,0-1 0 0 0,0 0 0 0 0,0 1 1 0 0,0-1-1 0 0,0 0 0 0 0,-3-3 0 0 0,1 2 8 0 0,0 0 1 0 0,0 0-1 0 0,0 0 1 0 0,-1 0-1 0 0,1 1 0 0 0,-1-1 1 0 0,0 1-1 0 0,0 0 0 0 0,0 0 1 0 0,-1 0-1 0 0,1 1 0 0 0,0 0 1 0 0,-1 0-1 0 0,0 0 0 0 0,1 0 1 0 0,-9-1-1 0 0,7 1-30 0 0,0 2-1 0 0,1-1 0 0 0,-1 1 1 0 0,0 0-1 0 0,0 0 1 0 0,0 0-1 0 0,1 1 1 0 0,-1 0-1 0 0,0 0 0 0 0,1 1 1 0 0,-1-1-1 0 0,1 1 1 0 0,-1 0-1 0 0,1 1 1 0 0,0-1-1 0 0,0 1 0 0 0,0 0 1 0 0,0 0-1 0 0,0 1 1 0 0,1 0-1 0 0,0-1 1 0 0,0 1-1 0 0,0 1 0 0 0,0-1 1 0 0,0 1-1 0 0,-4 7 1 0 0,0-1 2 0 0,1 0 0 0 0,0 1 0 0 0,1 0 0 0 0,0 1 0 0 0,1-1 0 0 0,0 1 0 0 0,1 0 0 0 0,0 0 0 0 0,1 1 0 0 0,1-1 0 0 0,0 1 0 0 0,1 0 0 0 0,1 24 0 0 0,0-32 12 0 0,1 0 0 0 0,1 0 0 0 0,-1 0 0 0 0,1-1 0 0 0,0 1 0 0 0,0 0 0 0 0,1-1 0 0 0,5 10 0 0 0,3 4-3 0 0,-8-12-2 0 0,1 0 0 0 0,0-1 0 0 0,1 0 0 0 0,0 0-1 0 0,0-1 1 0 0,0 1 0 0 0,0-1 0 0 0,1 0 0 0 0,0 0 0 0 0,0-1 0 0 0,1 0-1 0 0,-1 0 1 0 0,1 0 0 0 0,0-1 0 0 0,-1 0 0 0 0,16 4 0 0 0,-4-2-95 0 0,0 0-1 0 0,1-2 1 0 0,0 0 0 0 0,-1-1 0 0 0,33-1 0 0 0,-19-2-1399 0 0,0-3-4375 0 0,-1-2-2049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39.9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194 17 17711 0 0,'-5'-13'811'0'0,"4"13"-753"0"0,0-1-1 0 0,0 1 1 0 0,0-1 0 0 0,0 1-1 0 0,0 0 1 0 0,0-1-1 0 0,0 1 1 0 0,0 0 0 0 0,0 0-1 0 0,0 0 1 0 0,0 0 0 0 0,0-1-1 0 0,0 2 1 0 0,0-1 0 0 0,0 0-1 0 0,0 0 1 0 0,-2 0 0 0 0,1 0 13 0 0,-8 0 351 0 0,1-1-1 0 0,-1 2 0 0 0,0-1 1 0 0,1 1-1 0 0,-1 0 1 0 0,1 1-1 0 0,0 0 0 0 0,-15 6 1 0 0,20-7-323 0 0,0 1 1 0 0,0 1-1 0 0,0-1 1 0 0,0 0 0 0 0,0 1-1 0 0,1 0 1 0 0,-1 0-1 0 0,1 0 1 0 0,0 0 0 0 0,0 1-1 0 0,0-1 1 0 0,0 1-1 0 0,1 0 1 0 0,-1 0 0 0 0,1 0-1 0 0,0 0 1 0 0,0 0-1 0 0,0 0 1 0 0,1 0 0 0 0,-2 6-1 0 0,2-4-94 0 0,0 0-1 0 0,0-1 0 0 0,1 1 1 0 0,0 0-1 0 0,0 0 1 0 0,0 0-1 0 0,1 0 0 0 0,0-1 1 0 0,0 1-1 0 0,0 0 1 0 0,1-1-1 0 0,0 1 0 0 0,5 9 1 0 0,2 4-45 0 0,2-1 1 0 0,19 25-1 0 0,-14-22-11 0 0,-4-6 40 0 0,0-1 0 0 0,2 0 0 0 0,0-1 0 0 0,24 18 0 0 0,-16-14-5 0 0,22 23 0 0 0,-38-33 19 0 0,0-1-1 0 0,-1 1 1 0 0,1 1 0 0 0,-1-1 0 0 0,-1 1-1 0 0,0-1 1 0 0,6 16 0 0 0,-9-21 15 0 0,0 0 0 0 0,0 0 0 0 0,-1 0 0 0 0,1 1 1 0 0,-1-1-1 0 0,0 0 0 0 0,1 0 0 0 0,-1 0 0 0 0,0 1 0 0 0,0-1 0 0 0,-1 0 1 0 0,1 0-1 0 0,0 0 0 0 0,-1 0 0 0 0,1 1 0 0 0,-1-1 0 0 0,0 0 1 0 0,0 0-1 0 0,0 0 0 0 0,0 0 0 0 0,0 0 0 0 0,0-1 0 0 0,0 1 0 0 0,0 0 1 0 0,-1 0-1 0 0,1-1 0 0 0,-4 3 0 0 0,2-1 16 0 0,-1 0 1 0 0,0-1-1 0 0,0 0 0 0 0,0 0 0 0 0,-1 0 0 0 0,1 0 1 0 0,0-1-1 0 0,-1 1 0 0 0,1-1 0 0 0,-1 0 1 0 0,1-1-1 0 0,-8 1 0 0 0,6-1-54 0 0,1 0 1 0 0,-1 0-1 0 0,1 0 0 0 0,-1-1 1 0 0,1 0-1 0 0,0 0 0 0 0,-1-1 0 0 0,1 1 1 0 0,0-1-1 0 0,0 0 0 0 0,0-1 1 0 0,-6-3-1 0 0,7 4-413 0 0,1-1 0 0 0,-1 0-1 0 0,0 0 1 0 0,1-1 0 0 0,0 1 0 0 0,0-1 0 0 0,0 1 0 0 0,0-1-1 0 0,-4-8 1 0 0,-9-23-1991 0 0,6 3-28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40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10135 0 0,'1'1'6915'0'0,"17"25"-2857"0"0,-11-18-3424 0 0,-1 2-1 0 0,7 10 0 0 0,-2 6-204 0 0,0 0 0 0 0,-2 0 0 0 0,-1 1 0 0 0,-1 0 0 0 0,-1 0-1 0 0,-2 1 1 0 0,3 45 0 0 0,-5-23-34 0 0,8 89 609 0 0,-8-124-921 0 0,1 0 1 0 0,1-1 0 0 0,0 1 0 0 0,1-1 0 0 0,0 0 0 0 0,1-1 0 0 0,9 16-1 0 0,-12-24-118 0 0,0 0 1 0 0,1 0-1 0 0,0 0 0 0 0,0 0 0 0 0,0-1 0 0 0,0 1 0 0 0,1-1 0 0 0,-1 0 0 0 0,1-1 0 0 0,0 1 0 0 0,1-1 0 0 0,-1 0 1 0 0,0 0-1 0 0,1 0 0 0 0,0-1 0 0 0,-1 0 0 0 0,1 0 0 0 0,0-1 0 0 0,0 1 0 0 0,0-1 0 0 0,0 0 0 0 0,0-1 0 0 0,0 0 1 0 0,1 0-1 0 0,-1 0 0 0 0,0-1 0 0 0,0 1 0 0 0,0-1 0 0 0,0-1 0 0 0,0 1 0 0 0,0-1 0 0 0,7-4 0 0 0,-4 3-743 0 0,0-2-1 0 0,-1 1 0 0 0,0-1 0 0 0,0-1 0 0 0,0 1 0 0 0,0-1 0 0 0,-1-1 1 0 0,0 1-1 0 0,-1-1 0 0 0,1-1 0 0 0,-1 1 0 0 0,9-15 0 0 0,1-9-1589 0 0</inkml:trace>
  <inkml:trace contextRef="#ctx0" brushRef="#br0" timeOffset="1">0 260 18399 0 0,'0'0'1668'0'0,"7"3"-1242"0"0,4 0-10 0 0,-1-2 1 0 0,1 0 0 0 0,0 0 0 0 0,-1-1 0 0 0,1 0 0 0 0,-1 0 0 0 0,21-5 0 0 0,-14 3-166 0 0,125-21 1519 0 0,-82 11-3431 0 0,-6 1-4162 0 0,-15 4-2063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46.6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11575 0 0,'0'2'4167'0'0,"0"1"-3850"0"0,1 1-1 0 0,0-1 1 0 0,-1 0 0 0 0,1 1 0 0 0,0-1 0 0 0,0 0-1 0 0,1 0 1 0 0,-1 0 0 0 0,4 5 0 0 0,22 30 1267 0 0,-12-17-749 0 0,56 78 553 0 0,5-3 1 0 0,137 134 0 0 0,-128-139-891 0 0,77 106 0 0 0,-73-86-214 0 0,-56-69-187 0 0,184 209 350 0 0,-76-99-267 0 0,-84-90-101 0 0,-19-22-62 0 0,171 192 115 0 0,-108-106-49 0 0,22 24 26 0 0,-41-51 19 0 0,-68-79-64 0 0,-21-17 66 0 0,-9-2 60 0 0,12-2-179 0 0,-3 1-31 0 0,0 0 0 0 0,1-1 1 0 0,-1-1-1 0 0,1 1 1 0 0,-1-1-1 0 0,-9-4 0 0 0,-38-20-6 0 0,10 5 104 0 0,-84-39 48 0 0,94 43-121 0 0,-79-45-5 0 0,11 5 0 0 0,-25-2-1 0 0,40 20 14 0 0,44 19 122 0 0,41 19 62 0 0,21 18-125 0 0,8 1-72 0 0,0-2 0 0 0,0 0 0 0 0,36 13 0 0 0,-30-14 0 0 0,19 9 68 0 0,71 47 0 0 0,152 93 193 0 0,-208-126-223 0 0,-39-22 1 0 0,0-1 0 0 0,56 19 0 0 0,-82-33-37 0 0,1-1-1 0 0,0 1 1 0 0,0 0-1 0 0,-1-1 1 0 0,1 0-1 0 0,0 1 1 0 0,0-1-1 0 0,0 0 1 0 0,-1-1-1 0 0,1 1 1 0 0,0 0-1 0 0,0-1 1 0 0,0 0-1 0 0,-1 1 1 0 0,1-1-1 0 0,0 0 1 0 0,-1-1-1 0 0,1 1 1 0 0,-1 0 0 0 0,4-3-1 0 0,-3 2 1 0 0,0-1 1 0 0,0 0-1 0 0,0 0 0 0 0,-1 0 0 0 0,1-1 1 0 0,-1 1-1 0 0,1-1 0 0 0,-1 1 1 0 0,0-1-1 0 0,0 0 0 0 0,-1 0 0 0 0,1 0 1 0 0,0-5-1 0 0,5-19-2 0 0,-2-1 0 0 0,4-53 0 0 0,-8-60 0 0 0,1-9 0 0 0,9 49 60 0 0,27-112 0 0 0,-22 138-21 0 0,-6 30 214 0 0,2 0 0 0 0,3 1 0 0 0,22-50 0 0 0,-1 25-13 0 0,-36 69-286 0 0,7-6-1703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48.5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26 544 10823 0 0,'0'0'496'0'0,"-2"0"-12"0"0,-21 1 5008 0 0,27 12-4141 0 0,-3-11-1258 0 0,0 1 1 0 0,1-1 0 0 0,-1 0-1 0 0,1 0 1 0 0,0-1-1 0 0,-1 1 1 0 0,1 0-1 0 0,0-1 1 0 0,0 1 0 0 0,0-1-1 0 0,0 1 1 0 0,1-1-1 0 0,-1 0 1 0 0,0 0-1 0 0,0 0 1 0 0,1 0 0 0 0,3 1-1 0 0,6 1 254 0 0,0-1 1 0 0,15 2-1 0 0,-25-4-312 0 0,76 5 557 0 0,-1-4 0 0 0,100-10 0 0 0,16-7-269 0 0,185-11-10 0 0,152-22-80 0 0,-389 33-206 0 0,35 2 37 0 0,21 3 3 0 0,-93 8-70 0 0,98-1 7 0 0,61-4 109 0 0,-142 1 65 0 0,-104 7 727 0 0,-18-1-786 0 0,-2-5-89 0 0,0 0 1 0 0,0 1-1 0 0,-1-1 1 0 0,1 1 0 0 0,-1 0-1 0 0,-1 0 1 0 0,1 0-1 0 0,-1 1 1 0 0,0-1-1 0 0,0 1 1 0 0,0 1 0 0 0,-9-6-1 0 0,-6-6 51 0 0,-16-14 65 0 0,1-2-1 0 0,-55-65 0 0 0,41 27 67 0 0,20 24-48 0 0,25 40-134 0 0,0-1-1 0 0,0 1 1 0 0,1-1-1 0 0,0 0 1 0 0,0 0-1 0 0,1-1 1 0 0,0 1-1 0 0,-2-9 1 0 0,4 13 12 0 0,2-5-20 0 0,-2 7-21 0 0,0-1 1 0 0,0 1 0 0 0,0 0-1 0 0,1-1 1 0 0,-1 1 0 0 0,0-1-1 0 0,0 1 1 0 0,0-1 0 0 0,1 1-1 0 0,-1 0 1 0 0,0-1 0 0 0,0 1-1 0 0,1 0 1 0 0,-1-1 0 0 0,0 1 0 0 0,1 0-1 0 0,-1-1 1 0 0,1 1 0 0 0,-1 0-1 0 0,0 0 1 0 0,1-1 0 0 0,-1 1-1 0 0,1 0 1 0 0,-1 0 0 0 0,1 0-1 0 0,-1 0 1 0 0,0 0 0 0 0,1-1-1 0 0,0 1 1 0 0,0 0 1 0 0,0 0-5 0 0,0-1 0 0 0,0 1-1 0 0,0 0 1 0 0,-1-1 0 0 0,1 1 0 0 0,0 0-1 0 0,0-1 1 0 0,0 1 0 0 0,0 0 0 0 0,0 0-1 0 0,0 0 1 0 0,0 0 0 0 0,0 0 0 0 0,0 0-1 0 0,0 0 1 0 0,0 0 0 0 0,0 0 0 0 0,0 1-1 0 0,0-1 1 0 0,-1 0 0 0 0,1 0 0 0 0,0 1-1 0 0,0-1 1 0 0,0 1 0 0 0,1 0 0 0 0,0 0-4 0 0,9 4-5 0 0,-1 1 0 0 0,0 0 0 0 0,0 0 0 0 0,13 11 0 0 0,33 35-59 0 0,-45-42 67 0 0,63 60 3 0 0,72 69 0 0 0,-136-129 2 0 0,-3-3 5 0 0,0-1 1 0 0,-1 1-1 0 0,0 1 1 0 0,7 10-1 0 0,-11-15-4 0 0,-1 0-1 0 0,1 0 1 0 0,-1 1-1 0 0,0-1 1 0 0,0 0-1 0 0,0 0 1 0 0,0 1 0 0 0,-1-1-1 0 0,1 1 1 0 0,-1-1-1 0 0,0 1 1 0 0,0-1-1 0 0,0 1 1 0 0,-1-1 0 0 0,1 0-1 0 0,-2 4 1 0 0,0 2 12 0 0,-1 0 0 0 0,-1-1 1 0 0,1 1-1 0 0,-2-1 0 0 0,1 0 1 0 0,-1-1-1 0 0,0 1 0 0 0,-10 11 0 0 0,-8 6 55 0 0,-26 22-1 0 0,25-25-36 0 0,-282 235 484 0 0,277-234-917 0 0,2 2 0 0 0,0 0 0 0 0,-44 57 0 0 0,55-61-1381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50.01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1941 10135 0 0,'0'0'778'0'0,"2"-1"-384"0"0,11-3 647 0 0,-1-1 0 0 0,-1 0 0 0 0,1-1-1 0 0,21-14 1 0 0,43-37 1884 0 0,-30 21-2083 0 0,20-15-93 0 0,-3-3 1 0 0,77-86-1 0 0,330-325-128 0 0,-155 181-508 0 0,32 29-45 0 0,-243 185-61 0 0,-14 8 11 0 0,3 4 0 0 0,115-52-1 0 0,-20 17 58 0 0,-180 88-82 0 0,6-2 38 0 0,-1-1 0 0 0,0 0 0 0 0,21-19 0 0 0,-32 25-23 0 0,5-8 6 0 0,-7 8 39 0 0,0 1 11 0 0,-4-3 0 0 0,3 2-54 0 0,-1 0 1 0 0,0 0-1 0 0,0 0 0 0 0,0 1 0 0 0,1-1 0 0 0,-2 1 1 0 0,1-1-1 0 0,0 1 0 0 0,0 0 0 0 0,0 0 1 0 0,-4-1-1 0 0,-3-2 6 0 0,7 3-10 0 0,1 0-2 0 0,0 0-1 0 0,-1 0 1 0 0,1 0 0 0 0,-1 0-1 0 0,1 1 1 0 0,-1-1 0 0 0,1 1-1 0 0,-1-1 1 0 0,0 1 0 0 0,1-1 0 0 0,-3 1-1 0 0,-15-2 53 0 0,-22-2-39 0 0,21 2 18 0 0,-22-5-1 0 0,23 4 40 0 0,-1 1 0 0 0,0 1 0 0 0,0 1 1 0 0,0 0-1 0 0,-32 6 0 0 0,1 0 92 0 0,-71 13 89 0 0,21-2-55 0 0,96-15-195 0 0,-18 3 86 0 0,1 1 0 0 0,-33 14 0 0 0,53-19 106 0 0,5-1-120 0 0,11-1-30 0 0,1-1-1 0 0,-1-1 0 0 0,0 0 1 0 0,21-8-1 0 0,0 0-39 0 0,13-2 47 0 0,148-35 88 0 0,-149 40-142 0 0,57-9 0 0 0,-88 15 0 0 0,0 2 0 0 0,0-1 0 0 0,1 2 0 0 0,21 3 0 0 0,-33-3 0 0 0,-1 0 0 0 0,1 1 1 0 0,0-1-1 0 0,0 1 0 0 0,-1 0 0 0 0,1 1 0 0 0,-1-1 1 0 0,0 1-1 0 0,0 0 0 0 0,0 0 0 0 0,0 0 0 0 0,0 0 1 0 0,-1 1-1 0 0,1-1 0 0 0,-1 1 0 0 0,0 0 0 0 0,0 0 1 0 0,0 0-1 0 0,-1 1 0 0 0,0-1 0 0 0,1 1 0 0 0,1 6 0 0 0,3 10 37 0 0,-2-1-1 0 0,0 0 0 0 0,4 42 0 0 0,-8-51-9 0 0,3 39 181 0 0,-4 72 1 0 0,-2-79-45 0 0,2 0 0 0 0,10 74 0 0 0,-9-112-136 0 0,0 0-1 0 0,1 1 0 0 0,-1-1 0 0 0,1 0 1 0 0,0 0-1 0 0,1-1 0 0 0,3 8 0 0 0,-4-9-206 0 0,0-1-1 0 0,0 1 1 0 0,0-1-1 0 0,0 0 1 0 0,1 0-1 0 0,-1 0 1 0 0,0 0-1 0 0,1 0 1 0 0,0 0-1 0 0,-1-1 1 0 0,1 1-1 0 0,0-1 1 0 0,0 0-1 0 0,3 2 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5:51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2783 13823 0 0,'0'0'630'0'0,"0"2"-13"0"0,0 0-531 0 0,0 1 0 0 0,0-1 0 0 0,1 0-1 0 0,-1 1 1 0 0,1-1 0 0 0,0 0 0 0 0,-1 1 0 0 0,1-1 0 0 0,0 0 0 0 0,2 3 0 0 0,-1-2 416 0 0,0 0 1 0 0,0-1 0 0 0,0 1 0 0 0,1 0-1 0 0,-1-1 1 0 0,1 0 0 0 0,-1 0 0 0 0,1 1 0 0 0,0-1-1 0 0,0-1 1 0 0,0 1 0 0 0,0 0 0 0 0,0-1-1 0 0,1 0 1 0 0,-1 0 0 0 0,0 0 0 0 0,1 0-1 0 0,4 1 1 0 0,-6-2-327 0 0,0 0 1 0 0,0 1 0 0 0,1-1 0 0 0,-1 0-1 0 0,0 0 1 0 0,0 0 0 0 0,0 0-1 0 0,3-1 1 0 0,-4 1-141 0 0,0-1 0 0 0,0 1-1 0 0,0-1 1 0 0,0 1 0 0 0,0-1-1 0 0,-1 1 1 0 0,1-1 0 0 0,0 0-1 0 0,0 1 1 0 0,-1-1 0 0 0,1 0 0 0 0,-1 0-1 0 0,1 1 1 0 0,0-1 0 0 0,-1 0-1 0 0,1 0 1 0 0,-1 0 0 0 0,0 0-1 0 0,1-1 1 0 0,11-30 181 0 0,-2 0 0 0 0,-2-1 0 0 0,0-1 0 0 0,3-49 0 0 0,2 0-22 0 0,14-176-195 0 0,-17 140 0 0 0,12-222-102 0 0,7-64-47 0 0,-12 175 94 0 0,-4 41 46 0 0,16-34-44 0 0,-5 53-11 0 0,-18 126 64 0 0,-1 2 0 0 0,1-45 0 0 0,-5 35-19 0 0,11-64 1 0 0,7 6-154 0 0,-15 86 59 0 0,-2 0 1 0 0,1-32-1 0 0,-4 54 71 0 0,-1-4 31 0 0,-1 0 0 0 0,2 5-43 0 0,-1 2-5 0 0,0 1 57 0 0,-1-1 0 0 0,1 1 0 0 0,0 0-1 0 0,0 0 1 0 0,-1 0 0 0 0,1 0 0 0 0,0 0 0 0 0,1 1 0 0 0,-1-1-1 0 0,0 0 1 0 0,1 1 0 0 0,-3 3 0 0 0,-1 4-35 0 0,-60 93 26 0 0,35-54 44 0 0,16-25-1 0 0,-1 0-1 0 0,-24 28 1 0 0,-122 121 173 0 0,66-74-13 0 0,87-90-152 0 0,4-4-19 0 0,0 0-1 0 0,-1-1 1 0 0,0 0-1 0 0,-5 5 1 0 0,8-9 103 0 0,11-17-60 0 0,66-93-64 0 0,-34 52 0 0 0,56-107 0 0 0,-71 115 0 0 0,50-68 0 0 0,-60 93 0 0 0,-6 10 0 0 0,1 0 0 0 0,20-24 0 0 0,-25 34 0 0 0,1-2 1 0 0,-7 6-1 0 0,16-6-12 0 0,-14 7 9 0 0,0-1-1 0 0,0 1 1 0 0,0 0-1 0 0,0 0 1 0 0,0 0-1 0 0,-1 0 1 0 0,1 0-1 0 0,0 0 0 0 0,0 0 1 0 0,0 1-1 0 0,0-1 1 0 0,0 1-1 0 0,-1-1 1 0 0,4 2-1 0 0,0 2-4 0 0,0-1 0 0 0,-1 1 1 0 0,1 0-1 0 0,-1 0 0 0 0,0 1 0 0 0,0-1 0 0 0,4 7 0 0 0,24 37-54 0 0,11 28 47 0 0,28 44 186 0 0,-50-90-29 0 0,2 0 0 0 0,49 50 1 0 0,-53-62-30 0 0,1-1 0 0 0,0 0 0 0 0,2-2 1 0 0,44 25-1 0 0,-54-35-23 0 0,21 6 1 0 0,-23-8-275 0 0,-1 0 0 0 0,1 0 1 0 0,-1 1-1 0 0,9 5 1 0 0,-11-4-944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3-15T08:42:57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399 136 5063 0 0,'0'-2'390'0'0,"-3"-7"601"0"0,0 1 0 0 0,-1 1 0 0 0,1-1 0 0 0,-1 0 1 0 0,-1 1-1 0 0,1 0 0 0 0,-2 0 0 0 0,1 0 0 0 0,0 1 0 0 0,-1 0 1 0 0,0 0-1 0 0,-13-10 0 0 0,13 12-323 0 0,-1 0 0 0 0,1 0 0 0 0,-1 1 0 0 0,0 0 0 0 0,1 0 0 0 0,-13-3 0 0 0,14 4-620 0 0,-1 1 1 0 0,0 0-1 0 0,0 1 0 0 0,0-1 0 0 0,0 1 1 0 0,1 0-1 0 0,-1 1 0 0 0,-11 1 0 0 0,8 1 38 0 0,-1 0-1 0 0,1 0 0 0 0,0 1 0 0 0,1 0 0 0 0,-1 0 0 0 0,1 1 0 0 0,0 0 0 0 0,0 1 0 0 0,0 0 0 0 0,1 0 0 0 0,0 1 0 0 0,0 0 0 0 0,0 0 0 0 0,1 0 1 0 0,0 1-1 0 0,1 0 0 0 0,-9 14 0 0 0,4-1-26 0 0,1-1 1 0 0,0 2-1 0 0,2-1 1 0 0,0 1-1 0 0,2 0 1 0 0,-5 33-1 0 0,9-42-51 0 0,0 1 0 0 0,0 0-1 0 0,1-1 1 0 0,1 1-1 0 0,0-1 1 0 0,1 1-1 0 0,1-1 1 0 0,0 0 0 0 0,1 0-1 0 0,6 17 1 0 0,-5-20-4 0 0,-1 0 1 0 0,1-1-1 0 0,1 0 1 0 0,0 0-1 0 0,0-1 1 0 0,1 1-1 0 0,0-1 1 0 0,0-1 0 0 0,1 1-1 0 0,0-1 1 0 0,0 0-1 0 0,0-1 1 0 0,17 9-1 0 0,-10-8-399 0 0,0 0 0 0 0,0-1 0 0 0,1-1-1 0 0,0 0 1 0 0,0-1 0 0 0,19 2 0 0 0,-10-3-901 0 0,0-2 0 0 0,-1-1 0 0 0,37-4 0 0 0,-30 1-5394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6AD6E-3B3F-4D99-8809-0E48364B19A0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81854-D03F-431F-A757-54573BAA8A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41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42d4edd7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42d4edd7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413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81854-D03F-431F-A757-54573BAA8A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645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d7291e2b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d7291e2b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81854-D03F-431F-A757-54573BAA8A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55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81854-D03F-431F-A757-54573BAA8A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760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81854-D03F-431F-A757-54573BAA8A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3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81854-D03F-431F-A757-54573BAA8A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76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2D3714-B553-A044-BA72-366907BA36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341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81854-D03F-431F-A757-54573BAA8A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872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1DFFF-1951-4161-A961-D47547C184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92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36E94-0B6B-4AC4-8EDB-B4629D84495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27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Blue 1">
  <p:cSld name="Title - Blue 1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03535" y="6002267"/>
            <a:ext cx="572867" cy="588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75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15600" y="1929567"/>
            <a:ext cx="11360800" cy="4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2"/>
          </p:nvPr>
        </p:nvSpPr>
        <p:spPr>
          <a:xfrm>
            <a:off x="415600" y="11659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380519" y="6179127"/>
            <a:ext cx="395883" cy="4116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599221-5886-46EB-933A-ACD0BEF267AB}"/>
              </a:ext>
            </a:extLst>
          </p:cNvPr>
          <p:cNvSpPr txBox="1"/>
          <p:nvPr userDrawn="1"/>
        </p:nvSpPr>
        <p:spPr>
          <a:xfrm>
            <a:off x="9155874" y="6264633"/>
            <a:ext cx="3083627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solidFill>
                  <a:srgbClr val="0D80D8"/>
                </a:solidFill>
                <a:latin typeface="+mn-lt"/>
              </a:rPr>
              <a:t>Sarah Lean </a:t>
            </a:r>
            <a:r>
              <a:rPr lang="en-GB" sz="1467" b="0" i="0" dirty="0">
                <a:solidFill>
                  <a:srgbClr val="0D80D8"/>
                </a:solidFill>
                <a:effectLst/>
                <a:latin typeface="+mn-lt"/>
              </a:rPr>
              <a:t>| @Techielass</a:t>
            </a:r>
            <a:endParaRPr lang="en-GB" sz="1467" dirty="0">
              <a:solidFill>
                <a:srgbClr val="0D80D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34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C796-4B0D-4AE4-85AF-920FC70A3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0692C-AEA7-4BBB-94C8-D9F5E9566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F1C5-3477-4747-BDD0-948C5EE6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20D5-5156-418B-A693-595CF15B761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257E-96D9-48B4-9C57-31A4A33C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1D57-D656-477E-9ED6-41F51B21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27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562D5679-B66F-A244-9E94-0FFE5F1B6168}"/>
              </a:ext>
            </a:extLst>
          </p:cNvPr>
          <p:cNvSpPr>
            <a:spLocks noGrp="1"/>
          </p:cNvSpPr>
          <p:nvPr>
            <p:ph type="clipArt" sz="quarter" idx="11" hasCustomPrompt="1"/>
          </p:nvPr>
        </p:nvSpPr>
        <p:spPr>
          <a:xfrm>
            <a:off x="5982391" y="1179838"/>
            <a:ext cx="5780073" cy="3756460"/>
          </a:xfrm>
        </p:spPr>
        <p:txBody>
          <a:bodyPr anchor="ctr">
            <a:noAutofit/>
          </a:bodyPr>
          <a:lstStyle>
            <a:lvl1pPr algn="ctr">
              <a:defRPr sz="1765" b="1">
                <a:latin typeface="+mn-lt"/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6424" y="1144854"/>
            <a:ext cx="5138175" cy="2573509"/>
          </a:xfrm>
        </p:spPr>
        <p:txBody>
          <a:bodyPr wrap="square" lIns="0" tIns="0" rIns="0" bIns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549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745" b="0" i="0">
                <a:solidFill>
                  <a:srgbClr val="000000"/>
                </a:solidFill>
                <a:latin typeface="+mn-lt"/>
              </a:defRPr>
            </a:lvl1pPr>
            <a:lvl2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  <a:p>
            <a:pPr lvl="0"/>
            <a:r>
              <a:rPr lang="pt-BR"/>
              <a:t>Subhead Segoe UI 28pt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E60CBD1C-0AFE-4EB9-94D7-943981FE0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39343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Device layout</a:t>
            </a:r>
          </a:p>
        </p:txBody>
      </p:sp>
    </p:spTree>
    <p:extLst>
      <p:ext uri="{BB962C8B-B14F-4D97-AF65-F5344CB8AC3E}">
        <p14:creationId xmlns:p14="http://schemas.microsoft.com/office/powerpoint/2010/main" val="48219677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CECA6-AD58-47A0-BECF-F0AE55C1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DFA3-38AB-4F15-A43E-C1FF1571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B4F1-730F-4A4C-A31A-0936B379C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F20D5-5156-418B-A693-595CF15B7612}" type="datetimeFigureOut">
              <a:rPr lang="en-GB" smtClean="0"/>
              <a:t>17/03/2022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9E48-86E8-4FFC-8FEF-CDCAD675A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0ECE-0E65-454B-8646-F1B4A7297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1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49" r:id="rId3"/>
    <p:sldLayoutId id="214748366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21" Type="http://schemas.openxmlformats.org/officeDocument/2006/relationships/customXml" Target="../ink/ink15.xml"/><Relationship Id="rId42" Type="http://schemas.openxmlformats.org/officeDocument/2006/relationships/image" Target="../media/image480.png"/><Relationship Id="rId63" Type="http://schemas.openxmlformats.org/officeDocument/2006/relationships/customXml" Target="../ink/ink36.xml"/><Relationship Id="rId84" Type="http://schemas.openxmlformats.org/officeDocument/2006/relationships/image" Target="../media/image69.png"/><Relationship Id="rId138" Type="http://schemas.openxmlformats.org/officeDocument/2006/relationships/image" Target="../media/image96.png"/><Relationship Id="rId159" Type="http://schemas.openxmlformats.org/officeDocument/2006/relationships/customXml" Target="../ink/ink84.xml"/><Relationship Id="rId107" Type="http://schemas.openxmlformats.org/officeDocument/2006/relationships/customXml" Target="../ink/ink58.xml"/><Relationship Id="rId11" Type="http://schemas.openxmlformats.org/officeDocument/2006/relationships/customXml" Target="../ink/ink10.xml"/><Relationship Id="rId32" Type="http://schemas.openxmlformats.org/officeDocument/2006/relationships/image" Target="../media/image43.png"/><Relationship Id="rId53" Type="http://schemas.openxmlformats.org/officeDocument/2006/relationships/customXml" Target="../ink/ink31.xml"/><Relationship Id="rId74" Type="http://schemas.openxmlformats.org/officeDocument/2006/relationships/image" Target="../media/image64.png"/><Relationship Id="rId128" Type="http://schemas.openxmlformats.org/officeDocument/2006/relationships/image" Target="../media/image91.png"/><Relationship Id="rId149" Type="http://schemas.openxmlformats.org/officeDocument/2006/relationships/customXml" Target="../ink/ink79.xml"/><Relationship Id="rId5" Type="http://schemas.openxmlformats.org/officeDocument/2006/relationships/customXml" Target="../ink/ink7.xml"/><Relationship Id="rId95" Type="http://schemas.openxmlformats.org/officeDocument/2006/relationships/customXml" Target="../ink/ink52.xml"/><Relationship Id="rId160" Type="http://schemas.openxmlformats.org/officeDocument/2006/relationships/image" Target="../media/image107.png"/><Relationship Id="rId22" Type="http://schemas.openxmlformats.org/officeDocument/2006/relationships/image" Target="../media/image380.png"/><Relationship Id="rId43" Type="http://schemas.openxmlformats.org/officeDocument/2006/relationships/customXml" Target="../ink/ink26.xml"/><Relationship Id="rId64" Type="http://schemas.openxmlformats.org/officeDocument/2006/relationships/image" Target="../media/image59.png"/><Relationship Id="rId118" Type="http://schemas.openxmlformats.org/officeDocument/2006/relationships/image" Target="../media/image86.png"/><Relationship Id="rId139" Type="http://schemas.openxmlformats.org/officeDocument/2006/relationships/customXml" Target="../ink/ink74.xml"/><Relationship Id="rId85" Type="http://schemas.openxmlformats.org/officeDocument/2006/relationships/customXml" Target="../ink/ink47.xml"/><Relationship Id="rId150" Type="http://schemas.openxmlformats.org/officeDocument/2006/relationships/image" Target="../media/image102.png"/><Relationship Id="rId12" Type="http://schemas.openxmlformats.org/officeDocument/2006/relationships/image" Target="../media/image330.png"/><Relationship Id="rId17" Type="http://schemas.openxmlformats.org/officeDocument/2006/relationships/customXml" Target="../ink/ink13.xml"/><Relationship Id="rId33" Type="http://schemas.openxmlformats.org/officeDocument/2006/relationships/customXml" Target="../ink/ink21.xml"/><Relationship Id="rId38" Type="http://schemas.openxmlformats.org/officeDocument/2006/relationships/image" Target="../media/image460.png"/><Relationship Id="rId59" Type="http://schemas.openxmlformats.org/officeDocument/2006/relationships/customXml" Target="../ink/ink34.xml"/><Relationship Id="rId103" Type="http://schemas.openxmlformats.org/officeDocument/2006/relationships/customXml" Target="../ink/ink56.xml"/><Relationship Id="rId108" Type="http://schemas.openxmlformats.org/officeDocument/2006/relationships/image" Target="../media/image81.png"/><Relationship Id="rId124" Type="http://schemas.openxmlformats.org/officeDocument/2006/relationships/image" Target="../media/image89.png"/><Relationship Id="rId129" Type="http://schemas.openxmlformats.org/officeDocument/2006/relationships/customXml" Target="../ink/ink69.xml"/><Relationship Id="rId54" Type="http://schemas.openxmlformats.org/officeDocument/2006/relationships/image" Target="../media/image540.png"/><Relationship Id="rId70" Type="http://schemas.openxmlformats.org/officeDocument/2006/relationships/image" Target="../media/image62.png"/><Relationship Id="rId75" Type="http://schemas.openxmlformats.org/officeDocument/2006/relationships/customXml" Target="../ink/ink42.xml"/><Relationship Id="rId91" Type="http://schemas.openxmlformats.org/officeDocument/2006/relationships/customXml" Target="../ink/ink50.xml"/><Relationship Id="rId96" Type="http://schemas.openxmlformats.org/officeDocument/2006/relationships/image" Target="../media/image75.png"/><Relationship Id="rId140" Type="http://schemas.openxmlformats.org/officeDocument/2006/relationships/image" Target="../media/image97.png"/><Relationship Id="rId145" Type="http://schemas.openxmlformats.org/officeDocument/2006/relationships/customXml" Target="../ink/ink77.xml"/><Relationship Id="rId161" Type="http://schemas.openxmlformats.org/officeDocument/2006/relationships/customXml" Target="../ink/ink85.xml"/><Relationship Id="rId16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23" Type="http://schemas.openxmlformats.org/officeDocument/2006/relationships/customXml" Target="../ink/ink16.xml"/><Relationship Id="rId28" Type="http://schemas.openxmlformats.org/officeDocument/2006/relationships/image" Target="../media/image410.png"/><Relationship Id="rId49" Type="http://schemas.openxmlformats.org/officeDocument/2006/relationships/customXml" Target="../ink/ink29.xml"/><Relationship Id="rId114" Type="http://schemas.openxmlformats.org/officeDocument/2006/relationships/image" Target="../media/image84.png"/><Relationship Id="rId119" Type="http://schemas.openxmlformats.org/officeDocument/2006/relationships/customXml" Target="../ink/ink64.xml"/><Relationship Id="rId44" Type="http://schemas.openxmlformats.org/officeDocument/2006/relationships/image" Target="../media/image490.png"/><Relationship Id="rId60" Type="http://schemas.openxmlformats.org/officeDocument/2006/relationships/image" Target="../media/image57.png"/><Relationship Id="rId65" Type="http://schemas.openxmlformats.org/officeDocument/2006/relationships/customXml" Target="../ink/ink37.xml"/><Relationship Id="rId81" Type="http://schemas.openxmlformats.org/officeDocument/2006/relationships/customXml" Target="../ink/ink45.xml"/><Relationship Id="rId86" Type="http://schemas.openxmlformats.org/officeDocument/2006/relationships/image" Target="../media/image70.png"/><Relationship Id="rId130" Type="http://schemas.openxmlformats.org/officeDocument/2006/relationships/image" Target="../media/image92.png"/><Relationship Id="rId135" Type="http://schemas.openxmlformats.org/officeDocument/2006/relationships/customXml" Target="../ink/ink72.xml"/><Relationship Id="rId151" Type="http://schemas.openxmlformats.org/officeDocument/2006/relationships/customXml" Target="../ink/ink80.xml"/><Relationship Id="rId156" Type="http://schemas.openxmlformats.org/officeDocument/2006/relationships/image" Target="../media/image105.png"/><Relationship Id="rId13" Type="http://schemas.openxmlformats.org/officeDocument/2006/relationships/customXml" Target="../ink/ink11.xml"/><Relationship Id="rId18" Type="http://schemas.openxmlformats.org/officeDocument/2006/relationships/image" Target="../media/image360.png"/><Relationship Id="rId39" Type="http://schemas.openxmlformats.org/officeDocument/2006/relationships/customXml" Target="../ink/ink24.xml"/><Relationship Id="rId109" Type="http://schemas.openxmlformats.org/officeDocument/2006/relationships/customXml" Target="../ink/ink59.xml"/><Relationship Id="rId34" Type="http://schemas.openxmlformats.org/officeDocument/2006/relationships/image" Target="../media/image440.png"/><Relationship Id="rId50" Type="http://schemas.openxmlformats.org/officeDocument/2006/relationships/image" Target="../media/image520.png"/><Relationship Id="rId55" Type="http://schemas.openxmlformats.org/officeDocument/2006/relationships/customXml" Target="../ink/ink32.xml"/><Relationship Id="rId76" Type="http://schemas.openxmlformats.org/officeDocument/2006/relationships/image" Target="../media/image65.png"/><Relationship Id="rId97" Type="http://schemas.openxmlformats.org/officeDocument/2006/relationships/customXml" Target="../ink/ink53.xml"/><Relationship Id="rId104" Type="http://schemas.openxmlformats.org/officeDocument/2006/relationships/image" Target="../media/image79.png"/><Relationship Id="rId120" Type="http://schemas.openxmlformats.org/officeDocument/2006/relationships/image" Target="../media/image87.png"/><Relationship Id="rId125" Type="http://schemas.openxmlformats.org/officeDocument/2006/relationships/customXml" Target="../ink/ink67.xml"/><Relationship Id="rId141" Type="http://schemas.openxmlformats.org/officeDocument/2006/relationships/customXml" Target="../ink/ink75.xml"/><Relationship Id="rId146" Type="http://schemas.openxmlformats.org/officeDocument/2006/relationships/image" Target="../media/image100.png"/><Relationship Id="rId7" Type="http://schemas.openxmlformats.org/officeDocument/2006/relationships/customXml" Target="../ink/ink8.xml"/><Relationship Id="rId71" Type="http://schemas.openxmlformats.org/officeDocument/2006/relationships/customXml" Target="../ink/ink40.xml"/><Relationship Id="rId92" Type="http://schemas.openxmlformats.org/officeDocument/2006/relationships/image" Target="../media/image73.png"/><Relationship Id="rId162" Type="http://schemas.openxmlformats.org/officeDocument/2006/relationships/image" Target="../media/image108.png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19.xml"/><Relationship Id="rId24" Type="http://schemas.openxmlformats.org/officeDocument/2006/relationships/image" Target="../media/image39.png"/><Relationship Id="rId40" Type="http://schemas.openxmlformats.org/officeDocument/2006/relationships/image" Target="../media/image470.png"/><Relationship Id="rId45" Type="http://schemas.openxmlformats.org/officeDocument/2006/relationships/customXml" Target="../ink/ink27.xml"/><Relationship Id="rId66" Type="http://schemas.openxmlformats.org/officeDocument/2006/relationships/image" Target="../media/image60.png"/><Relationship Id="rId87" Type="http://schemas.openxmlformats.org/officeDocument/2006/relationships/customXml" Target="../ink/ink48.xml"/><Relationship Id="rId110" Type="http://schemas.openxmlformats.org/officeDocument/2006/relationships/image" Target="../media/image82.png"/><Relationship Id="rId115" Type="http://schemas.openxmlformats.org/officeDocument/2006/relationships/customXml" Target="../ink/ink62.xml"/><Relationship Id="rId131" Type="http://schemas.openxmlformats.org/officeDocument/2006/relationships/customXml" Target="../ink/ink70.xml"/><Relationship Id="rId136" Type="http://schemas.openxmlformats.org/officeDocument/2006/relationships/image" Target="../media/image95.png"/><Relationship Id="rId157" Type="http://schemas.openxmlformats.org/officeDocument/2006/relationships/customXml" Target="../ink/ink83.xml"/><Relationship Id="rId61" Type="http://schemas.openxmlformats.org/officeDocument/2006/relationships/customXml" Target="../ink/ink35.xml"/><Relationship Id="rId82" Type="http://schemas.openxmlformats.org/officeDocument/2006/relationships/image" Target="../media/image68.png"/><Relationship Id="rId152" Type="http://schemas.openxmlformats.org/officeDocument/2006/relationships/image" Target="../media/image103.png"/><Relationship Id="rId19" Type="http://schemas.openxmlformats.org/officeDocument/2006/relationships/customXml" Target="../ink/ink14.xml"/><Relationship Id="rId14" Type="http://schemas.openxmlformats.org/officeDocument/2006/relationships/image" Target="../media/image340.png"/><Relationship Id="rId30" Type="http://schemas.openxmlformats.org/officeDocument/2006/relationships/image" Target="../media/image420.png"/><Relationship Id="rId35" Type="http://schemas.openxmlformats.org/officeDocument/2006/relationships/customXml" Target="../ink/ink22.xml"/><Relationship Id="rId56" Type="http://schemas.openxmlformats.org/officeDocument/2006/relationships/image" Target="../media/image550.png"/><Relationship Id="rId77" Type="http://schemas.openxmlformats.org/officeDocument/2006/relationships/customXml" Target="../ink/ink43.xml"/><Relationship Id="rId100" Type="http://schemas.openxmlformats.org/officeDocument/2006/relationships/image" Target="../media/image77.png"/><Relationship Id="rId105" Type="http://schemas.openxmlformats.org/officeDocument/2006/relationships/customXml" Target="../ink/ink57.xml"/><Relationship Id="rId126" Type="http://schemas.openxmlformats.org/officeDocument/2006/relationships/image" Target="../media/image90.png"/><Relationship Id="rId147" Type="http://schemas.openxmlformats.org/officeDocument/2006/relationships/customXml" Target="../ink/ink78.xml"/><Relationship Id="rId8" Type="http://schemas.openxmlformats.org/officeDocument/2006/relationships/image" Target="../media/image310.png"/><Relationship Id="rId51" Type="http://schemas.openxmlformats.org/officeDocument/2006/relationships/customXml" Target="../ink/ink30.xml"/><Relationship Id="rId72" Type="http://schemas.openxmlformats.org/officeDocument/2006/relationships/image" Target="../media/image63.png"/><Relationship Id="rId93" Type="http://schemas.openxmlformats.org/officeDocument/2006/relationships/customXml" Target="../ink/ink51.xml"/><Relationship Id="rId98" Type="http://schemas.openxmlformats.org/officeDocument/2006/relationships/image" Target="../media/image76.png"/><Relationship Id="rId121" Type="http://schemas.openxmlformats.org/officeDocument/2006/relationships/customXml" Target="../ink/ink65.xml"/><Relationship Id="rId142" Type="http://schemas.openxmlformats.org/officeDocument/2006/relationships/image" Target="../media/image98.png"/><Relationship Id="rId163" Type="http://schemas.openxmlformats.org/officeDocument/2006/relationships/customXml" Target="../ink/ink86.xml"/><Relationship Id="rId3" Type="http://schemas.openxmlformats.org/officeDocument/2006/relationships/customXml" Target="../ink/ink6.xml"/><Relationship Id="rId25" Type="http://schemas.openxmlformats.org/officeDocument/2006/relationships/customXml" Target="../ink/ink17.xml"/><Relationship Id="rId46" Type="http://schemas.openxmlformats.org/officeDocument/2006/relationships/image" Target="../media/image500.png"/><Relationship Id="rId67" Type="http://schemas.openxmlformats.org/officeDocument/2006/relationships/customXml" Target="../ink/ink38.xml"/><Relationship Id="rId116" Type="http://schemas.openxmlformats.org/officeDocument/2006/relationships/image" Target="../media/image85.png"/><Relationship Id="rId137" Type="http://schemas.openxmlformats.org/officeDocument/2006/relationships/customXml" Target="../ink/ink73.xml"/><Relationship Id="rId158" Type="http://schemas.openxmlformats.org/officeDocument/2006/relationships/image" Target="../media/image106.png"/><Relationship Id="rId20" Type="http://schemas.openxmlformats.org/officeDocument/2006/relationships/image" Target="../media/image37.png"/><Relationship Id="rId41" Type="http://schemas.openxmlformats.org/officeDocument/2006/relationships/customXml" Target="../ink/ink25.xml"/><Relationship Id="rId62" Type="http://schemas.openxmlformats.org/officeDocument/2006/relationships/image" Target="../media/image58.png"/><Relationship Id="rId83" Type="http://schemas.openxmlformats.org/officeDocument/2006/relationships/customXml" Target="../ink/ink46.xml"/><Relationship Id="rId88" Type="http://schemas.openxmlformats.org/officeDocument/2006/relationships/image" Target="../media/image71.png"/><Relationship Id="rId111" Type="http://schemas.openxmlformats.org/officeDocument/2006/relationships/customXml" Target="../ink/ink60.xml"/><Relationship Id="rId132" Type="http://schemas.openxmlformats.org/officeDocument/2006/relationships/image" Target="../media/image93.png"/><Relationship Id="rId153" Type="http://schemas.openxmlformats.org/officeDocument/2006/relationships/customXml" Target="../ink/ink81.xml"/><Relationship Id="rId15" Type="http://schemas.openxmlformats.org/officeDocument/2006/relationships/customXml" Target="../ink/ink12.xml"/><Relationship Id="rId36" Type="http://schemas.openxmlformats.org/officeDocument/2006/relationships/image" Target="../media/image450.png"/><Relationship Id="rId57" Type="http://schemas.openxmlformats.org/officeDocument/2006/relationships/customXml" Target="../ink/ink33.xml"/><Relationship Id="rId106" Type="http://schemas.openxmlformats.org/officeDocument/2006/relationships/image" Target="../media/image80.png"/><Relationship Id="rId127" Type="http://schemas.openxmlformats.org/officeDocument/2006/relationships/customXml" Target="../ink/ink68.xml"/><Relationship Id="rId10" Type="http://schemas.openxmlformats.org/officeDocument/2006/relationships/image" Target="../media/image320.png"/><Relationship Id="rId31" Type="http://schemas.openxmlformats.org/officeDocument/2006/relationships/customXml" Target="../ink/ink20.xml"/><Relationship Id="rId52" Type="http://schemas.openxmlformats.org/officeDocument/2006/relationships/image" Target="../media/image530.png"/><Relationship Id="rId73" Type="http://schemas.openxmlformats.org/officeDocument/2006/relationships/customXml" Target="../ink/ink41.xml"/><Relationship Id="rId78" Type="http://schemas.openxmlformats.org/officeDocument/2006/relationships/image" Target="../media/image66.png"/><Relationship Id="rId94" Type="http://schemas.openxmlformats.org/officeDocument/2006/relationships/image" Target="../media/image74.png"/><Relationship Id="rId99" Type="http://schemas.openxmlformats.org/officeDocument/2006/relationships/customXml" Target="../ink/ink54.xml"/><Relationship Id="rId101" Type="http://schemas.openxmlformats.org/officeDocument/2006/relationships/customXml" Target="../ink/ink55.xml"/><Relationship Id="rId122" Type="http://schemas.openxmlformats.org/officeDocument/2006/relationships/image" Target="../media/image88.png"/><Relationship Id="rId143" Type="http://schemas.openxmlformats.org/officeDocument/2006/relationships/customXml" Target="../ink/ink76.xml"/><Relationship Id="rId148" Type="http://schemas.openxmlformats.org/officeDocument/2006/relationships/image" Target="../media/image101.png"/><Relationship Id="rId164" Type="http://schemas.openxmlformats.org/officeDocument/2006/relationships/image" Target="../media/image109.png"/><Relationship Id="rId4" Type="http://schemas.openxmlformats.org/officeDocument/2006/relationships/image" Target="../media/image290.png"/><Relationship Id="rId9" Type="http://schemas.openxmlformats.org/officeDocument/2006/relationships/customXml" Target="../ink/ink9.xml"/><Relationship Id="rId26" Type="http://schemas.openxmlformats.org/officeDocument/2006/relationships/image" Target="../media/image400.png"/><Relationship Id="rId47" Type="http://schemas.openxmlformats.org/officeDocument/2006/relationships/customXml" Target="../ink/ink28.xml"/><Relationship Id="rId68" Type="http://schemas.openxmlformats.org/officeDocument/2006/relationships/image" Target="../media/image61.png"/><Relationship Id="rId89" Type="http://schemas.openxmlformats.org/officeDocument/2006/relationships/customXml" Target="../ink/ink49.xml"/><Relationship Id="rId112" Type="http://schemas.openxmlformats.org/officeDocument/2006/relationships/image" Target="../media/image83.png"/><Relationship Id="rId133" Type="http://schemas.openxmlformats.org/officeDocument/2006/relationships/customXml" Target="../ink/ink71.xml"/><Relationship Id="rId154" Type="http://schemas.openxmlformats.org/officeDocument/2006/relationships/image" Target="../media/image104.png"/><Relationship Id="rId16" Type="http://schemas.openxmlformats.org/officeDocument/2006/relationships/image" Target="../media/image350.png"/><Relationship Id="rId37" Type="http://schemas.openxmlformats.org/officeDocument/2006/relationships/customXml" Target="../ink/ink23.xml"/><Relationship Id="rId58" Type="http://schemas.openxmlformats.org/officeDocument/2006/relationships/image" Target="../media/image56.png"/><Relationship Id="rId79" Type="http://schemas.openxmlformats.org/officeDocument/2006/relationships/customXml" Target="../ink/ink44.xml"/><Relationship Id="rId102" Type="http://schemas.openxmlformats.org/officeDocument/2006/relationships/image" Target="../media/image78.png"/><Relationship Id="rId123" Type="http://schemas.openxmlformats.org/officeDocument/2006/relationships/customXml" Target="../ink/ink66.xml"/><Relationship Id="rId144" Type="http://schemas.openxmlformats.org/officeDocument/2006/relationships/image" Target="../media/image99.png"/><Relationship Id="rId90" Type="http://schemas.openxmlformats.org/officeDocument/2006/relationships/image" Target="../media/image72.png"/><Relationship Id="rId165" Type="http://schemas.openxmlformats.org/officeDocument/2006/relationships/customXml" Target="../ink/ink87.xml"/><Relationship Id="rId27" Type="http://schemas.openxmlformats.org/officeDocument/2006/relationships/customXml" Target="../ink/ink18.xml"/><Relationship Id="rId48" Type="http://schemas.openxmlformats.org/officeDocument/2006/relationships/image" Target="../media/image510.png"/><Relationship Id="rId69" Type="http://schemas.openxmlformats.org/officeDocument/2006/relationships/customXml" Target="../ink/ink39.xml"/><Relationship Id="rId113" Type="http://schemas.openxmlformats.org/officeDocument/2006/relationships/customXml" Target="../ink/ink61.xml"/><Relationship Id="rId134" Type="http://schemas.openxmlformats.org/officeDocument/2006/relationships/image" Target="../media/image94.png"/><Relationship Id="rId80" Type="http://schemas.openxmlformats.org/officeDocument/2006/relationships/image" Target="../media/image67.png"/><Relationship Id="rId155" Type="http://schemas.openxmlformats.org/officeDocument/2006/relationships/customXml" Target="../ink/ink8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.octopushq.com/bicepoctopu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5.xml"/><Relationship Id="rId18" Type="http://schemas.openxmlformats.org/officeDocument/2006/relationships/image" Target="../media/image10.svg"/><Relationship Id="rId3" Type="http://schemas.openxmlformats.org/officeDocument/2006/relationships/image" Target="../media/image5.png"/><Relationship Id="rId21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image" Target="../media/image7.png"/><Relationship Id="rId10" Type="http://schemas.openxmlformats.org/officeDocument/2006/relationships/image" Target="../media/image14.png"/><Relationship Id="rId19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customXml" Target="../ink/ink3.xml"/><Relationship Id="rId14" Type="http://schemas.openxmlformats.org/officeDocument/2006/relationships/image" Target="../media/image16.png"/><Relationship Id="rId22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1F79025-C695-4E46-8820-26E871DC13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9" t="7053" r="17911" b="2040"/>
          <a:stretch/>
        </p:blipFill>
        <p:spPr>
          <a:xfrm>
            <a:off x="5594507" y="2338183"/>
            <a:ext cx="6229632" cy="4513443"/>
          </a:xfrm>
          <a:prstGeom prst="rect">
            <a:avLst/>
          </a:prstGeom>
        </p:spPr>
      </p:pic>
      <p:sp>
        <p:nvSpPr>
          <p:cNvPr id="123" name="Google Shape;123;p29"/>
          <p:cNvSpPr txBox="1">
            <a:spLocks noGrp="1"/>
          </p:cNvSpPr>
          <p:nvPr>
            <p:ph type="ctrTitle"/>
          </p:nvPr>
        </p:nvSpPr>
        <p:spPr>
          <a:xfrm>
            <a:off x="585163" y="1144383"/>
            <a:ext cx="9144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GB" b="1" i="0" strike="noStrike" dirty="0">
                <a:solidFill>
                  <a:srgbClr val="0D80D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Combine Azure Bicep and Octopus Deploy</a:t>
            </a:r>
            <a:endParaRPr lang="en-GB" b="1" i="0" dirty="0">
              <a:solidFill>
                <a:srgbClr val="0D80D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br>
              <a:rPr lang="en" sz="2133" b="1" dirty="0"/>
            </a:br>
            <a:br>
              <a:rPr lang="en" sz="2133" b="1" dirty="0"/>
            </a:b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2FE2B2-7C60-4904-8CEE-05E763313C45}"/>
              </a:ext>
            </a:extLst>
          </p:cNvPr>
          <p:cNvSpPr txBox="1"/>
          <p:nvPr/>
        </p:nvSpPr>
        <p:spPr>
          <a:xfrm>
            <a:off x="663861" y="4734439"/>
            <a:ext cx="5206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Sarah Lean</a:t>
            </a:r>
          </a:p>
          <a:p>
            <a:r>
              <a:rPr lang="en-GB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Senior Solutions Architect</a:t>
            </a:r>
            <a:br>
              <a:rPr lang="en-GB" sz="2000" b="1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@Techielass</a:t>
            </a:r>
          </a:p>
        </p:txBody>
      </p:sp>
    </p:spTree>
    <p:extLst>
      <p:ext uri="{BB962C8B-B14F-4D97-AF65-F5344CB8AC3E}">
        <p14:creationId xmlns:p14="http://schemas.microsoft.com/office/powerpoint/2010/main" val="2829233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D3C3B-930D-446A-A7F9-9056E9B0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When is Azure Bicep not the right tool?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59F9C-8B26-4A5B-A044-9D089857B7C0}"/>
              </a:ext>
            </a:extLst>
          </p:cNvPr>
          <p:cNvSpPr txBox="1"/>
          <p:nvPr/>
        </p:nvSpPr>
        <p:spPr>
          <a:xfrm>
            <a:off x="584067" y="2551837"/>
            <a:ext cx="5227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Existing tool set: 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Sometimes it make sense to use existing financial and knowledge investments. </a:t>
            </a:r>
          </a:p>
          <a:p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Multi-cloud: 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Other cloud providers don’t support Azure Bicep as a template language.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1BFA05-346D-49E3-B4C0-7C804E1D171D}"/>
              </a:ext>
            </a:extLst>
          </p:cNvPr>
          <p:cNvGrpSpPr/>
          <p:nvPr/>
        </p:nvGrpSpPr>
        <p:grpSpPr>
          <a:xfrm>
            <a:off x="6582723" y="2417654"/>
            <a:ext cx="4926270" cy="2257438"/>
            <a:chOff x="6515699" y="2336267"/>
            <a:chExt cx="4926270" cy="2257438"/>
          </a:xfrm>
        </p:grpSpPr>
        <p:pic>
          <p:nvPicPr>
            <p:cNvPr id="8" name="New picture" descr="Comparison showing Bicep code on the left and the corresponding JSON code on the right.">
              <a:extLst>
                <a:ext uri="{FF2B5EF4-FFF2-40B4-BE49-F238E27FC236}">
                  <a16:creationId xmlns:a16="http://schemas.microsoft.com/office/drawing/2014/main" id="{794A1836-C3AF-4052-971E-29EF78DEE745}"/>
                </a:ext>
              </a:extLst>
            </p:cNvPr>
            <p:cNvPicPr/>
            <p:nvPr/>
          </p:nvPicPr>
          <p:blipFill rotWithShape="1">
            <a:blip r:embed="rId3"/>
            <a:srcRect r="55495" b="59237"/>
            <a:stretch/>
          </p:blipFill>
          <p:spPr>
            <a:xfrm>
              <a:off x="6515699" y="2336267"/>
              <a:ext cx="4926270" cy="225743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Graphic 9" descr="No sign with solid fill">
              <a:extLst>
                <a:ext uri="{FF2B5EF4-FFF2-40B4-BE49-F238E27FC236}">
                  <a16:creationId xmlns:a16="http://schemas.microsoft.com/office/drawing/2014/main" id="{6CCE65F4-9E74-4214-AA09-9A8634688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6938" y="2665803"/>
              <a:ext cx="1526394" cy="15263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394625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7F6250-0C5D-4E5C-A921-40B7B234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2053"/>
            <a:ext cx="12191999" cy="1177513"/>
          </a:xfrm>
        </p:spPr>
        <p:txBody>
          <a:bodyPr>
            <a:noAutofit/>
          </a:bodyPr>
          <a:lstStyle/>
          <a:p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What is Octopus Deploy?</a:t>
            </a:r>
          </a:p>
        </p:txBody>
      </p:sp>
    </p:spTree>
    <p:extLst>
      <p:ext uri="{BB962C8B-B14F-4D97-AF65-F5344CB8AC3E}">
        <p14:creationId xmlns:p14="http://schemas.microsoft.com/office/powerpoint/2010/main" val="183973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19CF4-05A2-49A0-836B-E32F441A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What is Octopus Deploy?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7B676-F88B-4082-B9EA-5AB25B364099}"/>
              </a:ext>
            </a:extLst>
          </p:cNvPr>
          <p:cNvSpPr txBox="1"/>
          <p:nvPr/>
        </p:nvSpPr>
        <p:spPr>
          <a:xfrm>
            <a:off x="415600" y="3050309"/>
            <a:ext cx="57912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0" dirty="0">
                <a:solidFill>
                  <a:srgbClr val="11181D"/>
                </a:solidFill>
                <a:effectLst/>
                <a:latin typeface="Roboto" panose="02000000000000000000" pitchFamily="2" charset="0"/>
              </a:rPr>
              <a:t>Octopus Deploy is a </a:t>
            </a: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single place </a:t>
            </a:r>
            <a:r>
              <a:rPr lang="en-GB" sz="2000" b="0" i="0" dirty="0">
                <a:solidFill>
                  <a:srgbClr val="11181D"/>
                </a:solidFill>
                <a:effectLst/>
                <a:latin typeface="Roboto" panose="02000000000000000000" pitchFamily="2" charset="0"/>
              </a:rPr>
              <a:t>for your team to manage releases, automate deployments, and automate the runbooks that keep your software operating.</a:t>
            </a:r>
            <a:endParaRPr lang="en-GB" sz="2000" dirty="0">
              <a:solidFill>
                <a:srgbClr val="11181D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5455E-4A00-499C-A3FC-A57924A8E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0" y="1875015"/>
            <a:ext cx="5326379" cy="3550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D58BF0-9D7D-4355-87EB-A8EBB32C7A03}"/>
              </a:ext>
            </a:extLst>
          </p:cNvPr>
          <p:cNvSpPr txBox="1"/>
          <p:nvPr/>
        </p:nvSpPr>
        <p:spPr>
          <a:xfrm>
            <a:off x="415600" y="2114397"/>
            <a:ext cx="61199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000" b="1" i="0" dirty="0">
                <a:solidFill>
                  <a:srgbClr val="11181D"/>
                </a:solidFill>
                <a:effectLst/>
                <a:latin typeface="Roboto" panose="02000000000000000000" pitchFamily="2" charset="0"/>
              </a:rPr>
              <a:t>A unified DevOps Automation platform. </a:t>
            </a:r>
          </a:p>
        </p:txBody>
      </p:sp>
    </p:spTree>
    <p:extLst>
      <p:ext uri="{BB962C8B-B14F-4D97-AF65-F5344CB8AC3E}">
        <p14:creationId xmlns:p14="http://schemas.microsoft.com/office/powerpoint/2010/main" val="204320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19CF4-05A2-49A0-836B-E32F441A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Run on any infrastructure</a:t>
            </a:r>
          </a:p>
        </p:txBody>
      </p:sp>
      <p:pic>
        <p:nvPicPr>
          <p:cNvPr id="5" name="Google Shape;112;p21">
            <a:extLst>
              <a:ext uri="{FF2B5EF4-FFF2-40B4-BE49-F238E27FC236}">
                <a16:creationId xmlns:a16="http://schemas.microsoft.com/office/drawing/2014/main" id="{F7F19F6A-AFCA-42E2-8F13-3CF8FCB4E5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8307" y="2052849"/>
            <a:ext cx="4046424" cy="33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87B676-F88B-4082-B9EA-5AB25B364099}"/>
              </a:ext>
            </a:extLst>
          </p:cNvPr>
          <p:cNvSpPr txBox="1"/>
          <p:nvPr/>
        </p:nvSpPr>
        <p:spPr>
          <a:xfrm>
            <a:off x="460130" y="2158508"/>
            <a:ext cx="6119812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Support for</a:t>
            </a:r>
            <a:r>
              <a:rPr lang="en-GB" sz="2000" dirty="0">
                <a:solidFill>
                  <a:srgbClr val="58697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dirty="0">
                <a:solidFill>
                  <a:srgbClr val="0D80D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legacy to modern infrastructure </a:t>
            </a:r>
            <a:r>
              <a:rPr lang="en-GB" sz="20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from virtual machines to containers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D80D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Cloud agnostic </a:t>
            </a:r>
            <a:r>
              <a:rPr lang="en-GB" sz="20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with built-in functionality for Azure, AWS, and Google Cloud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000" dirty="0">
                <a:solidFill>
                  <a:srgbClr val="0D80D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Support for all major CI servers </a:t>
            </a:r>
            <a:r>
              <a:rPr lang="en-GB" sz="20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with native  plugins including Jenkins, GitHub Actions, </a:t>
            </a:r>
            <a:r>
              <a:rPr lang="en-GB" sz="2000" dirty="0" err="1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Jetbrains</a:t>
            </a:r>
            <a:r>
              <a:rPr lang="en-GB" sz="20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TeamCity, Azure DevOps and more</a:t>
            </a:r>
            <a:endParaRPr lang="en-GB" sz="2000" dirty="0">
              <a:solidFill>
                <a:srgbClr val="11181D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3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24DEA-5DF7-43F2-BF0F-C3391151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solidFill>
                  <a:srgbClr val="11181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 your deployment process once</a:t>
            </a:r>
            <a:endParaRPr lang="en-GB" sz="4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Google Shape;117;p22">
            <a:extLst>
              <a:ext uri="{FF2B5EF4-FFF2-40B4-BE49-F238E27FC236}">
                <a16:creationId xmlns:a16="http://schemas.microsoft.com/office/drawing/2014/main" id="{34393AE5-B47D-4B0F-B010-3C55BCA62F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77" y="2037323"/>
            <a:ext cx="4079949" cy="34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B8C7CD-DBA2-4876-917D-C511D64345EC}"/>
              </a:ext>
            </a:extLst>
          </p:cNvPr>
          <p:cNvSpPr txBox="1"/>
          <p:nvPr/>
        </p:nvSpPr>
        <p:spPr>
          <a:xfrm>
            <a:off x="5559925" y="2439066"/>
            <a:ext cx="6119272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11181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Differences are handled via</a:t>
            </a:r>
            <a:r>
              <a:rPr lang="en-GB" sz="20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variables and scoping steps to specific environments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Releases</a:t>
            </a:r>
            <a:r>
              <a:rPr lang="en-GB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dirty="0">
                <a:solidFill>
                  <a:srgbClr val="11181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snapshot your deployment configuration and build artifacts for repeatable and reliable deployments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Advanced deployment patterns </a:t>
            </a:r>
            <a:r>
              <a:rPr lang="en-GB" sz="2000" dirty="0">
                <a:solidFill>
                  <a:srgbClr val="11181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including rolling, blue-green, canary deployments and multi-tenancy</a:t>
            </a:r>
          </a:p>
        </p:txBody>
      </p:sp>
    </p:spTree>
    <p:extLst>
      <p:ext uri="{BB962C8B-B14F-4D97-AF65-F5344CB8AC3E}">
        <p14:creationId xmlns:p14="http://schemas.microsoft.com/office/powerpoint/2010/main" val="133424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6AE588-8D74-4E5A-9127-3A4700A7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Runbooks</a:t>
            </a:r>
          </a:p>
        </p:txBody>
      </p:sp>
      <p:sp>
        <p:nvSpPr>
          <p:cNvPr id="5" name="Google Shape;125;p23">
            <a:extLst>
              <a:ext uri="{FF2B5EF4-FFF2-40B4-BE49-F238E27FC236}">
                <a16:creationId xmlns:a16="http://schemas.microsoft.com/office/drawing/2014/main" id="{2C8DEF2E-BC4E-47DB-8E38-30B3272EC1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26807" y="2934856"/>
            <a:ext cx="4943539" cy="1483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D80D8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Runbooks</a:t>
            </a:r>
            <a:r>
              <a:rPr lang="en-GB" sz="2000" dirty="0">
                <a:solidFill>
                  <a:srgbClr val="172B4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2000" dirty="0">
                <a:solidFill>
                  <a:srgbClr val="11181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allow teams to automate routine maintenance and incident management (emergency) operations tasks</a:t>
            </a:r>
            <a:endParaRPr sz="2000" dirty="0">
              <a:solidFill>
                <a:srgbClr val="11181D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solidFill>
                <a:srgbClr val="11181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28;p23">
            <a:extLst>
              <a:ext uri="{FF2B5EF4-FFF2-40B4-BE49-F238E27FC236}">
                <a16:creationId xmlns:a16="http://schemas.microsoft.com/office/drawing/2014/main" id="{2F8786EC-C1D3-4692-BA41-E0157FECDC2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7895" y="2065613"/>
            <a:ext cx="6291866" cy="3221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55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A5F5CF-1A7A-4B79-9B96-F3299BDF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22" y="2618680"/>
            <a:ext cx="6373930" cy="2744033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D80D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API-first architecture </a:t>
            </a:r>
            <a:r>
              <a:rPr lang="en-GB" sz="20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for automation, customization and flexibility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D80D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Cross-platform integrations </a:t>
            </a:r>
            <a:r>
              <a:rPr lang="en-GB" sz="20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that suit your team. Octopus CLI, RESTful client, C# API client, Java SDK, Golang API client, and TypeScript API client</a:t>
            </a:r>
          </a:p>
          <a:p>
            <a:pPr marL="203195" indent="0">
              <a:buNone/>
            </a:pPr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C27CC-950E-495D-B098-F97E0008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API-first architecture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69A7D5-7A4E-4E74-A5B7-39968F930DE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oogle Shape;104;p20">
            <a:extLst>
              <a:ext uri="{FF2B5EF4-FFF2-40B4-BE49-F238E27FC236}">
                <a16:creationId xmlns:a16="http://schemas.microsoft.com/office/drawing/2014/main" id="{6BCAD32A-2FAC-4EB7-9CAD-DA47A601958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0644" y="1837636"/>
            <a:ext cx="4467315" cy="4031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616A92FF-0FAD-4C72-AA16-9F2127943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4508">
            <a:off x="2997240" y="1911038"/>
            <a:ext cx="6409049" cy="360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5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7F6250-0C5D-4E5C-A921-40B7B234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2053"/>
            <a:ext cx="12191999" cy="1177513"/>
          </a:xfrm>
        </p:spPr>
        <p:txBody>
          <a:bodyPr>
            <a:noAutofit/>
          </a:bodyPr>
          <a:lstStyle/>
          <a:p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53069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730FE7F-6978-47B2-817E-42488ECE8389}"/>
              </a:ext>
            </a:extLst>
          </p:cNvPr>
          <p:cNvGrpSpPr/>
          <p:nvPr/>
        </p:nvGrpSpPr>
        <p:grpSpPr>
          <a:xfrm>
            <a:off x="974086" y="1065282"/>
            <a:ext cx="1472040" cy="1679760"/>
            <a:chOff x="342144" y="323230"/>
            <a:chExt cx="1472040" cy="167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685942-4B86-4033-85C6-73FA80DB2753}"/>
                    </a:ext>
                  </a:extLst>
                </p14:cNvPr>
                <p14:cNvContentPartPr/>
                <p14:nvPr/>
              </p14:nvContentPartPr>
              <p14:xfrm>
                <a:off x="342144" y="530230"/>
                <a:ext cx="653760" cy="850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685942-4B86-4033-85C6-73FA80DB275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4504" y="512230"/>
                  <a:ext cx="689400" cy="88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D239EF6-F40D-4CC7-B4AD-5AAE43322832}"/>
                    </a:ext>
                  </a:extLst>
                </p14:cNvPr>
                <p14:cNvContentPartPr/>
                <p14:nvPr/>
              </p14:nvContentPartPr>
              <p14:xfrm>
                <a:off x="1115784" y="323230"/>
                <a:ext cx="123840" cy="1407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D239EF6-F40D-4CC7-B4AD-5AAE433228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7784" y="305230"/>
                  <a:ext cx="159480" cy="14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4B5CF3-E760-43FF-9541-312610684B61}"/>
                    </a:ext>
                  </a:extLst>
                </p14:cNvPr>
                <p14:cNvContentPartPr/>
                <p14:nvPr/>
              </p14:nvContentPartPr>
              <p14:xfrm>
                <a:off x="1445184" y="570190"/>
                <a:ext cx="369000" cy="711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4B5CF3-E760-43FF-9541-312610684B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27544" y="552190"/>
                  <a:ext cx="40464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C1B11A-5FE5-46E9-B4BD-98843CC69E90}"/>
                    </a:ext>
                  </a:extLst>
                </p14:cNvPr>
                <p14:cNvContentPartPr/>
                <p14:nvPr/>
              </p14:nvContentPartPr>
              <p14:xfrm>
                <a:off x="661464" y="1760350"/>
                <a:ext cx="154440" cy="227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C1B11A-5FE5-46E9-B4BD-98843CC69E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3464" y="1742350"/>
                  <a:ext cx="190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AB4E9E7-DE25-4EB5-A339-D380ABEA1EBC}"/>
                    </a:ext>
                  </a:extLst>
                </p14:cNvPr>
                <p14:cNvContentPartPr/>
                <p14:nvPr/>
              </p14:nvContentPartPr>
              <p14:xfrm>
                <a:off x="896184" y="1780510"/>
                <a:ext cx="167400" cy="22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AB4E9E7-DE25-4EB5-A339-D380ABEA1E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8544" y="1762510"/>
                  <a:ext cx="203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5C3515-0B4F-4090-89D4-90A9459CC654}"/>
                    </a:ext>
                  </a:extLst>
                </p14:cNvPr>
                <p14:cNvContentPartPr/>
                <p14:nvPr/>
              </p14:nvContentPartPr>
              <p14:xfrm>
                <a:off x="1104264" y="1636150"/>
                <a:ext cx="225360" cy="336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5C3515-0B4F-4090-89D4-90A9459CC65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6624" y="1618510"/>
                  <a:ext cx="2610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C2AE46-79E2-48B3-A42D-80A3C8B31361}"/>
                    </a:ext>
                  </a:extLst>
                </p14:cNvPr>
                <p14:cNvContentPartPr/>
                <p14:nvPr/>
              </p14:nvContentPartPr>
              <p14:xfrm>
                <a:off x="1402704" y="1740910"/>
                <a:ext cx="153360" cy="210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C2AE46-79E2-48B3-A42D-80A3C8B3136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5064" y="1722910"/>
                  <a:ext cx="18900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F12220-F408-45EA-90DE-175D61B58F39}"/>
              </a:ext>
            </a:extLst>
          </p:cNvPr>
          <p:cNvGrpSpPr/>
          <p:nvPr/>
        </p:nvGrpSpPr>
        <p:grpSpPr>
          <a:xfrm>
            <a:off x="1528846" y="3507522"/>
            <a:ext cx="1877040" cy="1341360"/>
            <a:chOff x="896904" y="2765470"/>
            <a:chExt cx="1877040" cy="13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3FC1D9C-62CF-4B85-AE55-C5C28BEE7DD0}"/>
                    </a:ext>
                  </a:extLst>
                </p14:cNvPr>
                <p14:cNvContentPartPr/>
                <p14:nvPr/>
              </p14:nvContentPartPr>
              <p14:xfrm>
                <a:off x="896904" y="3166510"/>
                <a:ext cx="589680" cy="817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3FC1D9C-62CF-4B85-AE55-C5C28BEE7DD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8904" y="3148510"/>
                  <a:ext cx="625320" cy="85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B8C705-4834-48A5-93E4-F1F7887C612D}"/>
                    </a:ext>
                  </a:extLst>
                </p14:cNvPr>
                <p14:cNvContentPartPr/>
                <p14:nvPr/>
              </p14:nvContentPartPr>
              <p14:xfrm>
                <a:off x="1672704" y="2765470"/>
                <a:ext cx="268920" cy="751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B8C705-4834-48A5-93E4-F1F7887C61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4704" y="2747830"/>
                  <a:ext cx="304560" cy="7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605D995-114D-42DB-A416-BCD75019EF6E}"/>
                    </a:ext>
                  </a:extLst>
                </p14:cNvPr>
                <p14:cNvContentPartPr/>
                <p14:nvPr/>
              </p14:nvContentPartPr>
              <p14:xfrm>
                <a:off x="1776744" y="3456310"/>
                <a:ext cx="114120" cy="650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605D995-114D-42DB-A416-BCD75019EF6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58744" y="3438670"/>
                  <a:ext cx="14976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15409D4-D404-461D-A9A5-31C14422A1BD}"/>
                    </a:ext>
                  </a:extLst>
                </p14:cNvPr>
                <p14:cNvContentPartPr/>
                <p14:nvPr/>
              </p14:nvContentPartPr>
              <p14:xfrm>
                <a:off x="2267784" y="3037990"/>
                <a:ext cx="506160" cy="881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15409D4-D404-461D-A9A5-31C14422A1B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49784" y="3020350"/>
                  <a:ext cx="541800" cy="9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D20A19-B83B-4C6B-879A-F9D534CC960D}"/>
              </a:ext>
            </a:extLst>
          </p:cNvPr>
          <p:cNvGrpSpPr/>
          <p:nvPr/>
        </p:nvGrpSpPr>
        <p:grpSpPr>
          <a:xfrm>
            <a:off x="2461966" y="1999482"/>
            <a:ext cx="3038760" cy="1604160"/>
            <a:chOff x="1830024" y="1257430"/>
            <a:chExt cx="3038760" cy="16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697AE25-F911-4B6B-930E-17CE4DBA8C82}"/>
                    </a:ext>
                  </a:extLst>
                </p14:cNvPr>
                <p14:cNvContentPartPr/>
                <p14:nvPr/>
              </p14:nvContentPartPr>
              <p14:xfrm>
                <a:off x="1830024" y="1394590"/>
                <a:ext cx="604800" cy="1287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697AE25-F911-4B6B-930E-17CE4DBA8C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812384" y="1376950"/>
                  <a:ext cx="640440" cy="13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30EB6BE-FF97-4F7A-8ED6-CA813D1E125C}"/>
                    </a:ext>
                  </a:extLst>
                </p14:cNvPr>
                <p14:cNvContentPartPr/>
                <p14:nvPr/>
              </p14:nvContentPartPr>
              <p14:xfrm>
                <a:off x="2223504" y="1495390"/>
                <a:ext cx="167760" cy="347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30EB6BE-FF97-4F7A-8ED6-CA813D1E12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05504" y="1477750"/>
                  <a:ext cx="2034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62289AA-02DC-42C9-B198-C27493E5784E}"/>
                    </a:ext>
                  </a:extLst>
                </p14:cNvPr>
                <p14:cNvContentPartPr/>
                <p14:nvPr/>
              </p14:nvContentPartPr>
              <p14:xfrm>
                <a:off x="2435544" y="1627150"/>
                <a:ext cx="134640" cy="257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62289AA-02DC-42C9-B198-C27493E5784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17904" y="1609150"/>
                  <a:ext cx="170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B74B1A5-3915-460E-A6E8-24D5C2543368}"/>
                    </a:ext>
                  </a:extLst>
                </p14:cNvPr>
                <p14:cNvContentPartPr/>
                <p14:nvPr/>
              </p14:nvContentPartPr>
              <p14:xfrm>
                <a:off x="2627424" y="1569910"/>
                <a:ext cx="307800" cy="27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B74B1A5-3915-460E-A6E8-24D5C254336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09784" y="1551910"/>
                  <a:ext cx="3434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B616E32-1B84-40A4-952B-DCB6DD10A527}"/>
                    </a:ext>
                  </a:extLst>
                </p14:cNvPr>
                <p14:cNvContentPartPr/>
                <p14:nvPr/>
              </p14:nvContentPartPr>
              <p14:xfrm>
                <a:off x="2980944" y="1529230"/>
                <a:ext cx="287280" cy="208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B616E32-1B84-40A4-952B-DCB6DD10A52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3304" y="1511230"/>
                  <a:ext cx="322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0528D3E-C78C-4868-AE6E-BFE3C7CD8239}"/>
                    </a:ext>
                  </a:extLst>
                </p14:cNvPr>
                <p14:cNvContentPartPr/>
                <p14:nvPr/>
              </p14:nvContentPartPr>
              <p14:xfrm>
                <a:off x="3282264" y="1290910"/>
                <a:ext cx="60480" cy="383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0528D3E-C78C-4868-AE6E-BFE3C7CD823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264624" y="1272910"/>
                  <a:ext cx="961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9225F89-009D-4091-9C86-0CE4C6BF951F}"/>
                    </a:ext>
                  </a:extLst>
                </p14:cNvPr>
                <p14:cNvContentPartPr/>
                <p14:nvPr/>
              </p14:nvContentPartPr>
              <p14:xfrm>
                <a:off x="3344184" y="1285870"/>
                <a:ext cx="165240" cy="300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9225F89-009D-4091-9C86-0CE4C6BF95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26184" y="1268230"/>
                  <a:ext cx="2008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FB34BF9-1E9F-4EAD-AC31-CDED12AC58C7}"/>
                    </a:ext>
                  </a:extLst>
                </p14:cNvPr>
                <p14:cNvContentPartPr/>
                <p14:nvPr/>
              </p14:nvContentPartPr>
              <p14:xfrm>
                <a:off x="3666744" y="1433470"/>
                <a:ext cx="132480" cy="236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FB34BF9-1E9F-4EAD-AC31-CDED12AC58C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48744" y="1415830"/>
                  <a:ext cx="168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B39650-E63F-487B-A60C-91D3781F03D6}"/>
                    </a:ext>
                  </a:extLst>
                </p14:cNvPr>
                <p14:cNvContentPartPr/>
                <p14:nvPr/>
              </p14:nvContentPartPr>
              <p14:xfrm>
                <a:off x="3796704" y="1257430"/>
                <a:ext cx="225000" cy="359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B39650-E63F-487B-A60C-91D3781F03D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79064" y="1239790"/>
                  <a:ext cx="2606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6685D78-A94B-4077-B7F9-49EC3E090E4E}"/>
                    </a:ext>
                  </a:extLst>
                </p14:cNvPr>
                <p14:cNvContentPartPr/>
                <p14:nvPr/>
              </p14:nvContentPartPr>
              <p14:xfrm>
                <a:off x="3986424" y="1362550"/>
                <a:ext cx="393120" cy="252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6685D78-A94B-4077-B7F9-49EC3E090E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968424" y="1344550"/>
                  <a:ext cx="428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8BDAD46-4219-44C6-87FE-19E0CE311087}"/>
                    </a:ext>
                  </a:extLst>
                </p14:cNvPr>
                <p14:cNvContentPartPr/>
                <p14:nvPr/>
              </p14:nvContentPartPr>
              <p14:xfrm>
                <a:off x="4317264" y="1356070"/>
                <a:ext cx="265320" cy="482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8BDAD46-4219-44C6-87FE-19E0CE31108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99624" y="1338070"/>
                  <a:ext cx="3009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5307CAE-A839-4433-9045-92A27077AB29}"/>
                    </a:ext>
                  </a:extLst>
                </p14:cNvPr>
                <p14:cNvContentPartPr/>
                <p14:nvPr/>
              </p14:nvContentPartPr>
              <p14:xfrm>
                <a:off x="4487544" y="1332310"/>
                <a:ext cx="205560" cy="213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5307CAE-A839-4433-9045-92A27077AB2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69544" y="1314310"/>
                  <a:ext cx="2412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A9227CE-AEF8-42F8-A183-F22C71515182}"/>
                    </a:ext>
                  </a:extLst>
                </p14:cNvPr>
                <p14:cNvContentPartPr/>
                <p14:nvPr/>
              </p14:nvContentPartPr>
              <p14:xfrm>
                <a:off x="4739904" y="1290550"/>
                <a:ext cx="128880" cy="226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A9227CE-AEF8-42F8-A183-F22C715151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22264" y="1272550"/>
                  <a:ext cx="164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6DA63BC-C1AC-40C1-9633-BD6140FFB2BE}"/>
                    </a:ext>
                  </a:extLst>
                </p14:cNvPr>
                <p14:cNvContentPartPr/>
                <p14:nvPr/>
              </p14:nvContentPartPr>
              <p14:xfrm>
                <a:off x="2525544" y="1969870"/>
                <a:ext cx="300960" cy="307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6DA63BC-C1AC-40C1-9633-BD6140FFB2B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507544" y="1952230"/>
                  <a:ext cx="3366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D9C8DBD-1D51-4178-B3AB-B9AF066D274A}"/>
                    </a:ext>
                  </a:extLst>
                </p14:cNvPr>
                <p14:cNvContentPartPr/>
                <p14:nvPr/>
              </p14:nvContentPartPr>
              <p14:xfrm>
                <a:off x="3069864" y="1981390"/>
                <a:ext cx="195120" cy="246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D9C8DBD-1D51-4178-B3AB-B9AF066D274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51864" y="1963750"/>
                  <a:ext cx="2307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748C5B2-3504-4CE6-A112-FA34158BAB7C}"/>
                    </a:ext>
                  </a:extLst>
                </p14:cNvPr>
                <p14:cNvContentPartPr/>
                <p14:nvPr/>
              </p14:nvContentPartPr>
              <p14:xfrm>
                <a:off x="3300264" y="1979230"/>
                <a:ext cx="173880" cy="184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748C5B2-3504-4CE6-A112-FA34158BAB7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82624" y="1961230"/>
                  <a:ext cx="209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AB6B2AF-2F21-4E9F-AEC4-F1C6E7D57843}"/>
                    </a:ext>
                  </a:extLst>
                </p14:cNvPr>
                <p14:cNvContentPartPr/>
                <p14:nvPr/>
              </p14:nvContentPartPr>
              <p14:xfrm>
                <a:off x="3489264" y="1944310"/>
                <a:ext cx="203760" cy="164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AB6B2AF-2F21-4E9F-AEC4-F1C6E7D5784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71624" y="1926310"/>
                  <a:ext cx="2394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AA69E4-65F5-4FD5-9B33-38CA1263F075}"/>
                    </a:ext>
                  </a:extLst>
                </p14:cNvPr>
                <p14:cNvContentPartPr/>
                <p14:nvPr/>
              </p14:nvContentPartPr>
              <p14:xfrm>
                <a:off x="3765024" y="1764310"/>
                <a:ext cx="69120" cy="314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AA69E4-65F5-4FD5-9B33-38CA1263F07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47024" y="1746310"/>
                  <a:ext cx="10476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0706095-BADF-42B6-8769-B76176535D93}"/>
                    </a:ext>
                  </a:extLst>
                </p14:cNvPr>
                <p14:cNvContentPartPr/>
                <p14:nvPr/>
              </p14:nvContentPartPr>
              <p14:xfrm>
                <a:off x="3707784" y="1849270"/>
                <a:ext cx="313920" cy="221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0706095-BADF-42B6-8769-B76176535D9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90144" y="1831630"/>
                  <a:ext cx="349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FE21E72-DCB9-44DB-870F-69975131EA77}"/>
                    </a:ext>
                  </a:extLst>
                </p14:cNvPr>
                <p14:cNvContentPartPr/>
                <p14:nvPr/>
              </p14:nvContentPartPr>
              <p14:xfrm>
                <a:off x="4057704" y="1678630"/>
                <a:ext cx="339480" cy="373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FE21E72-DCB9-44DB-870F-69975131EA7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40064" y="1660990"/>
                  <a:ext cx="3751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1777E60-7074-43C1-BEDD-6A7346265862}"/>
                    </a:ext>
                  </a:extLst>
                </p14:cNvPr>
                <p14:cNvContentPartPr/>
                <p14:nvPr/>
              </p14:nvContentPartPr>
              <p14:xfrm>
                <a:off x="2793384" y="2527870"/>
                <a:ext cx="356040" cy="30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1777E60-7074-43C1-BEDD-6A734626586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75744" y="2510230"/>
                  <a:ext cx="391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BD06130-3320-4EEB-919B-86F6E4C636C9}"/>
                    </a:ext>
                  </a:extLst>
                </p14:cNvPr>
                <p14:cNvContentPartPr/>
                <p14:nvPr/>
              </p14:nvContentPartPr>
              <p14:xfrm>
                <a:off x="3248064" y="2532550"/>
                <a:ext cx="214920" cy="329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BD06130-3320-4EEB-919B-86F6E4C636C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0424" y="2514910"/>
                  <a:ext cx="2505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AC6A571-45E8-4C70-8D68-D67B1D28DFD5}"/>
                    </a:ext>
                  </a:extLst>
                </p14:cNvPr>
                <p14:cNvContentPartPr/>
                <p14:nvPr/>
              </p14:nvContentPartPr>
              <p14:xfrm>
                <a:off x="3504384" y="2482510"/>
                <a:ext cx="150480" cy="235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AC6A571-45E8-4C70-8D68-D67B1D28DFD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86744" y="2464870"/>
                  <a:ext cx="18612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A47CCCA-9985-4BD3-9CD3-ECE3CEEE51BA}"/>
              </a:ext>
            </a:extLst>
          </p:cNvPr>
          <p:cNvGrpSpPr/>
          <p:nvPr/>
        </p:nvGrpSpPr>
        <p:grpSpPr>
          <a:xfrm>
            <a:off x="3384286" y="5362962"/>
            <a:ext cx="1782360" cy="1348200"/>
            <a:chOff x="2752344" y="4620910"/>
            <a:chExt cx="1782360" cy="13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9656F38-1D34-4102-A35B-44B522BD96D1}"/>
                    </a:ext>
                  </a:extLst>
                </p14:cNvPr>
                <p14:cNvContentPartPr/>
                <p14:nvPr/>
              </p14:nvContentPartPr>
              <p14:xfrm>
                <a:off x="2755224" y="4849510"/>
                <a:ext cx="119160" cy="7617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9656F38-1D34-4102-A35B-44B522BD96D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37224" y="4831510"/>
                  <a:ext cx="15480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18AFAF2-F797-418A-87B8-480A8E0DB576}"/>
                    </a:ext>
                  </a:extLst>
                </p14:cNvPr>
                <p14:cNvContentPartPr/>
                <p14:nvPr/>
              </p14:nvContentPartPr>
              <p14:xfrm>
                <a:off x="2752344" y="4620910"/>
                <a:ext cx="1782360" cy="1337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18AFAF2-F797-418A-87B8-480A8E0DB57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734704" y="4603270"/>
                  <a:ext cx="1818000" cy="13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061D7CB-A1D9-49B8-93D9-46C5D3D6D4E2}"/>
                    </a:ext>
                  </a:extLst>
                </p14:cNvPr>
                <p14:cNvContentPartPr/>
                <p14:nvPr/>
              </p14:nvContentPartPr>
              <p14:xfrm>
                <a:off x="2852784" y="5509750"/>
                <a:ext cx="1679760" cy="459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061D7CB-A1D9-49B8-93D9-46C5D3D6D4E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35144" y="5492110"/>
                  <a:ext cx="171540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7B7514F-B7E5-462A-9EB8-47A8CAC6ED1F}"/>
                    </a:ext>
                  </a:extLst>
                </p14:cNvPr>
                <p14:cNvContentPartPr/>
                <p14:nvPr/>
              </p14:nvContentPartPr>
              <p14:xfrm>
                <a:off x="3014064" y="5154790"/>
                <a:ext cx="357480" cy="306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7B7514F-B7E5-462A-9EB8-47A8CAC6ED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96064" y="5136790"/>
                  <a:ext cx="393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6ADB31-3E08-4E0C-8095-B69187D8A420}"/>
                    </a:ext>
                  </a:extLst>
                </p14:cNvPr>
                <p14:cNvContentPartPr/>
                <p14:nvPr/>
              </p14:nvContentPartPr>
              <p14:xfrm>
                <a:off x="3320784" y="5140030"/>
                <a:ext cx="6480" cy="26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6ADB31-3E08-4E0C-8095-B69187D8A42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03144" y="5122030"/>
                  <a:ext cx="42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76F9753-FF0B-4278-A571-6496C680E606}"/>
                    </a:ext>
                  </a:extLst>
                </p14:cNvPr>
                <p14:cNvContentPartPr/>
                <p14:nvPr/>
              </p14:nvContentPartPr>
              <p14:xfrm>
                <a:off x="3437064" y="5235430"/>
                <a:ext cx="144360" cy="153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76F9753-FF0B-4278-A571-6496C680E60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19424" y="5217790"/>
                  <a:ext cx="180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034B090-C556-4DB1-8436-62E4FB2C864B}"/>
                    </a:ext>
                  </a:extLst>
                </p14:cNvPr>
                <p14:cNvContentPartPr/>
                <p14:nvPr/>
              </p14:nvContentPartPr>
              <p14:xfrm>
                <a:off x="3654504" y="5011870"/>
                <a:ext cx="169920" cy="327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034B090-C556-4DB1-8436-62E4FB2C864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36864" y="4994230"/>
                  <a:ext cx="2055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6DABCBA-E7E3-42FD-922D-6810D92487E1}"/>
                    </a:ext>
                  </a:extLst>
                </p14:cNvPr>
                <p14:cNvContentPartPr/>
                <p14:nvPr/>
              </p14:nvContentPartPr>
              <p14:xfrm>
                <a:off x="3510864" y="5580310"/>
                <a:ext cx="19800" cy="278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6DABCBA-E7E3-42FD-922D-6810D92487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92864" y="5562310"/>
                  <a:ext cx="55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BA16EF3-D16F-4DB5-97C2-A43305BE0AF6}"/>
                    </a:ext>
                  </a:extLst>
                </p14:cNvPr>
                <p14:cNvContentPartPr/>
                <p14:nvPr/>
              </p14:nvContentPartPr>
              <p14:xfrm>
                <a:off x="3307464" y="5550790"/>
                <a:ext cx="308520" cy="91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BA16EF3-D16F-4DB5-97C2-A43305BE0AF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89464" y="5533150"/>
                  <a:ext cx="344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6054738-416B-41E3-894F-A74952B46358}"/>
                    </a:ext>
                  </a:extLst>
                </p14:cNvPr>
                <p14:cNvContentPartPr/>
                <p14:nvPr/>
              </p14:nvContentPartPr>
              <p14:xfrm>
                <a:off x="3581424" y="5703430"/>
                <a:ext cx="144000" cy="146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6054738-416B-41E3-894F-A74952B4635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563424" y="5685790"/>
                  <a:ext cx="179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FA72E5E-8B62-4702-AF12-6D71C681461E}"/>
                    </a:ext>
                  </a:extLst>
                </p14:cNvPr>
                <p14:cNvContentPartPr/>
                <p14:nvPr/>
              </p14:nvContentPartPr>
              <p14:xfrm>
                <a:off x="3756384" y="5631070"/>
                <a:ext cx="111240" cy="196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FA72E5E-8B62-4702-AF12-6D71C681461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38744" y="5613070"/>
                  <a:ext cx="146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649C525-F180-48D3-96D2-FF09F0ACC57C}"/>
                    </a:ext>
                  </a:extLst>
                </p14:cNvPr>
                <p14:cNvContentPartPr/>
                <p14:nvPr/>
              </p14:nvContentPartPr>
              <p14:xfrm>
                <a:off x="3938904" y="5546110"/>
                <a:ext cx="124560" cy="268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649C525-F180-48D3-96D2-FF09F0ACC57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20904" y="5528110"/>
                  <a:ext cx="1602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E235366-6352-4F7E-8759-7ADD8BE12FE8}"/>
                    </a:ext>
                  </a:extLst>
                </p14:cNvPr>
                <p14:cNvContentPartPr/>
                <p14:nvPr/>
              </p14:nvContentPartPr>
              <p14:xfrm>
                <a:off x="3857904" y="5632510"/>
                <a:ext cx="141840" cy="27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E235366-6352-4F7E-8759-7ADD8BE12FE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40264" y="5614510"/>
                  <a:ext cx="1774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9C52FB53-C135-4EB6-864C-B20C54F44A5E}"/>
              </a:ext>
            </a:extLst>
          </p:cNvPr>
          <p:cNvGrpSpPr/>
          <p:nvPr/>
        </p:nvGrpSpPr>
        <p:grpSpPr>
          <a:xfrm>
            <a:off x="6397486" y="5152002"/>
            <a:ext cx="2294640" cy="1474560"/>
            <a:chOff x="5765544" y="4409950"/>
            <a:chExt cx="2294640" cy="147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3776D5E-98D6-46EE-BD69-0C2A012DD748}"/>
                    </a:ext>
                  </a:extLst>
                </p14:cNvPr>
                <p14:cNvContentPartPr/>
                <p14:nvPr/>
              </p14:nvContentPartPr>
              <p14:xfrm>
                <a:off x="5765544" y="4565470"/>
                <a:ext cx="198720" cy="1266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3776D5E-98D6-46EE-BD69-0C2A012DD74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47904" y="4547830"/>
                  <a:ext cx="234360" cy="13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09E3C89-8E4E-4C4C-8741-CB0E6E797FAC}"/>
                    </a:ext>
                  </a:extLst>
                </p14:cNvPr>
                <p14:cNvContentPartPr/>
                <p14:nvPr/>
              </p14:nvContentPartPr>
              <p14:xfrm>
                <a:off x="5768064" y="4409950"/>
                <a:ext cx="2292120" cy="1474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09E3C89-8E4E-4C4C-8741-CB0E6E797FA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750424" y="4391950"/>
                  <a:ext cx="2327760" cy="15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F31E1C6-479F-4147-B921-405CFE669A21}"/>
                    </a:ext>
                  </a:extLst>
                </p14:cNvPr>
                <p14:cNvContentPartPr/>
                <p14:nvPr/>
              </p14:nvContentPartPr>
              <p14:xfrm>
                <a:off x="6007104" y="4782550"/>
                <a:ext cx="179280" cy="3762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F31E1C6-479F-4147-B921-405CFE669A2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989104" y="4764550"/>
                  <a:ext cx="2149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F4608AC-486A-4086-9155-85C7A29D1E89}"/>
                    </a:ext>
                  </a:extLst>
                </p14:cNvPr>
                <p14:cNvContentPartPr/>
                <p14:nvPr/>
              </p14:nvContentPartPr>
              <p14:xfrm>
                <a:off x="6169464" y="4961830"/>
                <a:ext cx="187560" cy="245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F4608AC-486A-4086-9155-85C7A29D1E8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51464" y="4943830"/>
                  <a:ext cx="2232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00C1EFB-6C27-427A-81BD-9CDF3D5390B0}"/>
                    </a:ext>
                  </a:extLst>
                </p14:cNvPr>
                <p14:cNvContentPartPr/>
                <p14:nvPr/>
              </p14:nvContentPartPr>
              <p14:xfrm>
                <a:off x="6402744" y="4759510"/>
                <a:ext cx="181440" cy="362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00C1EFB-6C27-427A-81BD-9CDF3D5390B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84744" y="4741870"/>
                  <a:ext cx="2170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98F2AFE-A356-4C6E-A0F5-4CC9A478DC23}"/>
                    </a:ext>
                  </a:extLst>
                </p14:cNvPr>
                <p14:cNvContentPartPr/>
                <p14:nvPr/>
              </p14:nvContentPartPr>
              <p14:xfrm>
                <a:off x="6605784" y="4767070"/>
                <a:ext cx="16200" cy="38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98F2AFE-A356-4C6E-A0F5-4CC9A478DC2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88144" y="4749070"/>
                  <a:ext cx="51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D156487-E43E-4189-AB41-BE09B226CC44}"/>
                    </a:ext>
                  </a:extLst>
                </p14:cNvPr>
                <p14:cNvContentPartPr/>
                <p14:nvPr/>
              </p14:nvContentPartPr>
              <p14:xfrm>
                <a:off x="6672384" y="4768870"/>
                <a:ext cx="175680" cy="344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D156487-E43E-4189-AB41-BE09B226CC4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654744" y="4750870"/>
                  <a:ext cx="2113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0E5F5F0-AF2F-4741-8F9A-C34DAA80926C}"/>
                    </a:ext>
                  </a:extLst>
                </p14:cNvPr>
                <p14:cNvContentPartPr/>
                <p14:nvPr/>
              </p14:nvContentPartPr>
              <p14:xfrm>
                <a:off x="6874344" y="4911790"/>
                <a:ext cx="186840" cy="213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0E5F5F0-AF2F-4741-8F9A-C34DAA80926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856344" y="4893790"/>
                  <a:ext cx="222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B335780-6DA8-4475-AF8E-CCDE4496C819}"/>
                    </a:ext>
                  </a:extLst>
                </p14:cNvPr>
                <p14:cNvContentPartPr/>
                <p14:nvPr/>
              </p14:nvContentPartPr>
              <p14:xfrm>
                <a:off x="7093944" y="4711270"/>
                <a:ext cx="94320" cy="3448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B335780-6DA8-4475-AF8E-CCDE4496C81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76304" y="4693270"/>
                  <a:ext cx="1299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C33C5C2-A1CF-4668-AB97-F7947A55AC2B}"/>
                    </a:ext>
                  </a:extLst>
                </p14:cNvPr>
                <p14:cNvContentPartPr/>
                <p14:nvPr/>
              </p14:nvContentPartPr>
              <p14:xfrm>
                <a:off x="7060824" y="4838710"/>
                <a:ext cx="189000" cy="27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C33C5C2-A1CF-4668-AB97-F7947A55AC2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043184" y="4820710"/>
                  <a:ext cx="224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68B5011-BBC6-4116-9F15-38716EB49FEF}"/>
                    </a:ext>
                  </a:extLst>
                </p14:cNvPr>
                <p14:cNvContentPartPr/>
                <p14:nvPr/>
              </p14:nvContentPartPr>
              <p14:xfrm>
                <a:off x="7300944" y="4836550"/>
                <a:ext cx="198000" cy="222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68B5011-BBC6-4116-9F15-38716EB49FE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283304" y="4818550"/>
                  <a:ext cx="23364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F4B4653-64E7-49E9-B530-17101A9A5B7D}"/>
              </a:ext>
            </a:extLst>
          </p:cNvPr>
          <p:cNvGrpSpPr/>
          <p:nvPr/>
        </p:nvGrpSpPr>
        <p:grpSpPr>
          <a:xfrm>
            <a:off x="9750886" y="3841242"/>
            <a:ext cx="2046240" cy="1290240"/>
            <a:chOff x="9118944" y="3099190"/>
            <a:chExt cx="2046240" cy="12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A2E5DB3-6327-45A8-AE11-FF3D04B196B2}"/>
                    </a:ext>
                  </a:extLst>
                </p14:cNvPr>
                <p14:cNvContentPartPr/>
                <p14:nvPr/>
              </p14:nvContentPartPr>
              <p14:xfrm>
                <a:off x="9147024" y="3225550"/>
                <a:ext cx="56160" cy="981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A2E5DB3-6327-45A8-AE11-FF3D04B196B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29024" y="3207910"/>
                  <a:ext cx="9180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AB59067-16A8-4A5D-A91C-C3641F2DAE14}"/>
                    </a:ext>
                  </a:extLst>
                </p14:cNvPr>
                <p14:cNvContentPartPr/>
                <p14:nvPr/>
              </p14:nvContentPartPr>
              <p14:xfrm>
                <a:off x="9118944" y="3099190"/>
                <a:ext cx="2046240" cy="129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AB59067-16A8-4A5D-A91C-C3641F2DAE1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101304" y="3081550"/>
                  <a:ext cx="2081880" cy="13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2C231DF-FE14-4528-8A2D-742F2DABEB43}"/>
                    </a:ext>
                  </a:extLst>
                </p14:cNvPr>
                <p14:cNvContentPartPr/>
                <p14:nvPr/>
              </p14:nvContentPartPr>
              <p14:xfrm>
                <a:off x="9184824" y="4239670"/>
                <a:ext cx="9000" cy="110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2C231DF-FE14-4528-8A2D-742F2DABEB4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67184" y="4221670"/>
                  <a:ext cx="44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C36A029-6D01-408C-B6E4-514E76E7872A}"/>
                    </a:ext>
                  </a:extLst>
                </p14:cNvPr>
                <p14:cNvContentPartPr/>
                <p14:nvPr/>
              </p14:nvContentPartPr>
              <p14:xfrm>
                <a:off x="9305064" y="3630550"/>
                <a:ext cx="360360" cy="402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C36A029-6D01-408C-B6E4-514E76E7872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87424" y="3612550"/>
                  <a:ext cx="3960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94227DF-BDBF-477D-AD41-0EEF9A802A11}"/>
                    </a:ext>
                  </a:extLst>
                </p14:cNvPr>
                <p14:cNvContentPartPr/>
                <p14:nvPr/>
              </p14:nvContentPartPr>
              <p14:xfrm>
                <a:off x="9778464" y="3766990"/>
                <a:ext cx="135720" cy="242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94227DF-BDBF-477D-AD41-0EEF9A802A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60464" y="3748990"/>
                  <a:ext cx="1713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3556CB2-0BA3-4E9B-AC5D-364D30B40498}"/>
                    </a:ext>
                  </a:extLst>
                </p14:cNvPr>
                <p14:cNvContentPartPr/>
                <p14:nvPr/>
              </p14:nvContentPartPr>
              <p14:xfrm>
                <a:off x="9973584" y="3801910"/>
                <a:ext cx="171360" cy="355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3556CB2-0BA3-4E9B-AC5D-364D30B4049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955944" y="3783910"/>
                  <a:ext cx="2070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33D617F-39C5-4584-AA96-CECFFE81B18C}"/>
                    </a:ext>
                  </a:extLst>
                </p14:cNvPr>
                <p14:cNvContentPartPr/>
                <p14:nvPr/>
              </p14:nvContentPartPr>
              <p14:xfrm>
                <a:off x="10125504" y="3524710"/>
                <a:ext cx="73800" cy="3484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33D617F-39C5-4584-AA96-CECFFE81B18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107864" y="3506710"/>
                  <a:ext cx="1094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BCB2F6D-3DD0-49CD-9764-81F070C8D7DE}"/>
                    </a:ext>
                  </a:extLst>
                </p14:cNvPr>
                <p14:cNvContentPartPr/>
                <p14:nvPr/>
              </p14:nvContentPartPr>
              <p14:xfrm>
                <a:off x="10250064" y="3713350"/>
                <a:ext cx="170280" cy="207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BCB2F6D-3DD0-49CD-9764-81F070C8D7D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232064" y="3695710"/>
                  <a:ext cx="2059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BAAFF2C-A9F4-4392-92BD-CE968260C1A3}"/>
                    </a:ext>
                  </a:extLst>
                </p14:cNvPr>
                <p14:cNvContentPartPr/>
                <p14:nvPr/>
              </p14:nvContentPartPr>
              <p14:xfrm>
                <a:off x="10476504" y="3723070"/>
                <a:ext cx="240840" cy="386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BAAFF2C-A9F4-4392-92BD-CE968260C1A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58504" y="3705070"/>
                  <a:ext cx="276480" cy="42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986204E-4A30-4F60-9629-0D7A604FA3D4}"/>
              </a:ext>
            </a:extLst>
          </p:cNvPr>
          <p:cNvGrpSpPr/>
          <p:nvPr/>
        </p:nvGrpSpPr>
        <p:grpSpPr>
          <a:xfrm>
            <a:off x="9808486" y="1225842"/>
            <a:ext cx="1902960" cy="1330920"/>
            <a:chOff x="9176544" y="483790"/>
            <a:chExt cx="1902960" cy="133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A4A9577-3B29-4D30-B433-49369F5430CD}"/>
                    </a:ext>
                  </a:extLst>
                </p14:cNvPr>
                <p14:cNvContentPartPr/>
                <p14:nvPr/>
              </p14:nvContentPartPr>
              <p14:xfrm>
                <a:off x="9203184" y="783310"/>
                <a:ext cx="56520" cy="726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A4A9577-3B29-4D30-B433-49369F5430C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185184" y="765310"/>
                  <a:ext cx="9216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F99C290-2FD6-477B-8CDF-5E7AB4034798}"/>
                    </a:ext>
                  </a:extLst>
                </p14:cNvPr>
                <p14:cNvContentPartPr/>
                <p14:nvPr/>
              </p14:nvContentPartPr>
              <p14:xfrm>
                <a:off x="9176544" y="483790"/>
                <a:ext cx="1902960" cy="1330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F99C290-2FD6-477B-8CDF-5E7AB403479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158544" y="466150"/>
                  <a:ext cx="1938600" cy="13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51B43C-8970-4909-9F1F-C14A118D7706}"/>
                    </a:ext>
                  </a:extLst>
                </p14:cNvPr>
                <p14:cNvContentPartPr/>
                <p14:nvPr/>
              </p14:nvContentPartPr>
              <p14:xfrm>
                <a:off x="9419184" y="912190"/>
                <a:ext cx="248760" cy="353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51B43C-8970-4909-9F1F-C14A118D770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401184" y="894550"/>
                  <a:ext cx="28440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79CE897-3907-432E-BB3F-F75926D02B0C}"/>
                    </a:ext>
                  </a:extLst>
                </p14:cNvPr>
                <p14:cNvContentPartPr/>
                <p14:nvPr/>
              </p14:nvContentPartPr>
              <p14:xfrm>
                <a:off x="9650304" y="995350"/>
                <a:ext cx="263160" cy="213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79CE897-3907-432E-BB3F-F75926D02B0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632304" y="977710"/>
                  <a:ext cx="298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FBF0217-4761-452C-AA78-1F7C5D3E2D04}"/>
                    </a:ext>
                  </a:extLst>
                </p14:cNvPr>
                <p14:cNvContentPartPr/>
                <p14:nvPr/>
              </p14:nvContentPartPr>
              <p14:xfrm>
                <a:off x="9914544" y="973030"/>
                <a:ext cx="124200" cy="2066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FBF0217-4761-452C-AA78-1F7C5D3E2D0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896544" y="955030"/>
                  <a:ext cx="1598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D8CCB4C-E78C-4C85-AA81-96906A469F77}"/>
                    </a:ext>
                  </a:extLst>
                </p14:cNvPr>
                <p14:cNvContentPartPr/>
                <p14:nvPr/>
              </p14:nvContentPartPr>
              <p14:xfrm>
                <a:off x="10077264" y="818230"/>
                <a:ext cx="135360" cy="311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D8CCB4C-E78C-4C85-AA81-96906A469F7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059624" y="800230"/>
                  <a:ext cx="171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B90E1C2-111F-4FAF-8C11-58E185A6772F}"/>
                    </a:ext>
                  </a:extLst>
                </p14:cNvPr>
                <p14:cNvContentPartPr/>
                <p14:nvPr/>
              </p14:nvContentPartPr>
              <p14:xfrm>
                <a:off x="10261944" y="924790"/>
                <a:ext cx="162720" cy="197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B90E1C2-111F-4FAF-8C11-58E185A6772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244304" y="907150"/>
                  <a:ext cx="198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739AB2-9B30-4678-BB36-67DE4A8F02A5}"/>
                    </a:ext>
                  </a:extLst>
                </p14:cNvPr>
                <p14:cNvContentPartPr/>
                <p14:nvPr/>
              </p14:nvContentPartPr>
              <p14:xfrm>
                <a:off x="9606744" y="1406110"/>
                <a:ext cx="37440" cy="216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739AB2-9B30-4678-BB36-67DE4A8F02A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589104" y="1388110"/>
                  <a:ext cx="73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A2D406-0E5B-4B21-97A7-1DC51A6EECA6}"/>
                    </a:ext>
                  </a:extLst>
                </p14:cNvPr>
                <p14:cNvContentPartPr/>
                <p14:nvPr/>
              </p14:nvContentPartPr>
              <p14:xfrm>
                <a:off x="9533304" y="1460830"/>
                <a:ext cx="360000" cy="164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A2D406-0E5B-4B21-97A7-1DC51A6EECA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515664" y="1443190"/>
                  <a:ext cx="3956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C261742-532A-4295-B25C-195BBD411751}"/>
                    </a:ext>
                  </a:extLst>
                </p14:cNvPr>
                <p14:cNvContentPartPr/>
                <p14:nvPr/>
              </p14:nvContentPartPr>
              <p14:xfrm>
                <a:off x="9919224" y="1404310"/>
                <a:ext cx="104040" cy="208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C261742-532A-4295-B25C-195BBD41175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901584" y="1386310"/>
                  <a:ext cx="139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DB9381A-92C9-40A0-BB63-7B495BFF6149}"/>
                    </a:ext>
                  </a:extLst>
                </p14:cNvPr>
                <p14:cNvContentPartPr/>
                <p14:nvPr/>
              </p14:nvContentPartPr>
              <p14:xfrm>
                <a:off x="10044144" y="1316110"/>
                <a:ext cx="193320" cy="2577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DB9381A-92C9-40A0-BB63-7B495BFF614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026144" y="1298110"/>
                  <a:ext cx="22896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1A0CF19-D8D3-45CC-B39F-98E1AE83EDC2}"/>
                  </a:ext>
                </a:extLst>
              </p14:cNvPr>
              <p14:cNvContentPartPr/>
              <p14:nvPr/>
            </p14:nvContentPartPr>
            <p14:xfrm>
              <a:off x="3380326" y="4406802"/>
              <a:ext cx="756720" cy="7927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1A0CF19-D8D3-45CC-B39F-98E1AE83EDC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362326" y="4388810"/>
                <a:ext cx="792360" cy="828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B701B72-74CE-4F44-BE2D-10A2DF359FC6}"/>
                  </a:ext>
                </a:extLst>
              </p14:cNvPr>
              <p14:cNvContentPartPr/>
              <p14:nvPr/>
            </p14:nvContentPartPr>
            <p14:xfrm>
              <a:off x="5377246" y="5774082"/>
              <a:ext cx="1025640" cy="3765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B701B72-74CE-4F44-BE2D-10A2DF359FC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359246" y="5756065"/>
                <a:ext cx="1061280" cy="412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C0849A9-963D-4C50-BC84-1A17135C1799}"/>
                  </a:ext>
                </a:extLst>
              </p14:cNvPr>
              <p14:cNvContentPartPr/>
              <p14:nvPr/>
            </p14:nvContentPartPr>
            <p14:xfrm>
              <a:off x="8880406" y="5134002"/>
              <a:ext cx="891720" cy="6987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C0849A9-963D-4C50-BC84-1A17135C179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862406" y="5116011"/>
                <a:ext cx="927360" cy="734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EB70098-C336-4C1C-A910-21FA12C4CE98}"/>
                  </a:ext>
                </a:extLst>
              </p14:cNvPr>
              <p14:cNvContentPartPr/>
              <p14:nvPr/>
            </p14:nvContentPartPr>
            <p14:xfrm>
              <a:off x="10624606" y="2728842"/>
              <a:ext cx="362880" cy="1026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EB70098-C336-4C1C-A910-21FA12C4CE9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606624" y="2710842"/>
                <a:ext cx="398485" cy="1062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A3B7703-77C4-406C-86C7-40ADDA712744}"/>
              </a:ext>
            </a:extLst>
          </p:cNvPr>
          <p:cNvSpPr txBox="1"/>
          <p:nvPr/>
        </p:nvSpPr>
        <p:spPr>
          <a:xfrm>
            <a:off x="433899" y="201072"/>
            <a:ext cx="11758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180694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07D8D6-52E2-408E-AA51-81E02BC74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</a:rPr>
              <a:t>What is Azure Bicep</a:t>
            </a:r>
          </a:p>
          <a:p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</a:rPr>
              <a:t>Deploying an Azure Bicep template with PowerShell</a:t>
            </a:r>
          </a:p>
          <a:p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</a:rPr>
              <a:t>What is Octopus Deploy</a:t>
            </a:r>
          </a:p>
          <a:p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</a:rPr>
              <a:t>Deploying an Azure Bicep template with Octopus Deploy</a:t>
            </a:r>
          </a:p>
          <a:p>
            <a:endParaRPr lang="en-GB" sz="2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7B0B9-D00E-4B59-BDC6-30CE70B9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02367"/>
            <a:ext cx="11360800" cy="763600"/>
          </a:xfrm>
        </p:spPr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What did we cover?</a:t>
            </a:r>
          </a:p>
        </p:txBody>
      </p:sp>
    </p:spTree>
    <p:extLst>
      <p:ext uri="{BB962C8B-B14F-4D97-AF65-F5344CB8AC3E}">
        <p14:creationId xmlns:p14="http://schemas.microsoft.com/office/powerpoint/2010/main" val="4029191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F26068-665D-4169-97F4-7988158C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Deploying infrastructure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E09F366-E222-4175-90C9-21EA41E06436}"/>
              </a:ext>
            </a:extLst>
          </p:cNvPr>
          <p:cNvSpPr txBox="1"/>
          <p:nvPr/>
        </p:nvSpPr>
        <p:spPr>
          <a:xfrm>
            <a:off x="480977" y="2491520"/>
            <a:ext cx="5615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Deploying infrastructure in the Cloud can be </a:t>
            </a: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complex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A solution needs to help resolve </a:t>
            </a: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problems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with consistency, repeatability, and reduce management overhead. </a:t>
            </a:r>
          </a:p>
        </p:txBody>
      </p:sp>
      <p:pic>
        <p:nvPicPr>
          <p:cNvPr id="157" name="Picture 1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27B8E333-E2AD-4D0F-8133-A3C26FE78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592" y="2050336"/>
            <a:ext cx="3212681" cy="30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68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AAF1DD-1DAB-401B-8F85-8D86007E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101" y="1730474"/>
            <a:ext cx="4872944" cy="317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93F7F-D985-49E9-8391-7E84D64F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54275"/>
            <a:ext cx="11360800" cy="763600"/>
          </a:xfrm>
        </p:spPr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Sign up for a trial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DC884-1F3A-48D6-BA29-43E2B461B59F}"/>
              </a:ext>
            </a:extLst>
          </p:cNvPr>
          <p:cNvSpPr txBox="1"/>
          <p:nvPr/>
        </p:nvSpPr>
        <p:spPr>
          <a:xfrm>
            <a:off x="415600" y="3105834"/>
            <a:ext cx="6119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https://octopus.com/start</a:t>
            </a:r>
          </a:p>
        </p:txBody>
      </p:sp>
    </p:spTree>
    <p:extLst>
      <p:ext uri="{BB962C8B-B14F-4D97-AF65-F5344CB8AC3E}">
        <p14:creationId xmlns:p14="http://schemas.microsoft.com/office/powerpoint/2010/main" val="402724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D8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19E110A6-ACBD-41ED-BBDD-DD9E6E7D4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3" y="2759266"/>
            <a:ext cx="3506773" cy="3506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E57BC-7702-4E41-85BC-387776F456B1}"/>
              </a:ext>
            </a:extLst>
          </p:cNvPr>
          <p:cNvSpPr txBox="1"/>
          <p:nvPr/>
        </p:nvSpPr>
        <p:spPr>
          <a:xfrm>
            <a:off x="5954436" y="3497408"/>
            <a:ext cx="6096000" cy="173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Sarah Lean</a:t>
            </a:r>
          </a:p>
          <a:p>
            <a:r>
              <a:rPr lang="en-US" sz="2667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Senior Solutions Architect</a:t>
            </a:r>
          </a:p>
          <a:p>
            <a:r>
              <a:rPr lang="en-US" sz="2667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@Techielass </a:t>
            </a:r>
          </a:p>
          <a:p>
            <a:r>
              <a:rPr lang="en-US" sz="2667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www.techielass.com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A83F0-0EED-4051-B077-4497862AF3FA}"/>
              </a:ext>
            </a:extLst>
          </p:cNvPr>
          <p:cNvSpPr txBox="1"/>
          <p:nvPr/>
        </p:nvSpPr>
        <p:spPr>
          <a:xfrm>
            <a:off x="1041520" y="781651"/>
            <a:ext cx="10108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  <a:b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Resources: </a:t>
            </a:r>
            <a:r>
              <a:rPr lang="en-GB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https://g.octopushq.com/bicepoctopus</a:t>
            </a:r>
            <a:endParaRPr lang="en-GB" sz="3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309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F26068-665D-4169-97F4-7988158C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Infrastructure as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46B9A-0177-493D-B3E5-C35AF0627CE6}"/>
              </a:ext>
            </a:extLst>
          </p:cNvPr>
          <p:cNvSpPr txBox="1"/>
          <p:nvPr/>
        </p:nvSpPr>
        <p:spPr>
          <a:xfrm>
            <a:off x="415600" y="2761620"/>
            <a:ext cx="61207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Infrastructure as code, sometimes referred to as 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IaC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, is the process of provisioning infrastructure resources like how software is deployed.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74760F3-B00F-4A64-9193-89DEA93EF902}"/>
              </a:ext>
            </a:extLst>
          </p:cNvPr>
          <p:cNvGrpSpPr/>
          <p:nvPr/>
        </p:nvGrpSpPr>
        <p:grpSpPr>
          <a:xfrm>
            <a:off x="7545668" y="2040732"/>
            <a:ext cx="3780605" cy="3738472"/>
            <a:chOff x="7545668" y="2040732"/>
            <a:chExt cx="3780605" cy="373847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866483-4E7A-4A44-A1BE-BB8CB332DDAB}"/>
                </a:ext>
              </a:extLst>
            </p:cNvPr>
            <p:cNvGrpSpPr/>
            <p:nvPr/>
          </p:nvGrpSpPr>
          <p:grpSpPr>
            <a:xfrm>
              <a:off x="7545668" y="2040732"/>
              <a:ext cx="1311763" cy="1311763"/>
              <a:chOff x="7510691" y="2726445"/>
              <a:chExt cx="1311763" cy="1311763"/>
            </a:xfrm>
          </p:grpSpPr>
          <p:pic>
            <p:nvPicPr>
              <p:cNvPr id="24" name="Graphic 23" descr="Checklist outline">
                <a:extLst>
                  <a:ext uri="{FF2B5EF4-FFF2-40B4-BE49-F238E27FC236}">
                    <a16:creationId xmlns:a16="http://schemas.microsoft.com/office/drawing/2014/main" id="{E92CA048-8432-4C65-8F54-0BC951DE76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510691" y="2726445"/>
                <a:ext cx="1311763" cy="1311763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F678508-6F41-4BBB-8F0F-D4FBC2543941}"/>
                  </a:ext>
                </a:extLst>
              </p:cNvPr>
              <p:cNvSpPr/>
              <p:nvPr/>
            </p:nvSpPr>
            <p:spPr>
              <a:xfrm>
                <a:off x="7793943" y="2867673"/>
                <a:ext cx="746840" cy="1024511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C2E892A-AB8A-4597-87A9-608471C81D0B}"/>
                </a:ext>
              </a:extLst>
            </p:cNvPr>
            <p:cNvGrpSpPr/>
            <p:nvPr/>
          </p:nvGrpSpPr>
          <p:grpSpPr>
            <a:xfrm>
              <a:off x="7664677" y="2162176"/>
              <a:ext cx="1311763" cy="1311763"/>
              <a:chOff x="7664677" y="2162176"/>
              <a:chExt cx="1311763" cy="131176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952E75A-C031-4A63-81C1-3CD7839F0D79}"/>
                  </a:ext>
                </a:extLst>
              </p:cNvPr>
              <p:cNvGrpSpPr/>
              <p:nvPr/>
            </p:nvGrpSpPr>
            <p:grpSpPr>
              <a:xfrm>
                <a:off x="7664677" y="2162176"/>
                <a:ext cx="1311763" cy="1311763"/>
                <a:chOff x="7510691" y="2726445"/>
                <a:chExt cx="1311763" cy="1311763"/>
              </a:xfrm>
            </p:grpSpPr>
            <p:pic>
              <p:nvPicPr>
                <p:cNvPr id="17" name="Graphic 16" descr="Checklist outline">
                  <a:extLst>
                    <a:ext uri="{FF2B5EF4-FFF2-40B4-BE49-F238E27FC236}">
                      <a16:creationId xmlns:a16="http://schemas.microsoft.com/office/drawing/2014/main" id="{14EACEFB-972D-48E5-8D5F-8680351594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10691" y="2726445"/>
                  <a:ext cx="1311763" cy="1311763"/>
                </a:xfrm>
                <a:prstGeom prst="rect">
                  <a:avLst/>
                </a:prstGeom>
              </p:spPr>
            </p:pic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D9AE65E-C793-4D61-9CAA-56801FB7E4E3}"/>
                    </a:ext>
                  </a:extLst>
                </p:cNvPr>
                <p:cNvSpPr/>
                <p:nvPr/>
              </p:nvSpPr>
              <p:spPr>
                <a:xfrm>
                  <a:off x="7793943" y="2867673"/>
                  <a:ext cx="746840" cy="1024511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8F32647-D295-4584-B75C-06DE7696A2D4}"/>
                  </a:ext>
                </a:extLst>
              </p:cNvPr>
              <p:cNvGrpSpPr/>
              <p:nvPr/>
            </p:nvGrpSpPr>
            <p:grpSpPr>
              <a:xfrm>
                <a:off x="8064013" y="2376185"/>
                <a:ext cx="798149" cy="1057890"/>
                <a:chOff x="7111616" y="4765865"/>
                <a:chExt cx="798149" cy="1057890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D4BA82A-99F3-464A-83CF-7EA760CCE386}"/>
                    </a:ext>
                  </a:extLst>
                </p:cNvPr>
                <p:cNvGrpSpPr/>
                <p:nvPr/>
              </p:nvGrpSpPr>
              <p:grpSpPr>
                <a:xfrm>
                  <a:off x="7111616" y="4765865"/>
                  <a:ext cx="798149" cy="1057890"/>
                  <a:chOff x="7510691" y="4427323"/>
                  <a:chExt cx="798149" cy="1057890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639F6C7F-F806-4451-A1F3-325C1E6E877A}"/>
                      </a:ext>
                    </a:extLst>
                  </p:cNvPr>
                  <p:cNvGrpSpPr/>
                  <p:nvPr/>
                </p:nvGrpSpPr>
                <p:grpSpPr>
                  <a:xfrm>
                    <a:off x="7510691" y="4427323"/>
                    <a:ext cx="798149" cy="1057890"/>
                    <a:chOff x="7793944" y="4508710"/>
                    <a:chExt cx="798149" cy="1057890"/>
                  </a:xfrm>
                </p:grpSpPr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E53CDE96-2027-4FC3-BE72-99B005437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3944" y="4830520"/>
                      <a:ext cx="793418" cy="7346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9" name="Graphic 3" descr="Paper outline">
                      <a:extLst>
                        <a:ext uri="{FF2B5EF4-FFF2-40B4-BE49-F238E27FC236}">
                          <a16:creationId xmlns:a16="http://schemas.microsoft.com/office/drawing/2014/main" id="{7E394DA7-31F9-404D-B550-6FB618C0EE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98676" y="4508710"/>
                      <a:ext cx="793417" cy="1057890"/>
                    </a:xfrm>
                    <a:custGeom>
                      <a:avLst/>
                      <a:gdLst>
                        <a:gd name="connsiteX0" fmla="*/ 0 w 793417"/>
                        <a:gd name="connsiteY0" fmla="*/ 0 h 1057890"/>
                        <a:gd name="connsiteX1" fmla="*/ 0 w 793417"/>
                        <a:gd name="connsiteY1" fmla="*/ 1057890 h 1057890"/>
                        <a:gd name="connsiteX2" fmla="*/ 793418 w 793417"/>
                        <a:gd name="connsiteY2" fmla="*/ 1057890 h 1057890"/>
                        <a:gd name="connsiteX3" fmla="*/ 793418 w 793417"/>
                        <a:gd name="connsiteY3" fmla="*/ 285445 h 1057890"/>
                        <a:gd name="connsiteX4" fmla="*/ 507972 w 793417"/>
                        <a:gd name="connsiteY4" fmla="*/ 0 h 1057890"/>
                        <a:gd name="connsiteX5" fmla="*/ 515946 w 793417"/>
                        <a:gd name="connsiteY5" fmla="*/ 45370 h 1057890"/>
                        <a:gd name="connsiteX6" fmla="*/ 748047 w 793417"/>
                        <a:gd name="connsiteY6" fmla="*/ 277471 h 1057890"/>
                        <a:gd name="connsiteX7" fmla="*/ 748046 w 793417"/>
                        <a:gd name="connsiteY7" fmla="*/ 277658 h 1057890"/>
                        <a:gd name="connsiteX8" fmla="*/ 747955 w 793417"/>
                        <a:gd name="connsiteY8" fmla="*/ 277696 h 1057890"/>
                        <a:gd name="connsiteX9" fmla="*/ 515721 w 793417"/>
                        <a:gd name="connsiteY9" fmla="*/ 277696 h 1057890"/>
                        <a:gd name="connsiteX10" fmla="*/ 515721 w 793417"/>
                        <a:gd name="connsiteY10" fmla="*/ 45463 h 1057890"/>
                        <a:gd name="connsiteX11" fmla="*/ 515855 w 793417"/>
                        <a:gd name="connsiteY11" fmla="*/ 45332 h 1057890"/>
                        <a:gd name="connsiteX12" fmla="*/ 515946 w 793417"/>
                        <a:gd name="connsiteY12" fmla="*/ 45370 h 1057890"/>
                        <a:gd name="connsiteX13" fmla="*/ 26447 w 793417"/>
                        <a:gd name="connsiteY13" fmla="*/ 1031443 h 1057890"/>
                        <a:gd name="connsiteX14" fmla="*/ 26447 w 793417"/>
                        <a:gd name="connsiteY14" fmla="*/ 26447 h 1057890"/>
                        <a:gd name="connsiteX15" fmla="*/ 489274 w 793417"/>
                        <a:gd name="connsiteY15" fmla="*/ 26447 h 1057890"/>
                        <a:gd name="connsiteX16" fmla="*/ 489274 w 793417"/>
                        <a:gd name="connsiteY16" fmla="*/ 304143 h 1057890"/>
                        <a:gd name="connsiteX17" fmla="*/ 766970 w 793417"/>
                        <a:gd name="connsiteY17" fmla="*/ 304143 h 1057890"/>
                        <a:gd name="connsiteX18" fmla="*/ 766970 w 793417"/>
                        <a:gd name="connsiteY18" fmla="*/ 1031443 h 10578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793417" h="1057890">
                          <a:moveTo>
                            <a:pt x="0" y="0"/>
                          </a:moveTo>
                          <a:lnTo>
                            <a:pt x="0" y="1057890"/>
                          </a:lnTo>
                          <a:lnTo>
                            <a:pt x="793418" y="1057890"/>
                          </a:lnTo>
                          <a:lnTo>
                            <a:pt x="793418" y="285445"/>
                          </a:lnTo>
                          <a:lnTo>
                            <a:pt x="507972" y="0"/>
                          </a:lnTo>
                          <a:close/>
                          <a:moveTo>
                            <a:pt x="515946" y="45370"/>
                          </a:moveTo>
                          <a:lnTo>
                            <a:pt x="748047" y="277471"/>
                          </a:lnTo>
                          <a:cubicBezTo>
                            <a:pt x="748099" y="277523"/>
                            <a:pt x="748098" y="277608"/>
                            <a:pt x="748046" y="277658"/>
                          </a:cubicBezTo>
                          <a:cubicBezTo>
                            <a:pt x="748021" y="277682"/>
                            <a:pt x="747989" y="277696"/>
                            <a:pt x="747955" y="277696"/>
                          </a:cubicBezTo>
                          <a:lnTo>
                            <a:pt x="515721" y="277696"/>
                          </a:lnTo>
                          <a:lnTo>
                            <a:pt x="515721" y="45463"/>
                          </a:lnTo>
                          <a:cubicBezTo>
                            <a:pt x="515723" y="45390"/>
                            <a:pt x="515782" y="45332"/>
                            <a:pt x="515855" y="45332"/>
                          </a:cubicBezTo>
                          <a:cubicBezTo>
                            <a:pt x="515889" y="45333"/>
                            <a:pt x="515922" y="45346"/>
                            <a:pt x="515946" y="45370"/>
                          </a:cubicBezTo>
                          <a:close/>
                          <a:moveTo>
                            <a:pt x="26447" y="1031443"/>
                          </a:moveTo>
                          <a:lnTo>
                            <a:pt x="26447" y="26447"/>
                          </a:lnTo>
                          <a:lnTo>
                            <a:pt x="489274" y="26447"/>
                          </a:lnTo>
                          <a:lnTo>
                            <a:pt x="489274" y="304143"/>
                          </a:lnTo>
                          <a:lnTo>
                            <a:pt x="766970" y="304143"/>
                          </a:lnTo>
                          <a:lnTo>
                            <a:pt x="766970" y="1031443"/>
                          </a:lnTo>
                          <a:close/>
                        </a:path>
                      </a:pathLst>
                    </a:custGeom>
                    <a:solidFill>
                      <a:srgbClr val="0D80D8"/>
                    </a:solidFill>
                    <a:ln w="13196" cap="flat">
                      <a:solidFill>
                        <a:srgbClr val="0D80D8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C6907348-32E1-4BB9-8656-9FF6ECB0986D}"/>
                      </a:ext>
                    </a:extLst>
                  </p:cNvPr>
                  <p:cNvSpPr/>
                  <p:nvPr/>
                </p:nvSpPr>
                <p:spPr>
                  <a:xfrm>
                    <a:off x="7559359" y="4461889"/>
                    <a:ext cx="430869" cy="31597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22" name="Right Triangle 21">
                  <a:extLst>
                    <a:ext uri="{FF2B5EF4-FFF2-40B4-BE49-F238E27FC236}">
                      <a16:creationId xmlns:a16="http://schemas.microsoft.com/office/drawing/2014/main" id="{D8AC8C33-AF2E-461A-83BB-E51DF1187809}"/>
                    </a:ext>
                  </a:extLst>
                </p:cNvPr>
                <p:cNvSpPr/>
                <p:nvPr/>
              </p:nvSpPr>
              <p:spPr>
                <a:xfrm>
                  <a:off x="7645533" y="4859246"/>
                  <a:ext cx="201072" cy="172348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9C7C117-EC9C-4C3B-8240-373F2E0E4E3A}"/>
                      </a:ext>
                    </a:extLst>
                  </p14:cNvPr>
                  <p14:cNvContentPartPr/>
                  <p14:nvPr/>
                </p14:nvContentPartPr>
                <p14:xfrm>
                  <a:off x="8173043" y="2829860"/>
                  <a:ext cx="55224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9C7C117-EC9C-4C3B-8240-373F2E0E4E3A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155043" y="2811860"/>
                    <a:ext cx="58788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118CC45-423D-47A8-B938-4BF3B4B3F0A4}"/>
                      </a:ext>
                    </a:extLst>
                  </p14:cNvPr>
                  <p14:cNvContentPartPr/>
                  <p14:nvPr/>
                </p14:nvContentPartPr>
                <p14:xfrm>
                  <a:off x="8182403" y="2958380"/>
                  <a:ext cx="531720" cy="64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118CC45-423D-47A8-B938-4BF3B4B3F0A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164403" y="2940740"/>
                    <a:ext cx="56736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7B27EE58-7501-4BEC-B273-DC682F9B6C13}"/>
                      </a:ext>
                    </a:extLst>
                  </p14:cNvPr>
                  <p14:cNvContentPartPr/>
                  <p14:nvPr/>
                </p14:nvContentPartPr>
                <p14:xfrm>
                  <a:off x="8187083" y="3073940"/>
                  <a:ext cx="536760" cy="54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7B27EE58-7501-4BEC-B273-DC682F9B6C1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169083" y="3055940"/>
                    <a:ext cx="5724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2109B5B9-AB2C-4A37-9D4F-B447053F27D8}"/>
                      </a:ext>
                    </a:extLst>
                  </p14:cNvPr>
                  <p14:cNvContentPartPr/>
                  <p14:nvPr/>
                </p14:nvContentPartPr>
                <p14:xfrm>
                  <a:off x="8187083" y="3184100"/>
                  <a:ext cx="53820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2109B5B9-AB2C-4A37-9D4F-B447053F27D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169083" y="3166460"/>
                    <a:ext cx="57384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4DC0F7BF-3DE4-4B51-9DB9-5B74E6E97B7F}"/>
                      </a:ext>
                    </a:extLst>
                  </p14:cNvPr>
                  <p14:cNvContentPartPr/>
                  <p14:nvPr/>
                </p14:nvContentPartPr>
                <p14:xfrm>
                  <a:off x="8191763" y="3284540"/>
                  <a:ext cx="52704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4DC0F7BF-3DE4-4B51-9DB9-5B74E6E97B7F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174123" y="3266900"/>
                    <a:ext cx="562680" cy="36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45" name="Graphic 44" descr="Server outline">
              <a:extLst>
                <a:ext uri="{FF2B5EF4-FFF2-40B4-BE49-F238E27FC236}">
                  <a16:creationId xmlns:a16="http://schemas.microsoft.com/office/drawing/2014/main" id="{9A0D0169-9808-4394-A72F-5C00D2FD7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546146" y="4837046"/>
              <a:ext cx="697613" cy="697613"/>
            </a:xfrm>
            <a:prstGeom prst="rect">
              <a:avLst/>
            </a:prstGeom>
          </p:spPr>
        </p:pic>
        <p:pic>
          <p:nvPicPr>
            <p:cNvPr id="47" name="Graphic 46" descr="Database outline">
              <a:extLst>
                <a:ext uri="{FF2B5EF4-FFF2-40B4-BE49-F238E27FC236}">
                  <a16:creationId xmlns:a16="http://schemas.microsoft.com/office/drawing/2014/main" id="{0DD48BFF-EE1B-4C80-BFBA-48004ED5E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565897" y="3777283"/>
              <a:ext cx="722873" cy="722873"/>
            </a:xfrm>
            <a:prstGeom prst="rect">
              <a:avLst/>
            </a:prstGeom>
          </p:spPr>
        </p:pic>
        <p:pic>
          <p:nvPicPr>
            <p:cNvPr id="49" name="Graphic 48" descr="Lightbulb outline">
              <a:extLst>
                <a:ext uri="{FF2B5EF4-FFF2-40B4-BE49-F238E27FC236}">
                  <a16:creationId xmlns:a16="http://schemas.microsoft.com/office/drawing/2014/main" id="{E66830B4-8D20-41E1-AAA6-F1465B54F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5294" y="5046235"/>
              <a:ext cx="732969" cy="732969"/>
            </a:xfrm>
            <a:prstGeom prst="rect">
              <a:avLst/>
            </a:prstGeom>
          </p:spPr>
        </p:pic>
        <p:pic>
          <p:nvPicPr>
            <p:cNvPr id="51" name="Graphic 50" descr="Cloud outline">
              <a:extLst>
                <a:ext uri="{FF2B5EF4-FFF2-40B4-BE49-F238E27FC236}">
                  <a16:creationId xmlns:a16="http://schemas.microsoft.com/office/drawing/2014/main" id="{EEF6D926-FFB2-463D-BA77-6A03F6458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0411873" y="2250831"/>
              <a:ext cx="914400" cy="914400"/>
            </a:xfrm>
            <a:prstGeom prst="rect">
              <a:avLst/>
            </a:prstGeom>
          </p:spPr>
        </p:pic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8840E98-B976-4AA7-8D79-BA8AACDCA55D}"/>
                </a:ext>
              </a:extLst>
            </p:cNvPr>
            <p:cNvCxnSpPr/>
            <p:nvPr/>
          </p:nvCxnSpPr>
          <p:spPr>
            <a:xfrm>
              <a:off x="9076976" y="2829860"/>
              <a:ext cx="12686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1EC3FA0-B6BE-433E-B5FF-2CEC21982B9C}"/>
                </a:ext>
              </a:extLst>
            </p:cNvPr>
            <p:cNvCxnSpPr/>
            <p:nvPr/>
          </p:nvCxnSpPr>
          <p:spPr>
            <a:xfrm>
              <a:off x="8976440" y="3473939"/>
              <a:ext cx="1522404" cy="6647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304D2AE-9E40-462F-8EE9-D2E9B71CF55C}"/>
                </a:ext>
              </a:extLst>
            </p:cNvPr>
            <p:cNvCxnSpPr/>
            <p:nvPr/>
          </p:nvCxnSpPr>
          <p:spPr>
            <a:xfrm>
              <a:off x="8597930" y="3571426"/>
              <a:ext cx="948216" cy="12656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3969D0-C278-4DBF-B851-D91F8A7E60C2}"/>
                </a:ext>
              </a:extLst>
            </p:cNvPr>
            <p:cNvCxnSpPr/>
            <p:nvPr/>
          </p:nvCxnSpPr>
          <p:spPr>
            <a:xfrm flipH="1">
              <a:off x="8064013" y="3571426"/>
              <a:ext cx="137536" cy="13021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38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F26068-665D-4169-97F4-7988158C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Why Infrastructure as Code?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000081E-81AA-4C55-9BEE-81E74C7C9238}"/>
              </a:ext>
            </a:extLst>
          </p:cNvPr>
          <p:cNvSpPr txBox="1">
            <a:spLocks/>
          </p:cNvSpPr>
          <p:nvPr/>
        </p:nvSpPr>
        <p:spPr>
          <a:xfrm>
            <a:off x="531539" y="1889907"/>
            <a:ext cx="11018838" cy="8534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Adopting an infrastructure as code approach offers many </a:t>
            </a:r>
            <a:r>
              <a:rPr lang="en-GB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benefits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</a:rPr>
              <a:t> to resource provisioning.</a:t>
            </a:r>
          </a:p>
        </p:txBody>
      </p:sp>
      <p:sp>
        <p:nvSpPr>
          <p:cNvPr id="4" name="New shape">
            <a:extLst>
              <a:ext uri="{FF2B5EF4-FFF2-40B4-BE49-F238E27FC236}">
                <a16:creationId xmlns:a16="http://schemas.microsoft.com/office/drawing/2014/main" id="{14CA759D-72E4-4479-A41B-FB05F3A90CF0}"/>
              </a:ext>
            </a:extLst>
          </p:cNvPr>
          <p:cNvSpPr/>
          <p:nvPr/>
        </p:nvSpPr>
        <p:spPr>
          <a:xfrm>
            <a:off x="556939" y="2971820"/>
            <a:ext cx="10972800" cy="126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marL="579438" indent="-579438">
              <a:spcBef>
                <a:spcPct val="20000"/>
              </a:spcBef>
              <a:spcAft>
                <a:spcPct val="20000"/>
              </a:spcAft>
              <a:buChar char="•"/>
            </a:pPr>
            <a:r>
              <a:rPr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Increase confidence in your deployments.</a:t>
            </a:r>
          </a:p>
          <a:p>
            <a:pPr marL="579438" indent="-579438">
              <a:spcBef>
                <a:spcPct val="20000"/>
              </a:spcBef>
              <a:spcAft>
                <a:spcPct val="20000"/>
              </a:spcAft>
              <a:buChar char="•"/>
            </a:pPr>
            <a:r>
              <a:rPr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Manage multiple environments.</a:t>
            </a:r>
          </a:p>
          <a:p>
            <a:pPr marL="579438" indent="-579438">
              <a:spcBef>
                <a:spcPct val="20000"/>
              </a:spcBef>
              <a:spcAft>
                <a:spcPct val="20000"/>
              </a:spcAft>
              <a:buChar char="•"/>
            </a:pPr>
            <a:r>
              <a:rPr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Better understand your cloud resources.</a:t>
            </a:r>
          </a:p>
        </p:txBody>
      </p:sp>
    </p:spTree>
    <p:extLst>
      <p:ext uri="{BB962C8B-B14F-4D97-AF65-F5344CB8AC3E}">
        <p14:creationId xmlns:p14="http://schemas.microsoft.com/office/powerpoint/2010/main" val="29272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F26068-665D-4169-97F4-7988158C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Infrastructure as Code languages</a:t>
            </a:r>
          </a:p>
        </p:txBody>
      </p:sp>
      <p:pic>
        <p:nvPicPr>
          <p:cNvPr id="1026" name="Picture 2" descr="1. Best Infrastucture as Code Tools (IaC) - Terraform. ">
            <a:extLst>
              <a:ext uri="{FF2B5EF4-FFF2-40B4-BE49-F238E27FC236}">
                <a16:creationId xmlns:a16="http://schemas.microsoft.com/office/drawing/2014/main" id="{0E87785C-11F1-4846-83A3-F61355FC7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80" y="1492123"/>
            <a:ext cx="3131990" cy="108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. Best Infrastucture as Code Tools (IaC) - AWS CloudFormation">
            <a:extLst>
              <a:ext uri="{FF2B5EF4-FFF2-40B4-BE49-F238E27FC236}">
                <a16:creationId xmlns:a16="http://schemas.microsoft.com/office/drawing/2014/main" id="{77F13C6A-DB2A-42F4-8E8D-2DD1BE6AE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30" y="1614950"/>
            <a:ext cx="1918265" cy="19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. Best Infrastucture as Code Tools (IaC) - Azure Resource Manager.">
            <a:extLst>
              <a:ext uri="{FF2B5EF4-FFF2-40B4-BE49-F238E27FC236}">
                <a16:creationId xmlns:a16="http://schemas.microsoft.com/office/drawing/2014/main" id="{F36A35C0-E61D-4668-8FB2-3AD617385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642" y="3640845"/>
            <a:ext cx="1381573" cy="138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4. Best Infrastucture as Code Tools (IaC) - Google cloud deployment manager.">
            <a:extLst>
              <a:ext uri="{FF2B5EF4-FFF2-40B4-BE49-F238E27FC236}">
                <a16:creationId xmlns:a16="http://schemas.microsoft.com/office/drawing/2014/main" id="{370FD555-50A8-40A4-A00F-2B66BE4A2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09" y="2709239"/>
            <a:ext cx="1739731" cy="1483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5. Best Infrastucture as Code Tools (IaC) - Pulumi.">
            <a:extLst>
              <a:ext uri="{FF2B5EF4-FFF2-40B4-BE49-F238E27FC236}">
                <a16:creationId xmlns:a16="http://schemas.microsoft.com/office/drawing/2014/main" id="{E33EA638-6ECE-455D-976A-97C4CCAC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765" y="1385753"/>
            <a:ext cx="1918265" cy="19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6. Best Infrastucture as Code Tools (IaC) - Ansible.">
            <a:extLst>
              <a:ext uri="{FF2B5EF4-FFF2-40B4-BE49-F238E27FC236}">
                <a16:creationId xmlns:a16="http://schemas.microsoft.com/office/drawing/2014/main" id="{FC6C4882-5CC8-45FB-AF76-B2EDCCCF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99225"/>
            <a:ext cx="2508916" cy="2508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8. Best Infrastucture as Code Tools (IaC) - Puppet.">
            <a:extLst>
              <a:ext uri="{FF2B5EF4-FFF2-40B4-BE49-F238E27FC236}">
                <a16:creationId xmlns:a16="http://schemas.microsoft.com/office/drawing/2014/main" id="{F7D6F08E-A744-479D-89F1-90AAADB6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247" y="1686168"/>
            <a:ext cx="2530553" cy="94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12F6689-8290-4E5D-8141-FB6C8CF3FD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0977" y="3627012"/>
            <a:ext cx="1324001" cy="1324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49BA8442-62AF-4818-A34B-F42D86EC507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58598" y="4108848"/>
            <a:ext cx="1573680" cy="1684329"/>
          </a:xfrm>
          <a:prstGeom prst="rect">
            <a:avLst/>
          </a:prstGeom>
        </p:spPr>
      </p:pic>
      <p:pic>
        <p:nvPicPr>
          <p:cNvPr id="1048" name="Picture 24" descr="9. Best Infrastucture as Code Tools (IaC) - Crossplane.">
            <a:extLst>
              <a:ext uri="{FF2B5EF4-FFF2-40B4-BE49-F238E27FC236}">
                <a16:creationId xmlns:a16="http://schemas.microsoft.com/office/drawing/2014/main" id="{710E7A24-D7B8-445B-BD06-CB0892EB5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539" y="3741761"/>
            <a:ext cx="2051416" cy="205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508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7F6250-0C5D-4E5C-A921-40B7B234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2053"/>
            <a:ext cx="12191999" cy="1177513"/>
          </a:xfrm>
        </p:spPr>
        <p:txBody>
          <a:bodyPr>
            <a:noAutofit/>
          </a:bodyPr>
          <a:lstStyle/>
          <a:p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What is Azure Bicep?</a:t>
            </a:r>
          </a:p>
        </p:txBody>
      </p:sp>
    </p:spTree>
    <p:extLst>
      <p:ext uri="{BB962C8B-B14F-4D97-AF65-F5344CB8AC3E}">
        <p14:creationId xmlns:p14="http://schemas.microsoft.com/office/powerpoint/2010/main" val="3625018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21D65D-1A62-4315-98B2-5205914D3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625585"/>
            <a:ext cx="7952836" cy="2286324"/>
          </a:xfrm>
        </p:spPr>
        <p:txBody>
          <a:bodyPr>
            <a:normAutofit lnSpcReduction="10000"/>
          </a:bodyPr>
          <a:lstStyle/>
          <a:p>
            <a:pPr marL="203195" indent="0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Bicep is a </a:t>
            </a:r>
            <a:r>
              <a:rPr lang="en-US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Resource Manager template language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 that's used to declaratively deploy Azure resources.</a:t>
            </a:r>
          </a:p>
          <a:p>
            <a:pPr marL="203195" indent="0"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  <a:p>
            <a:pPr marL="203195" indent="0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Intended to be </a:t>
            </a:r>
            <a:r>
              <a:rPr lang="en-US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easy to understand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 and </a:t>
            </a:r>
            <a:r>
              <a:rPr lang="en-US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straightforward to learn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. </a:t>
            </a:r>
          </a:p>
          <a:p>
            <a:pPr marL="203195" indent="0"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  <a:p>
            <a:pPr marL="203195" indent="0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It is a </a:t>
            </a:r>
            <a:r>
              <a:rPr lang="en-US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Domain Specific Language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 (DSL). </a:t>
            </a:r>
          </a:p>
          <a:p>
            <a:pPr marL="203195" indent="0"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  <a:p>
            <a:pPr marL="203195" indent="0">
              <a:buNone/>
            </a:pP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100% free and </a:t>
            </a: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open source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1BB4E4-7F63-460B-8099-56615ED6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What is Azure Bicep?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A6C857B-B2CD-46C5-B327-E55F9083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728" y="2455076"/>
            <a:ext cx="2030749" cy="20307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16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6A65AD-43AA-423E-8D08-19A36B57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Benefits of Azure Bicep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C6A5ED-F3AF-47DE-85F1-1B9E3BE56459}"/>
              </a:ext>
            </a:extLst>
          </p:cNvPr>
          <p:cNvGrpSpPr/>
          <p:nvPr/>
        </p:nvGrpSpPr>
        <p:grpSpPr>
          <a:xfrm>
            <a:off x="432583" y="1422639"/>
            <a:ext cx="6608365" cy="827235"/>
            <a:chOff x="436378" y="1545025"/>
            <a:chExt cx="6608365" cy="8272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0A02D-FA22-4D75-8262-E67026C3F459}"/>
                </a:ext>
              </a:extLst>
            </p:cNvPr>
            <p:cNvSpPr txBox="1"/>
            <p:nvPr/>
          </p:nvSpPr>
          <p:spPr>
            <a:xfrm>
              <a:off x="1044773" y="1545025"/>
              <a:ext cx="5600726" cy="615516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Simpler Syntax. No JSON noise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03B4F4-BD54-418F-ABEC-9DA56768E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36378" y="1698136"/>
              <a:ext cx="544382" cy="544382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7D699B-D6CA-484D-9DCC-8760B5AE64AE}"/>
                </a:ext>
              </a:extLst>
            </p:cNvPr>
            <p:cNvSpPr txBox="1"/>
            <p:nvPr/>
          </p:nvSpPr>
          <p:spPr>
            <a:xfrm>
              <a:off x="1044771" y="1901656"/>
              <a:ext cx="5999972" cy="47060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Define Azure resources </a:t>
              </a:r>
              <a:r>
                <a:rPr lang="en-US" sz="1176" dirty="0">
                  <a:solidFill>
                    <a:srgbClr val="595959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using a simple language to learn, read and understand</a:t>
              </a:r>
              <a:r>
                <a:rPr kumimoji="0" lang="en-US" sz="1176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.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00E8F52D-C4CC-4645-A09C-A5C2D2D47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0491" y="1801135"/>
              <a:ext cx="336159" cy="31935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1EC495-2DF9-4DAC-9F24-4E202FB16F12}"/>
              </a:ext>
            </a:extLst>
          </p:cNvPr>
          <p:cNvGrpSpPr/>
          <p:nvPr/>
        </p:nvGrpSpPr>
        <p:grpSpPr>
          <a:xfrm>
            <a:off x="436378" y="2379940"/>
            <a:ext cx="6604571" cy="829304"/>
            <a:chOff x="436378" y="2624823"/>
            <a:chExt cx="6604571" cy="82930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DB50A0-8DD6-48CA-80CD-8F5597814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436378" y="2770677"/>
              <a:ext cx="544382" cy="544382"/>
            </a:xfrm>
            <a:prstGeom prst="ellipse">
              <a:avLst/>
            </a:prstGeom>
            <a:solidFill>
              <a:srgbClr val="EAEAE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1200" cap="none" spc="0" normalizeH="0" baseline="0" noProof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06CDB6-E465-4A41-B520-9DC0AC0600BC}"/>
                </a:ext>
              </a:extLst>
            </p:cNvPr>
            <p:cNvSpPr txBox="1"/>
            <p:nvPr/>
          </p:nvSpPr>
          <p:spPr>
            <a:xfrm>
              <a:off x="1044773" y="2624823"/>
              <a:ext cx="3584824" cy="615522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53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Declarative Syntax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F696DB-EE80-40C9-9008-6142F73C1492}"/>
                </a:ext>
              </a:extLst>
            </p:cNvPr>
            <p:cNvSpPr txBox="1"/>
            <p:nvPr/>
          </p:nvSpPr>
          <p:spPr>
            <a:xfrm>
              <a:off x="1044773" y="2983523"/>
              <a:ext cx="5996176" cy="470604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588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76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rPr>
                <a:t>Declare how the resources should be and Azure Resource Manager “makes it so”. </a:t>
              </a:r>
              <a:endParaRPr kumimoji="0" lang="en-US" sz="1176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ABE2A09F-ABD7-45CC-B307-1E4AEABBF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4708" y="2902801"/>
              <a:ext cx="280133" cy="28013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7E84DA-80C6-4980-B60A-FE7B88D8ADD4}"/>
              </a:ext>
            </a:extLst>
          </p:cNvPr>
          <p:cNvGrpSpPr/>
          <p:nvPr/>
        </p:nvGrpSpPr>
        <p:grpSpPr>
          <a:xfrm>
            <a:off x="432583" y="5222614"/>
            <a:ext cx="6209121" cy="819242"/>
            <a:chOff x="432583" y="5016804"/>
            <a:chExt cx="6209121" cy="81924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9EE89BE-C340-450F-82D5-857E1EE3C4CF}"/>
                </a:ext>
              </a:extLst>
            </p:cNvPr>
            <p:cNvGrpSpPr/>
            <p:nvPr/>
          </p:nvGrpSpPr>
          <p:grpSpPr>
            <a:xfrm>
              <a:off x="432583" y="5016804"/>
              <a:ext cx="6209121" cy="819242"/>
              <a:chOff x="432583" y="4746230"/>
              <a:chExt cx="6209121" cy="81924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A5CEAF-AE5A-40E3-884F-DC85234257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>
                <a:off x="432583" y="4892845"/>
                <a:ext cx="544382" cy="544382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B354F3-77B3-43F5-B3CF-6B450D5F3990}"/>
                  </a:ext>
                </a:extLst>
              </p:cNvPr>
              <p:cNvSpPr txBox="1"/>
              <p:nvPr/>
            </p:nvSpPr>
            <p:spPr>
              <a:xfrm>
                <a:off x="1044772" y="4746230"/>
                <a:ext cx="4827993" cy="615516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53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</a:rPr>
                  <a:t>Convert existing templates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990270B-9000-4A5F-8B61-9EC7A455F447}"/>
                  </a:ext>
                </a:extLst>
              </p:cNvPr>
              <p:cNvSpPr txBox="1"/>
              <p:nvPr/>
            </p:nvSpPr>
            <p:spPr>
              <a:xfrm>
                <a:off x="1044772" y="5094868"/>
                <a:ext cx="5596932" cy="47060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</a:rPr>
                  <a:t>Easy conversion of ARM Templates to Bicep</a:t>
                </a:r>
              </a:p>
            </p:txBody>
          </p: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17674ED-73A6-49AD-A0FC-64D3FF35B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4546" y="5301567"/>
              <a:ext cx="268076" cy="277363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1ADB2C-AD46-4B4E-AB0E-4DDF1B1BABC1}"/>
              </a:ext>
            </a:extLst>
          </p:cNvPr>
          <p:cNvGrpSpPr/>
          <p:nvPr/>
        </p:nvGrpSpPr>
        <p:grpSpPr>
          <a:xfrm>
            <a:off x="432583" y="4274855"/>
            <a:ext cx="6890855" cy="819242"/>
            <a:chOff x="432583" y="4120497"/>
            <a:chExt cx="6890855" cy="8192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2669B6-D049-4C9E-A270-FF0CA5C8AA28}"/>
                </a:ext>
              </a:extLst>
            </p:cNvPr>
            <p:cNvGrpSpPr/>
            <p:nvPr/>
          </p:nvGrpSpPr>
          <p:grpSpPr>
            <a:xfrm>
              <a:off x="432583" y="4120497"/>
              <a:ext cx="6890855" cy="819242"/>
              <a:chOff x="432583" y="4746230"/>
              <a:chExt cx="6890855" cy="81924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9FA9159-C35A-4C32-B438-04A9E511D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>
                <a:off x="432583" y="4892845"/>
                <a:ext cx="544382" cy="544382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008E34-B942-4226-8B9D-786CCFA9C753}"/>
                  </a:ext>
                </a:extLst>
              </p:cNvPr>
              <p:cNvSpPr txBox="1"/>
              <p:nvPr/>
            </p:nvSpPr>
            <p:spPr>
              <a:xfrm>
                <a:off x="1044773" y="4746230"/>
                <a:ext cx="3584824" cy="615522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53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</a:rPr>
                  <a:t>Built for tool-ability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BE15AD-9292-49C4-A9A5-33B96DE0766E}"/>
                  </a:ext>
                </a:extLst>
              </p:cNvPr>
              <p:cNvSpPr txBox="1"/>
              <p:nvPr/>
            </p:nvSpPr>
            <p:spPr>
              <a:xfrm>
                <a:off x="1044772" y="5094868"/>
                <a:ext cx="6278666" cy="47060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76" dirty="0">
                    <a:solidFill>
                      <a:srgbClr val="595959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First class authoring experience in </a:t>
                </a:r>
                <a:r>
                  <a:rPr lang="en-US" sz="1176" dirty="0" err="1">
                    <a:solidFill>
                      <a:srgbClr val="595959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VSCode</a:t>
                </a:r>
                <a:r>
                  <a:rPr lang="en-US" sz="1176" dirty="0">
                    <a:solidFill>
                      <a:srgbClr val="595959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. Rich type-safety, </a:t>
                </a:r>
                <a:r>
                  <a:rPr lang="en-US" sz="1176" dirty="0" err="1">
                    <a:solidFill>
                      <a:srgbClr val="595959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intellisense</a:t>
                </a:r>
                <a:r>
                  <a:rPr lang="en-US" sz="1176" dirty="0">
                    <a:solidFill>
                      <a:srgbClr val="595959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and validation. </a:t>
                </a:r>
                <a:endParaRPr kumimoji="0" lang="en-US" sz="1176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39CC6B73-DF5A-49D9-B814-26C98E992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52737" y="4394314"/>
              <a:ext cx="288309" cy="28830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29602A3-EEA9-405F-9D71-B99FC0449FAA}"/>
              </a:ext>
            </a:extLst>
          </p:cNvPr>
          <p:cNvGrpSpPr/>
          <p:nvPr/>
        </p:nvGrpSpPr>
        <p:grpSpPr>
          <a:xfrm>
            <a:off x="432583" y="3337761"/>
            <a:ext cx="7359135" cy="808577"/>
            <a:chOff x="432583" y="3234855"/>
            <a:chExt cx="7359135" cy="80857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33F5FB0-F74B-4E98-B4CD-CAFB9DB75529}"/>
                </a:ext>
              </a:extLst>
            </p:cNvPr>
            <p:cNvGrpSpPr/>
            <p:nvPr/>
          </p:nvGrpSpPr>
          <p:grpSpPr>
            <a:xfrm>
              <a:off x="432583" y="3234855"/>
              <a:ext cx="7359135" cy="808577"/>
              <a:chOff x="436379" y="3722977"/>
              <a:chExt cx="7359135" cy="808577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8969C80-65DA-4231-83DC-5638E0C213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 bwMode="auto">
              <a:xfrm>
                <a:off x="436379" y="3844949"/>
                <a:ext cx="544382" cy="544382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353" b="0" i="0" u="none" strike="noStrike" kern="1200" cap="none" spc="0" normalizeH="0" baseline="0" noProof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46C7CC-67CB-4D25-A20A-694A6E1F21D8}"/>
                  </a:ext>
                </a:extLst>
              </p:cNvPr>
              <p:cNvSpPr txBox="1"/>
              <p:nvPr/>
            </p:nvSpPr>
            <p:spPr>
              <a:xfrm>
                <a:off x="1044773" y="3722977"/>
                <a:ext cx="3584824" cy="615522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353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</a:rPr>
                  <a:t>Modularity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7FD4636-4259-4145-9391-F318DE7B8336}"/>
                  </a:ext>
                </a:extLst>
              </p:cNvPr>
              <p:cNvSpPr txBox="1"/>
              <p:nvPr/>
            </p:nvSpPr>
            <p:spPr>
              <a:xfrm>
                <a:off x="1044772" y="4060950"/>
                <a:ext cx="6750742" cy="470604"/>
              </a:xfrm>
              <a:prstGeom prst="rect">
                <a:avLst/>
              </a:prstGeom>
              <a:noFill/>
            </p:spPr>
            <p:txBody>
              <a:bodyPr wrap="square" lIns="179285" tIns="143428" rIns="179285" bIns="143428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588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76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Roboto" panose="02000000000000000000" pitchFamily="2" charset="0"/>
                    <a:ea typeface="Roboto" panose="02000000000000000000" pitchFamily="2" charset="0"/>
                  </a:rPr>
                  <a:t>Modules to break your bicep code into manageable chunks. Public and Private module registries</a:t>
                </a:r>
              </a:p>
            </p:txBody>
          </p:sp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1B8AC14-B714-4487-8A59-42F048FE3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53511" y="3466846"/>
              <a:ext cx="280133" cy="3361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390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D3C3B-930D-446A-A7F9-9056E9B0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When is Azure Bicep the right tool?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F86D1-261E-43B5-BF50-C7642880B51F}"/>
              </a:ext>
            </a:extLst>
          </p:cNvPr>
          <p:cNvSpPr txBox="1"/>
          <p:nvPr/>
        </p:nvSpPr>
        <p:spPr>
          <a:xfrm>
            <a:off x="617579" y="2197433"/>
            <a:ext cx="65061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Azure Support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: Bicep is fully </a:t>
            </a: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supported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 by Microsoft Support. </a:t>
            </a:r>
          </a:p>
          <a:p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000" b="1" dirty="0">
                <a:latin typeface="Roboto" panose="02000000000000000000" pitchFamily="2" charset="0"/>
                <a:ea typeface="Roboto" panose="02000000000000000000" pitchFamily="2" charset="0"/>
              </a:rPr>
              <a:t>Easy transition from JSON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:  If you are already using Azure ARM JSON templates you can </a:t>
            </a: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easily transition </a:t>
            </a:r>
            <a:r>
              <a:rPr lang="en-GB" sz="2000" dirty="0">
                <a:latin typeface="Roboto" panose="02000000000000000000" pitchFamily="2" charset="0"/>
                <a:ea typeface="Roboto" panose="02000000000000000000" pitchFamily="2" charset="0"/>
              </a:rPr>
              <a:t>to Azure Bicep templates. </a:t>
            </a:r>
          </a:p>
          <a:p>
            <a:endParaRPr lang="en-GB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Azure-native</a:t>
            </a:r>
            <a:r>
              <a:rPr lang="en-GB" sz="2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When new Azure resources are released or updated, Bicep will support those features on </a:t>
            </a:r>
            <a:r>
              <a:rPr lang="en-GB" sz="20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day one. 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D730DA5-636E-4B93-9330-4A36C1100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208" y="2074156"/>
            <a:ext cx="2228355" cy="396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72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613</Words>
  <Application>Microsoft Office PowerPoint</Application>
  <PresentationFormat>Widescreen</PresentationFormat>
  <Paragraphs>89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Segoe UI</vt:lpstr>
      <vt:lpstr>Wingdings</vt:lpstr>
      <vt:lpstr>Office Theme</vt:lpstr>
      <vt:lpstr>Combine Azure Bicep and Octopus Deploy</vt:lpstr>
      <vt:lpstr>Deploying infrastructure</vt:lpstr>
      <vt:lpstr>Infrastructure as Code</vt:lpstr>
      <vt:lpstr>Why Infrastructure as Code?</vt:lpstr>
      <vt:lpstr>Infrastructure as Code languages</vt:lpstr>
      <vt:lpstr>What is Azure Bicep?</vt:lpstr>
      <vt:lpstr>What is Azure Bicep?</vt:lpstr>
      <vt:lpstr>Benefits of Azure Bicep</vt:lpstr>
      <vt:lpstr>When is Azure Bicep the right tool?</vt:lpstr>
      <vt:lpstr>When is Azure Bicep not the right tool?</vt:lpstr>
      <vt:lpstr>What is Octopus Deploy?</vt:lpstr>
      <vt:lpstr>What is Octopus Deploy?</vt:lpstr>
      <vt:lpstr>Run on any infrastructure</vt:lpstr>
      <vt:lpstr>Define your deployment process once</vt:lpstr>
      <vt:lpstr>Runbooks</vt:lpstr>
      <vt:lpstr>API-first architecture</vt:lpstr>
      <vt:lpstr>DEMO</vt:lpstr>
      <vt:lpstr>PowerPoint Presentation</vt:lpstr>
      <vt:lpstr>What did we cover?</vt:lpstr>
      <vt:lpstr>Sign up for a trial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2022-03-17T10:24:08Z</dcterms:created>
  <dcterms:modified xsi:type="dcterms:W3CDTF">2022-03-17T10:24:18Z</dcterms:modified>
</cp:coreProperties>
</file>