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3"/>
  </p:notesMasterIdLst>
  <p:sldIdLst>
    <p:sldId id="2042" r:id="rId2"/>
    <p:sldId id="3759" r:id="rId3"/>
    <p:sldId id="285" r:id="rId4"/>
    <p:sldId id="296" r:id="rId5"/>
    <p:sldId id="3770" r:id="rId6"/>
    <p:sldId id="3771" r:id="rId7"/>
    <p:sldId id="3774" r:id="rId8"/>
    <p:sldId id="10017" r:id="rId9"/>
    <p:sldId id="3758" r:id="rId10"/>
    <p:sldId id="3768" r:id="rId11"/>
    <p:sldId id="10018" r:id="rId12"/>
    <p:sldId id="3760" r:id="rId13"/>
    <p:sldId id="3762" r:id="rId14"/>
    <p:sldId id="3763" r:id="rId15"/>
    <p:sldId id="3764" r:id="rId16"/>
    <p:sldId id="3765" r:id="rId17"/>
    <p:sldId id="256" r:id="rId18"/>
    <p:sldId id="3767" r:id="rId19"/>
    <p:sldId id="3772" r:id="rId20"/>
    <p:sldId id="3766" r:id="rId21"/>
    <p:sldId id="259" r:id="rId22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ernal" id="{EB8C0A9E-9956-438B-AEC7-CB884F6A80CA}">
          <p14:sldIdLst>
            <p14:sldId id="2042"/>
          </p14:sldIdLst>
        </p14:section>
        <p14:section name="Introduction" id="{21098212-C6DC-4A8D-990F-567136D8AC6F}">
          <p14:sldIdLst>
            <p14:sldId id="3759"/>
            <p14:sldId id="285"/>
            <p14:sldId id="296"/>
            <p14:sldId id="3770"/>
          </p14:sldIdLst>
        </p14:section>
        <p14:section name="PetShopStory" id="{9E537FBE-0F19-4AAE-9DFD-D9430D9C6B0D}">
          <p14:sldIdLst>
            <p14:sldId id="3771"/>
            <p14:sldId id="3774"/>
          </p14:sldIdLst>
        </p14:section>
        <p14:section name="What is Azure?" id="{CFF7590D-ECF9-40E6-B651-B7B74D4EF7E6}">
          <p14:sldIdLst>
            <p14:sldId id="10017"/>
            <p14:sldId id="3758"/>
            <p14:sldId id="3768"/>
          </p14:sldIdLst>
        </p14:section>
        <p14:section name="Octopus" id="{43420739-5A1B-4175-B163-EC0DAAA62919}">
          <p14:sldIdLst>
            <p14:sldId id="10018"/>
            <p14:sldId id="3760"/>
            <p14:sldId id="3762"/>
            <p14:sldId id="3763"/>
            <p14:sldId id="3764"/>
            <p14:sldId id="3765"/>
          </p14:sldIdLst>
        </p14:section>
        <p14:section name="Azure DevOps" id="{2105BD6F-8F20-4892-9C50-8A5CE690B2E4}">
          <p14:sldIdLst>
            <p14:sldId id="256"/>
            <p14:sldId id="3767"/>
            <p14:sldId id="3772"/>
            <p14:sldId id="3766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80D8"/>
    <a:srgbClr val="E9ED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57D8A-06D1-4B85-9FD4-6B7980DB92B2}" v="147" dt="2022-02-28T11:57:44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72166" autoAdjust="0"/>
  </p:normalViewPr>
  <p:slideViewPr>
    <p:cSldViewPr snapToGrid="0">
      <p:cViewPr varScale="1">
        <p:scale>
          <a:sx n="116" d="100"/>
          <a:sy n="116" d="100"/>
        </p:scale>
        <p:origin x="186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8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2:02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245 26 7367 0 0,'-17'-25'3090'0'0,"16"25"-2976"0"0,0 0 0 0 0,0 0 0 0 0,0 1 0 0 0,0-1 0 0 0,0 0 0 0 0,0 1 0 0 0,0-1 0 0 0,1 1 0 0 0,-1-1 0 0 0,0 1 0 0 0,0-1 0 0 0,1 1 0 0 0,-1 0 0 0 0,0-1 0 0 0,1 1 0 0 0,-1 0 0 0 0,0-1 0 0 0,1 1 0 0 0,-1 0 0 0 0,1 0 0 0 0,-1 0 0 0 0,1-1 0 0 0,-1 3 0 0 0,-6 21 920 0 0,-10 116 843 0 0,9-61-1431 0 0,-128 995 2531 0 0,104-808-2800 0 0,23 0-1196 0 0,10-243-184 0 0,2-5-336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2:08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8751 0 0,'0'0'4448'0'0,"6"-9"-4256"0"0,3 0-32 0 0,2 0 0 0 0,0-1-256 0 0,3-1-48 0 0,15-14-16 0 0,1 0 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9:50.9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26 160 12439 0 0,'-10'-8'1328'0'0,"9"7"-993"0"0,0 1-1 0 0,0-1 0 0 0,0 0 1 0 0,0 0-1 0 0,0 0 0 0 0,0 0 1 0 0,0 0-1 0 0,0 0 0 0 0,0 0 1 0 0,0 0-1 0 0,1 0 0 0 0,-1 0 1 0 0,1 0-1 0 0,-1-1 0 0 0,1 1 1 0 0,-1 0-1 0 0,1 0 0 0 0,0-1 1 0 0,-1 1-1 0 0,1 0 0 0 0,0-1 1 0 0,0-1-1 0 0,0 1-147 0 0,1 0 1 0 0,-1 0-1 0 0,1 0 1 0 0,0 0 0 0 0,0 0-1 0 0,0 0 1 0 0,0 0-1 0 0,0 0 1 0 0,0 1-1 0 0,0-1 1 0 0,1 0-1 0 0,2-2 1 0 0,4-3-148 0 0,0 0 0 0 0,1 1 0 0 0,-1 0 0 0 0,14-7 0 0 0,-7 5-109 0 0,1 2 1 0 0,0-1-1 0 0,0 2 0 0 0,18-4 0 0 0,10-1-3162 0 0,-4 1-4538 0 0,-24 5 2225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9:51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158 127 919 0 0,'11'-27'2252'0'0,"-9"22"-1177"0"0,-1 0 1 0 0,0 0-1 0 0,0 0 0 0 0,-1 0 0 0 0,0 0 0 0 0,1 0 0 0 0,-2-5 1 0 0,1 7-456 0 0,-1 0 1 0 0,1 1-1 0 0,-1-1 1 0 0,1 1-1 0 0,-1-1 1 0 0,0 1 0 0 0,0-1-1 0 0,0 1 1 0 0,-1-1-1 0 0,1 1 1 0 0,-1 0-1 0 0,1 0 1 0 0,-4-4 0 0 0,3 4-403 0 0,0 0 1 0 0,0 1 0 0 0,0-1-1 0 0,0 1 1 0 0,0 0-1 0 0,-1 0 1 0 0,1 0 0 0 0,0 0-1 0 0,-1 0 1 0 0,-2-1 0 0 0,2 2-132 0 0,1-1 0 0 0,0 1 0 0 0,0 0 0 0 0,0 0 0 0 0,-1 0 0 0 0,1 0 0 0 0,0 0 0 0 0,0 0 0 0 0,0 1 1 0 0,-1-1-1 0 0,1 1 0 0 0,0-1 0 0 0,0 1 0 0 0,0 0 0 0 0,-3 1 0 0 0,2 0 3 0 0,-1 1 1 0 0,0-1 0 0 0,1 1-1 0 0,0 0 1 0 0,0 0-1 0 0,0 0 1 0 0,-4 5-1 0 0,-1 3 38 0 0,1 1 0 0 0,0-1 0 0 0,-10 25 0 0 0,12-23-117 0 0,1-1 0 0 0,1 1 0 0 0,-1-1 0 0 0,2 1-1 0 0,0 0 1 0 0,1 0 0 0 0,0 25 0 0 0,1-28-12 0 0,1 1 1 0 0,0-1-1 0 0,1 0 1 0 0,0 1-1 0 0,1-1 0 0 0,0 0 1 0 0,1 0-1 0 0,0-1 0 0 0,0 1 1 0 0,7 10-1 0 0,-9-17-1 0 0,0 0 0 0 0,0 0 0 0 0,1 0-1 0 0,-1-1 1 0 0,0 1 0 0 0,1-1 0 0 0,0 0 0 0 0,0 1 0 0 0,-1-1 0 0 0,1 0-1 0 0,0-1 1 0 0,0 1 0 0 0,1 0 0 0 0,-1-1 0 0 0,0 0 0 0 0,1 0-1 0 0,-1 0 1 0 0,0 0 0 0 0,1 0 0 0 0,-1-1 0 0 0,1 0 0 0 0,-1 1-1 0 0,1-1 1 0 0,-1 0 0 0 0,1-1 0 0 0,-1 1 0 0 0,1-1 0 0 0,-1 1 0 0 0,1-1-1 0 0,-1 0 1 0 0,6-3 0 0 0,-1 1-49 0 0,0-1 0 0 0,0 0 0 0 0,0-1 0 0 0,0 0 0 0 0,-1 0 0 0 0,1-1 0 0 0,-1 0 0 0 0,-1 0 0 0 0,1-1 0 0 0,-1 1 0 0 0,7-11 0 0 0,2-7-261 0 0,0-2 1 0 0,14-33-1 0 0,-3 3 265 0 0,-25 55 230 0 0,-1 4-154 0 0,0 0 0 0 0,1-1 0 0 0,0 1 0 0 0,0-1 0 0 0,-1 1 0 0 0,3 3 0 0 0,2 8 13 0 0,13 53-2272 0 0,-15-55 151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9:51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167 656 10135 0 0,'0'0'778'0'0,"5"-15"479"0"0,1-5 2367 0 0,-5 16-3197 0 0,0 0-1 0 0,1 0 1 0 0,-1 0-1 0 0,-1 0 0 0 0,1-1 1 0 0,0-4-1 0 0,-1 8-352 0 0,0 0-1 0 0,-1 0 0 0 0,1-1 1 0 0,0 1-1 0 0,0 0 1 0 0,-1 0-1 0 0,1-1 1 0 0,-1 1-1 0 0,1 0 1 0 0,-1 0-1 0 0,0 0 0 0 0,0 0 1 0 0,1 0-1 0 0,-1 0 1 0 0,0 0-1 0 0,0 0 1 0 0,0 0-1 0 0,0 0 1 0 0,0 0-1 0 0,0 0 0 0 0,0 1 1 0 0,0-1-1 0 0,0 0 1 0 0,-2 0-1 0 0,0-1 22 0 0,0 1-1 0 0,-1-1 0 0 0,1 1 1 0 0,0 0-1 0 0,-1 0 1 0 0,1 1-1 0 0,0-1 0 0 0,-1 0 1 0 0,1 1-1 0 0,-1 0 1 0 0,1 0-1 0 0,-1 0 1 0 0,1 0-1 0 0,-1 1 0 0 0,1-1 1 0 0,-5 2-1 0 0,4 0 8 0 0,0 0 0 0 0,-1 0 1 0 0,1 0-1 0 0,0 1 0 0 0,0-1 0 0 0,0 1 0 0 0,1 0 0 0 0,-1 0 1 0 0,1 0-1 0 0,-6 7 0 0 0,2 0 15 0 0,0-1 1 0 0,1 1-1 0 0,1 0 1 0 0,0 0-1 0 0,0 1 1 0 0,1 0 0 0 0,0-1-1 0 0,1 1 1 0 0,-3 13-1 0 0,5-19-75 0 0,0 1 1 0 0,0 0-1 0 0,1 0 1 0 0,0 0-1 0 0,0 0 0 0 0,0 0 1 0 0,1 0-1 0 0,0 0 0 0 0,0 0 1 0 0,0-1-1 0 0,1 1 0 0 0,0 0 1 0 0,0-1-1 0 0,0 1 0 0 0,1-1 1 0 0,4 8-1 0 0,-3-7-11 0 0,-1 0 0 0 0,1-1 0 0 0,0 1 0 0 0,1-1 0 0 0,-1 0-1 0 0,1 0 1 0 0,0-1 0 0 0,10 8 0 0 0,-12-10-19 0 0,0-1 0 0 0,1 1 0 0 0,-1 0 1 0 0,1-1-1 0 0,-1 0 0 0 0,1 0 0 0 0,0 0 0 0 0,-1 0 0 0 0,1-1 0 0 0,0 1 0 0 0,0-1 0 0 0,0 0 1 0 0,-1 0-1 0 0,1-1 0 0 0,0 1 0 0 0,0-1 0 0 0,4-1 0 0 0,5-1-544 0 0,0-2 1 0 0,-1 1-1 0 0,1-2 0 0 0,-1 1 0 0 0,0-2 0 0 0,-1 0 0 0 0,0 0 1 0 0,0-1-1 0 0,0 0 0 0 0,-1-1 0 0 0,0 0 0 0 0,-1-1 1 0 0,15-19-1 0 0,-6 6-6359 0 0</inkml:trace>
  <inkml:trace contextRef="#ctx0" brushRef="#br0" timeOffset="1">375 7 7831 0 0,'-7'-5'834'0'0,"2"3"-504"0"0,4 2-179 0 0,1 0 0 0 0,0 0-1 0 0,-1 1 1 0 0,1-1-1 0 0,-1 0 1 0 0,1 0 0 0 0,0 0-1 0 0,-1 0 1 0 0,1 0 0 0 0,0 1-1 0 0,-1-1 1 0 0,1 0-1 0 0,0 0 1 0 0,-1 1 0 0 0,1-1-1 0 0,0 0 1 0 0,0 1 0 0 0,-1-1-1 0 0,1 0 1 0 0,0 1-1 0 0,0-1 1 0 0,-1 0 0 0 0,1 1-1 0 0,0-1 1 0 0,0 0 0 0 0,0 1-1 0 0,-5 10 1965 0 0,3-4-1404 0 0,1 1 0 0 0,-1-1 0 0 0,1 1 0 0 0,1-1 0 0 0,0 1 0 0 0,1 13 0 0 0,10 47 496 0 0,-7-43-675 0 0,7 32 200 0 0,3-1 1 0 0,2 1-1 0 0,23 53 1 0 0,-3-18-263 0 0,19 41-3980 0 0,-51-124 1846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9:52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5 110 7831 0 0,'0'0'356'0'0,"-4"-15"136"0"0,5 12-135 0 0,-1 0-1 0 0,1 0 1 0 0,0 1-1 0 0,0-1 1 0 0,0 0-1 0 0,1 0 1 0 0,-1 0-1 0 0,1 1 1 0 0,0-1-1 0 0,-1 1 0 0 0,1-1 1 0 0,0 1-1 0 0,0 0 1 0 0,1 0-1 0 0,-1 0 1 0 0,0 0-1 0 0,1 0 1 0 0,-1 0-1 0 0,1 1 1 0 0,0-1-1 0 0,3-1 1 0 0,8-3 538 0 0,-1 1 0 0 0,30-8 0 0 0,-40 12-1063 0 0,15-4 390 0 0,0 1 0 0 0,0 1-1 0 0,0 1 1 0 0,0 0 0 0 0,0 1-1 0 0,34 3 1 0 0,-48-1-78 0 0,0 0 1 0 0,0-1-1 0 0,0 1 0 0 0,0 1 0 0 0,0-1 0 0 0,-1 0 0 0 0,1 1 1 0 0,0 0-1 0 0,-1 0 0 0 0,1 0 0 0 0,4 4 0 0 0,-6-4-56 0 0,0 1-1 0 0,0-1 0 0 0,0 0 1 0 0,0 1-1 0 0,0-1 0 0 0,-1 1 1 0 0,0 0-1 0 0,1-1 0 0 0,-1 1 1 0 0,0 0-1 0 0,0 0 0 0 0,0 0 1 0 0,-1-1-1 0 0,1 1 0 0 0,-1 0 0 0 0,1 4 1 0 0,-1 42 820 0 0,-1-36-755 0 0,1 0 0 0 0,1 0 0 0 0,0 0-1 0 0,0 0 1 0 0,7 24 0 0 0,-5-26-111 0 0,1-1 0 0 0,0 1 0 0 0,1-1 0 0 0,0 0 0 0 0,0 0 0 0 0,1 0 0 0 0,0-1 1 0 0,1 0-1 0 0,0 0 0 0 0,0 0 0 0 0,1-1 0 0 0,13 10 0 0 0,-18-16 2 0 0,0 1 0 0 0,0 0 0 0 0,0-1 1 0 0,-1 1-1 0 0,1 1 0 0 0,3 4 0 0 0,-5-7 33 0 0,-2 17 118 0 0,0-16-196 0 0,0 0-1 0 0,0 0 1 0 0,0-1 0 0 0,0 1 0 0 0,0 0-1 0 0,-1-1 1 0 0,1 1 0 0 0,0-1-1 0 0,-1 1 1 0 0,1-1 0 0 0,-1 1-1 0 0,0-1 1 0 0,-2 2 0 0 0,-15 7-5928 0 0,16-9 4426 0 0,-11 6-6799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9:52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1 275 16383 0 0,'0'0'728'0'0,"7"-5"144"0"0,4-1-696 0 0,3 0-176 0 0,7-1 0 0 0,4-3 0 0 0,7-5 256 0 0,3-3 8 0 0,5-3 8 0 0,3-3 0 0 0,2-1-152 0 0,2-3-32 0 0,1 1-8 0 0,4 1 0 0 0,3-3-752 0 0,1 1-160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9:53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12439 0 0,'-12'12'544'0'0,"7"-1"128"0"0,1 0-544 0 0,-1 4-128 0 0,2 2 0 0 0,0 2 0 0 0,2 0 1456 0 0,-1 2 264 0 0,2 0 48 0 0,2 1 16 0 0,-1 0-1464 0 0,2 0-320 0 0,2 1 0 0 0,1-2-5552 0 0,3-4-1112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50:34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40 164 1375 0 0,'-3'-11'277'0'0,"1"0"-1"0"0,-1-16 1 0 0,3-46 9016 0 0,0 31-2689 0 0,-5 58-5772 0 0,2-7-701 0 0,-4 16 72 0 0,2 0 1 0 0,0 0-1 0 0,0 35 0 0 0,4 80 278 0 0,1-75-217 0 0,77 1343 786 0 0,-11-815 195 0 0,-64-571-1203 0 0,6 37 133 0 0,-6-52-158 0 0,-1 0 0 0 0,1 0 1 0 0,1-1-1 0 0,-1 1 1 0 0,7 12-1 0 0,-8-18-83 0 0,-1-1 0 0 0,1 1-1 0 0,-1 0 1 0 0,1-1 0 0 0,-1 1 0 0 0,1 0-1 0 0,0-1 1 0 0,-1 1 0 0 0,1-1 0 0 0,0 1-1 0 0,-1-1 1 0 0,1 1 0 0 0,0-1 0 0 0,-1 0-1 0 0,1 1 1 0 0,0-1 0 0 0,0 0 0 0 0,0 1-1 0 0,-1-1 1 0 0,1 0 0 0 0,0 0 0 0 0,0 0-1 0 0,0 0 1 0 0,0 0 0 0 0,-1 0 0 0 0,1 0-1 0 0,0 0 1 0 0,0 0 0 0 0,0 0 0 0 0,0 0-1 0 0,-1-1 1 0 0,1 1 0 0 0,0 0 0 0 0,0-1-1 0 0,0 1 1 0 0,-1 0 0 0 0,1-1 0 0 0,0 1-1 0 0,-1-1 1 0 0,1 1 0 0 0,1-2 0 0 0,7-7-1456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50:34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11 430 8751 0 0,'-4'-12'344'0'0,"3"8"-137"0"0,-1-1 0 0 0,1 1 0 0 0,0-1 0 0 0,0 1 0 0 0,0-10 1 0 0,1 12 54 0 0,1 1 1 0 0,-1-1-1 0 0,0 0 1 0 0,1 1-1 0 0,-1-1 1 0 0,1 0-1 0 0,0 1 1 0 0,-1-1-1 0 0,1 1 0 0 0,0-1 1 0 0,0 1-1 0 0,0-1 1 0 0,0 1-1 0 0,0 0 1 0 0,0-1-1 0 0,0 1 1 0 0,1 0-1 0 0,-1 0 1 0 0,0 0-1 0 0,3-2 1 0 0,17-8 797 0 0,1 0 1 0 0,-1 1-1 0 0,2 2 1 0 0,35-10-1 0 0,-56 17-1005 0 0,48-12 493 0 0,1 2 0 0 0,55-5 0 0 0,106 0-32 0 0,-110 9-372 0 0,-64 5-117 0 0,714-61 437 0 0,-341-6-42 0 0,-134 18-84 0 0,-189 36-289 0 0,92-11 438 0 0,-174 25-408 0 0,0 1-1 0 0,0-1 1 0 0,0 2 0 0 0,1-1-1 0 0,-1 1 1 0 0,0 0 0 0 0,8 2 0 0 0,-11-2-61 0 0,-1 0 1 0 0,0 0 0 0 0,1 0 0 0 0,-1 0 0 0 0,0 1-1 0 0,0-1 1 0 0,0 1 0 0 0,0 0 0 0 0,0-1-1 0 0,0 1 1 0 0,-1 0 0 0 0,1 0 0 0 0,0 0-1 0 0,-1 0 1 0 0,0 0 0 0 0,1 1 0 0 0,-1-1-1 0 0,0 0 1 0 0,0 1 0 0 0,1 3 0 0 0,1 6-6 0 0,0 0 0 0 0,-1 0 1 0 0,-1 1-1 0 0,1 16 0 0 0,-4 52 38 0 0,2-81-51 0 0,-18 237 0 0 0,-1 27 0 0 0,0 320-5 0 0,8-170 2 0 0,14-129 305 0 0,4-210-133 0 0,29 132 0 0 0,-25-162 76 0 0,2-1 1 0 0,2 0-1 0 0,2-1 0 0 0,2-1 1 0 0,25 41-1 0 0,-43-81 787 0 0,-20-4-872 0 0,-1 0-1 0 0,1-1 1 0 0,-1-1-1 0 0,-23-9 1 0 0,-1 1-73 0 0,-79-17-9 0 0,-154-15-1 0 0,-62 16-77 0 0,-9 29 0 0 0,168 13-41 0 0,-184 39-1 0 0,12 26-333 0 0,277-60-2959 0 0,0 0-3372 0 0,60-15-1964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50:35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0 812 7831 0 0,'1'-1'603'0'0,"3"-10"-120"0"0,0 1 0 0 0,2 0 0 0 0,-1 0 0 0 0,1 0 0 0 0,0 1-1 0 0,14-15 1 0 0,0 2 1354 0 0,32-27 1 0 0,201-152 1369 0 0,-212 170-2992 0 0,44-31 262 0 0,141-76 0 0 0,108-22-2367 0 0,-248 126-2552 0 0,1 5-1388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50:35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1642 6447 0 0,'0'0'586'0'0,"0"-2"-486"0"0,2-7 662 0 0,0 0 1 0 0,1 0-1 0 0,0 0 1 0 0,0 0-1 0 0,1 0 1 0 0,9-15-1 0 0,38-48 2293 0 0,-42 59-2915 0 0,160-198 1983 0 0,-20 25-1241 0 0,150-183 71 0 0,4 39-485 0 0,21 20-2544 0 0,-240 240 916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2:08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11575 0 0,'0'0'3304'0'0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50:36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 11975 0 0,'0'-11'277'0'0,"0"-1"-1"0"0,1 1 1 0 0,1-1-1 0 0,3-14 0 0 0,-4 23-123 0 0,-1 0 0 0 0,1 0 0 0 0,0 0 0 0 0,0 0 0 0 0,1 1 0 0 0,-1-1 0 0 0,1 0 0 0 0,-1 1 0 0 0,1-1 0 0 0,0 1 0 0 0,0 0 0 0 0,0 0 0 0 0,0-1 0 0 0,0 1 0 0 0,0 0 0 0 0,1 1 0 0 0,-1-1 0 0 0,1 0 0 0 0,-1 1 0 0 0,1-1 0 0 0,5-1 0 0 0,-7 3-103 0 0,1 0-1 0 0,-1 0 0 0 0,0 0 1 0 0,0 0-1 0 0,0 0 0 0 0,0 0 1 0 0,0 0-1 0 0,1 0 0 0 0,-1 0 1 0 0,0 1-1 0 0,0-1 0 0 0,0 1 1 0 0,0-1-1 0 0,0 0 0 0 0,0 1 1 0 0,0 0-1 0 0,0-1 1 0 0,0 1-1 0 0,0 0 0 0 0,0-1 1 0 0,-1 1-1 0 0,1 0 0 0 0,0 0 1 0 0,0 0-1 0 0,1 1 0 0 0,1 4 92 0 0,1-1 0 0 0,-1 0 0 0 0,4 9 0 0 0,1 7-6 0 0,0 0 0 0 0,-1 0 0 0 0,5 33 0 0 0,5 67 204 0 0,-16-114-307 0 0,11 131 432 0 0,-6 145 0 0 0,-28 139-223 0 0,-30 85-3949 0 0,38-413-2539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50:36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150 817 8287 0 0,'-57'-7'931'0'0,"46"7"-563"0"0,0-1 0 0 0,0 0 0 0 0,0-1-1 0 0,0 0 1 0 0,1-1 0 0 0,-17-6 0 0 0,27 9-315 0 0,0-1 1 0 0,0 1 0 0 0,0-1 0 0 0,-1 0-1 0 0,1 1 1 0 0,0-1 0 0 0,0 1-1 0 0,0-1 1 0 0,0 0 0 0 0,0 1 0 0 0,0-1-1 0 0,1 1 1 0 0,-1-1 0 0 0,0 1-1 0 0,0-1 1 0 0,0 1 0 0 0,1-1 0 0 0,-1 1-1 0 0,0-1 1 0 0,0 1 0 0 0,1-1 0 0 0,-1 1-1 0 0,1-2 1 0 0,4-2 59 0 0,0 0 0 0 0,0-1-1 0 0,1 2 1 0 0,-1-1 0 0 0,1 1 0 0 0,0 0 0 0 0,0 0-1 0 0,8-3 1 0 0,-5 3-28 0 0,459-173 2099 0 0,-329 133-1800 0 0,184-52 361 0 0,630-128 607 0 0,34 71-972 0 0,-561 111-5721 0 0,-303 32-618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50:37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4143 0 0,'0'0'191'0'0,"-1"1"-11"0"0,-2 2 125 0 0,0 0 0 0 0,0 1 0 0 0,0-1 0 0 0,1 0 0 0 0,0 1 0 0 0,0-1 0 0 0,0 1 0 0 0,0 0 0 0 0,0-1 0 0 0,1 1 0 0 0,0 0 0 0 0,0 0 0 0 0,-2 8 0 0 0,1 8 2453 0 0,-2 32 1 0 0,4-31-3007 0 0,-5 109 1230 0 0,22 231 1 0 0,-9-289-1842 0 0,-3-42-181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50:37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36 332 11519 0 0,'-6'-5'151'0'0,"3"3"115"0"0,-1 0 1 0 0,1-1 0 0 0,0 0 0 0 0,0 0 0 0 0,0 1-1 0 0,1-2 1 0 0,-3-2 0 0 0,4 4-131 0 0,1 1 1 0 0,-1 0-1 0 0,1 0 1 0 0,-1-1-1 0 0,1 1 0 0 0,0 0 1 0 0,0 0-1 0 0,-1-1 1 0 0,1 1-1 0 0,0 0 0 0 0,0-1 1 0 0,0 1-1 0 0,1 0 1 0 0,-1-1-1 0 0,0 1 0 0 0,0 0 1 0 0,1 0-1 0 0,-1-1 1 0 0,1 1-1 0 0,-1 0 0 0 0,1 0 1 0 0,-1-1-1 0 0,1 1 1 0 0,0 0-1 0 0,0 0 0 0 0,-1 0 1 0 0,3-1-1 0 0,10-12 348 0 0,1 0 0 0 0,0 1 0 0 0,1 1 0 0 0,1 0 0 0 0,0 1 0 0 0,0 0 0 0 0,31-13 0 0 0,169-70 726 0 0,-103 58-2310 0 0,-78 28-2071 0 0,45-5 0 0 0,-45 10-3397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50:38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1 214 6911 0 0,'0'0'623'0'0,"2"0"-238"0"0,13-2 1910 0 0,0 0 0 0 0,0 0 1 0 0,27-10-1 0 0,-14 5-1485 0 0,8-2-329 0 0,-1-2-1 0 0,-1-1 1 0 0,0-1 0 0 0,34-20 0 0 0,-61 29-458 0 0,0 0 0 0 0,0 0 0 0 0,-1-1 0 0 0,0 0 0 0 0,0-1 0 0 0,9-9 0 0 0,-14 13-20 0 0,0 1 0 0 0,0 0 0 0 0,0 0 1 0 0,-1 0-1 0 0,1-1 0 0 0,0 1 0 0 0,-1-1 1 0 0,1 1-1 0 0,-1 0 0 0 0,1-1 1 0 0,-1 1-1 0 0,1-1 0 0 0,-1 1 0 0 0,0-1 1 0 0,0 1-1 0 0,0-1 0 0 0,0 1 0 0 0,0-1 1 0 0,0 1-1 0 0,0-1 0 0 0,-1 1 0 0 0,1-1 1 0 0,0 1-1 0 0,-1 0 0 0 0,1-1 1 0 0,-1 1-1 0 0,0-1 0 0 0,1 1 0 0 0,-1 0 1 0 0,0 0-1 0 0,0-1 0 0 0,0 1 0 0 0,0 0 1 0 0,0 0-1 0 0,0 0 0 0 0,0 0 1 0 0,0 0-1 0 0,0 0 0 0 0,-1 0 0 0 0,1 0 1 0 0,0 1-1 0 0,-2-2 0 0 0,-1 0-22 0 0,0 0 0 0 0,0 1 0 0 0,0-1 0 0 0,0 1 0 0 0,0 0 0 0 0,0 0 0 0 0,0 0 0 0 0,-1 1 0 0 0,1-1 0 0 0,0 1 0 0 0,0 0 0 0 0,-1 0 0 0 0,1 1 0 0 0,0-1 0 0 0,-9 3 0 0 0,4 0-30 0 0,0-1 0 0 0,0 2 0 0 0,0-1 0 0 0,0 1-1 0 0,1 0 1 0 0,-9 7 0 0 0,-3 2 55 0 0,1 2 0 0 0,0 0 0 0 0,1 1-1 0 0,1 1 1 0 0,-21 26 0 0 0,31-34 60 0 0,1-1 1 0 0,0 2-1 0 0,0-1 1 0 0,1 1-1 0 0,0 0 1 0 0,0 0-1 0 0,1 0 1 0 0,1 1-1 0 0,0 0 1 0 0,0-1-1 0 0,1 1 1 0 0,0 0-1 0 0,0 21 1 0 0,2-27-55 0 0,1 1 1 0 0,-1-1 0 0 0,1 0-1 0 0,0 0 1 0 0,1 1 0 0 0,-1-1 0 0 0,1 0-1 0 0,0 0 1 0 0,0-1 0 0 0,0 1-1 0 0,1 0 1 0 0,0-1 0 0 0,0 1 0 0 0,0-1-1 0 0,7 7 1 0 0,-5-6-60 0 0,0-1 0 0 0,1 0 1 0 0,-1 0-1 0 0,1-1 0 0 0,0 0 0 0 0,0 0 0 0 0,0 0 0 0 0,0-1 1 0 0,1 1-1 0 0,-1-1 0 0 0,1-1 0 0 0,6 2 0 0 0,-3-2-389 0 0,0 0-1 0 0,0-1 0 0 0,9 0 1 0 0,9-2-1258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50:38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313 566 11231 0 0,'-1'-6'334'0'0,"-1"0"0"0"0,0 0 0 0 0,-1 0 0 0 0,0 0 0 0 0,1 0 0 0 0,-2 0 0 0 0,1 1 0 0 0,-1 0-1 0 0,0-1 1 0 0,-4-3 0 0 0,6 7-127 0 0,0 0 0 0 0,0 0 0 0 0,0 1-1 0 0,0 0 1 0 0,0-1 0 0 0,-1 1 0 0 0,1 0-1 0 0,0 0 1 0 0,-1 0 0 0 0,1 0 0 0 0,-1 0 0 0 0,1 1-1 0 0,-1-1 1 0 0,1 1 0 0 0,-1 0 0 0 0,0-1-1 0 0,1 1 1 0 0,-1 0 0 0 0,1 1 0 0 0,-1-1-1 0 0,1 0 1 0 0,-1 1 0 0 0,1 0 0 0 0,-1-1 0 0 0,1 1-1 0 0,-1 0 1 0 0,-3 2 0 0 0,1 0-162 0 0,0-1 0 0 0,-1 1 0 0 0,2 1 0 0 0,-1-1-1 0 0,0 1 1 0 0,1-1 0 0 0,-1 1 0 0 0,1 1 0 0 0,0-1 0 0 0,1 0 0 0 0,-1 1 0 0 0,1 0 0 0 0,0 0 0 0 0,0 0 0 0 0,0 0 0 0 0,1 1 0 0 0,-1-1-1 0 0,1 1 1 0 0,1-1 0 0 0,-1 1 0 0 0,0 8 0 0 0,1-4-53 0 0,0-1 0 0 0,1 0-1 0 0,0 0 1 0 0,1 0 0 0 0,0 0 0 0 0,1 1 0 0 0,-1-1-1 0 0,2 0 1 0 0,-1-1 0 0 0,1 1 0 0 0,1 0 0 0 0,0-1-1 0 0,5 9 1 0 0,7 9 8 0 0,-9-15 0 0 0,1 1 0 0 0,-2-1 0 0 0,0 1 0 0 0,0 1 0 0 0,-1-1 0 0 0,6 25 0 0 0,-11-36 0 0 0,0 1 0 0 0,0 0 0 0 0,0 0 0 0 0,0 0 0 0 0,0 0 0 0 0,-1 0 0 0 0,1-1 0 0 0,-1 1 0 0 0,1 0 0 0 0,-1 0 0 0 0,-1 2 0 0 0,0-2 8 0 0,-1 1-1 0 0,0-1 1 0 0,0 0-1 0 0,1 0 1 0 0,-1 0-1 0 0,-1 0 1 0 0,1 0-1 0 0,0-1 1 0 0,0 1-1 0 0,-1-1 1 0 0,1 0-1 0 0,-1 0 1 0 0,1 0-1 0 0,-1-1 1 0 0,1 1-1 0 0,-1-1 1 0 0,1 0-1 0 0,-1 1 1 0 0,0-2-1 0 0,1 1 1 0 0,-1 0-1 0 0,-4-2 1 0 0,-1 1-71 0 0,0-2 1 0 0,0 1 0 0 0,0-1 0 0 0,1 0-1 0 0,-1-1 1 0 0,1 0 0 0 0,-13-7 0 0 0,16 7-164 0 0,1 1 0 0 0,-1-1 0 0 0,1 0 0 0 0,0 0 0 0 0,-4-5 0 0 0,-7-14-4973 0 0,6 3-1129 0 0</inkml:trace>
  <inkml:trace contextRef="#ctx0" brushRef="#br0" timeOffset="1">530 1 13615 0 0,'0'0'2268'0'0,"0"1"-1396"0"0,5 20-84 0 0,-1 0 0 0 0,-1 0 1 0 0,0 0-1 0 0,-2 27 0 0 0,1-13-373 0 0,12 174 648 0 0,18-2-745 0 0,-28-191-262 0 0,0-1-1 0 0,1 1 0 0 0,1-1 0 0 0,13 24 0 0 0,-16-33-256 0 0,0 0 0 0 0,1-1 0 0 0,0 1 0 0 0,1-1 0 0 0,-1 0 0 0 0,1 0-1 0 0,0 0 1 0 0,0 0 0 0 0,0-1 0 0 0,1 0 0 0 0,-1 0 0 0 0,1-1 0 0 0,10 5 0 0 0,-3-3-1169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50:38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1 210 15663 0 0,'0'0'1672'0'0,"3"-7"-1672"0"0,3-1 0 0 0,3-2 752 0 0,5-1 96 0 0,7 1 16 0 0,6-2 8 0 0,6 0-352 0 0,5-1-72 0 0,8-3-8 0 0,3-1-8 0 0,3-1-288 0 0,3 1-56 0 0,1-3-16 0 0,2 1-6152 0 0,0 0-1224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50:40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2759 0 0,'-1'2'8428'0'0,"-1"4"-8068"0"0,-1-1-1 0 0,1 1 0 0 0,0-1 1 0 0,1 1-1 0 0,-1 0 0 0 0,1 0 1 0 0,0 10-1 0 0,-1 48 404 0 0,3-41-462 0 0,5 255 1830 0 0,-1 98-293 0 0,-36 198-452 0 0,18-387-1140 0 0,3 352 182 0 0,11-522-397 0 0,3 46-796 0 0,-3-56 376 0 0,0 1-1 0 0,1-1 1 0 0,0 1-1 0 0,0-1 1 0 0,6 13 0 0 0,2-6-745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50:41.0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180 575 5983 0 0,'-30'2'185'0'0,"20"0"1815"0"0,1-2 4230 0 0,20 0-5700 0 0,-1-1-1 0 0,1 0 1 0 0,-1-1-1 0 0,18-6 1 0 0,42-18 600 0 0,-42 15-683 0 0,578-200 2681 0 0,-346 141-2828 0 0,398-55 0 0 0,-373 83-281 0 0,257-32 295 0 0,-539 74-315 0 0,100-7 57 0 0,-90 6-31 0 0,0 2-1 0 0,0 0 1 0 0,0 0 0 0 0,0 2-1 0 0,22 5 1 0 0,-29-6-19 0 0,-1 1-1 0 0,1-1 1 0 0,-1 1-1 0 0,0 0 1 0 0,0 0-1 0 0,0 1 1 0 0,0 0-1 0 0,-1 0 1 0 0,0 0-1 0 0,1 0 1 0 0,3 6-1 0 0,-2-3 16 0 0,-1 1 0 0 0,0 0 0 0 0,-1 1 0 0 0,0-1 0 0 0,0 1-1 0 0,4 13 1 0 0,-2 3 22 0 0,-1 1-1 0 0,-1 1 0 0 0,-1-1 1 0 0,-1 28-1 0 0,-2 26 25 0 0,-18 126 0 0 0,-29 78 129 0 0,35-216-174 0 0,-28 177 882 0 0,-12 379 0 0 0,54 20 1024 0 0,11-416-1636 0 0,-12-211-227 0 0,1 12 94 0 0,-2 0 0 0 0,-1 1-1 0 0,-7 44 1 0 0,6-67-106 0 0,1-3-27 0 0,0-1 0 0 0,0 0-1 0 0,-1 0 1 0 0,1 1 0 0 0,-1-1-1 0 0,0 0 1 0 0,0 0-1 0 0,0 0 1 0 0,0-1 0 0 0,0 1-1 0 0,-1 0 1 0 0,1-1 0 0 0,-1 0-1 0 0,0 1 1 0 0,0-1-1 0 0,1 0 1 0 0,-1 0 0 0 0,-1-1-1 0 0,1 1 1 0 0,-6 2 0 0 0,-1-2 31 0 0,-1 1 0 0 0,1-1 0 0 0,-1-1 0 0 0,1 0 1 0 0,-13-1-1 0 0,13 1-37 0 0,-278-6 345 0 0,50 0-309 0 0,-649-5 77 0 0,486 2-138 0 0,-165 15-178 0 0,529-5 132 0 0,-24 1-463 0 0,-82-5 1 0 0,137 1 190 0 0,-21-3-548 0 0,26 4 611 0 0,-1 0 0 0 0,1 0 0 0 0,-1-1 0 0 0,1 1 0 0 0,0-1 0 0 0,-1 1 0 0 0,1-1 0 0 0,0 0 0 0 0,0 1 0 0 0,-1-1 0 0 0,1 0 0 0 0,0 0 0 0 0,0 0 0 0 0,-2-1 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50:43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33 640 9671 0 0,'-7'-3'875'0'0,"-9"-3"-702"0"0,15 5-96 0 0,0 1 0 0 0,1 0-1 0 0,-1-1 1 0 0,1 1 0 0 0,-1-1 0 0 0,1 1-1 0 0,-1-1 1 0 0,1 1 0 0 0,-1-1-1 0 0,1 0 1 0 0,-1 1 0 0 0,1-1-1 0 0,0 1 1 0 0,-1-1 0 0 0,1 0 0 0 0,0 1-1 0 0,0-1 1 0 0,-1 0 0 0 0,1 0-1 0 0,0 1 1 0 0,0-1 0 0 0,0 0-1 0 0,0 1 1 0 0,0-1 0 0 0,0 0-1 0 0,0 0 1 0 0,0 1 0 0 0,0-1 0 0 0,0 0-1 0 0,0 1 1 0 0,1-1 0 0 0,-1 0-1 0 0,0 0 1 0 0,0 1 0 0 0,1-1-1 0 0,-1 1 1 0 0,0-1 0 0 0,1 0 0 0 0,-1 1-1 0 0,1-1 1 0 0,-1 1 0 0 0,1-1-1 0 0,-1 1 1 0 0,1-1 0 0 0,0 0-1 0 0,0 0 148 0 0,12-14 305 0 0,1 1 0 0 0,0 0-1 0 0,1 1 1 0 0,0 1 0 0 0,1 0-1 0 0,18-9 1 0 0,13-11 18 0 0,53-42 8 0 0,156-105-142 0 0,60 2-1582 0 0,-241 139 714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2:09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10823 0 0,'0'0'2224'0'0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50:43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1616 10135 0 0,'0'-5'118'0'0,"1"0"-1"0"0,1 0 0 0 0,-1 1 0 0 0,1-1 0 0 0,0 0 1 0 0,0 1-1 0 0,0-1 0 0 0,1 1 0 0 0,-1 0 1 0 0,1 0-1 0 0,0 0 0 0 0,5-5 0 0 0,1-4 591 0 0,133-151 4226 0 0,-75 92-4174 0 0,226-271 1537 0 0,174-185-1570 0 0,-338 382-1727 0 0,3 3-3755 0 0,12-1-1824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50:44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1244 16007 0 0,'0'-1'731'0'0,"1"-4"-631"0"0,1 0 0 0 0,-1 1 1 0 0,1-1-1 0 0,0 0 0 0 0,1 1 0 0 0,-1-1 0 0 0,1 1 0 0 0,0 0 1 0 0,0 0-1 0 0,5-5 0 0 0,8-8-130 0 0,18-13 0 0 0,-22 19 203 0 0,152-123 469 0 0,280-210 130 0 0,-306 248-836 0 0,259-171-896 0 0,-396 266 949 0 0,313-193-3162 0 0,-151 100-2475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50:44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12895 0 0,'-10'4'1378'0'0,"9"-3"-1356"0"0,0 0 0 0 0,0-1 1 0 0,1 1-1 0 0,-1 0 1 0 0,1 0-1 0 0,-1-1 1 0 0,0 1-1 0 0,1 0 0 0 0,-1 0 1 0 0,1 0-1 0 0,0 0 1 0 0,-1 0-1 0 0,1 0 0 0 0,0 0 1 0 0,0 0-1 0 0,-1 0 1 0 0,1 0-1 0 0,0 0 1 0 0,0 0-1 0 0,0 0 0 0 0,0 0 1 0 0,0 0-1 0 0,0 0 1 0 0,1 0-1 0 0,-1 0 1 0 0,0 1-1 0 0,2 0 89 0 0,-1 1 0 0 0,0-1 0 0 0,0 0 0 0 0,1 0 0 0 0,-1 0 1 0 0,1 0-1 0 0,2 2 0 0 0,-2-2-47 0 0,7 7 170 0 0,0 0-1 0 0,1 0 1 0 0,1-1-1 0 0,-1-1 0 0 0,1 0 1 0 0,20 9-1 0 0,75 27 408 0 0,-98-40-610 0 0,66 22 210 0 0,81 14 0 0 0,80 5-39 0 0,-230-43-200 0 0,287 36 179 0 0,-106-17-5676 0 0,-87-6-311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50:44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7367 0 0,'0'0'568'0'0,"0"2"-373"0"0,12 144 8261 0 0,-9 77-6566 0 0,-3-189-1320 0 0,-16 389 1494 0 0,-8-167-1497 0 0,-18 125 411 0 0,-43 542 435 0 0,82-843-1776 0 0,4 0-1 0 0,18 139 1 0 0,-4-137-336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50:45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116 281 14543 0 0,'-5'7'167'0'0,"-1"0"0"0"0,1 0 0 0 0,0 0 1 0 0,0 0-1 0 0,1 1 0 0 0,0 0 0 0 0,1 0 0 0 0,0 0 0 0 0,0 0 0 0 0,-3 13 0 0 0,0 11 12 0 0,-3 46 0 0 0,7-60 67 0 0,-34 682 1744 0 0,36-668-2003 0 0,-2 61-280 0 0,3-280-109 0 0,-2 128 374 0 0,17-335 83 0 0,-7 323-45 0 0,2-1 0 0 0,4 2 0 0 0,36-101 0 0 0,-36 131 294 0 0,1 2 0 0 0,3 0 1 0 0,1 1-1 0 0,43-59 0 0 0,-59 89-219 0 0,1 1 0 0 0,1 0 0 0 0,-1 0 0 0 0,1 1 0 0 0,0 0 0 0 0,10-7 0 0 0,-14 11-73 0 0,0 0 1 0 0,0 0 0 0 0,0 0 0 0 0,0 0-1 0 0,1 0 1 0 0,-1 0 0 0 0,0 0 0 0 0,0 1-1 0 0,1-1 1 0 0,-1 1 0 0 0,0 0 0 0 0,1 0-1 0 0,-1 0 1 0 0,0 0 0 0 0,1 0 0 0 0,-1 0-1 0 0,0 0 1 0 0,1 1 0 0 0,-1-1 0 0 0,0 1-1 0 0,0 0 1 0 0,0 0 0 0 0,1 0 0 0 0,-1 0-1 0 0,0 0 1 0 0,2 2 0 0 0,1 1-2 0 0,0 1 1 0 0,0-1 0 0 0,-1 1-1 0 0,0 1 1 0 0,0-1-1 0 0,0 0 1 0 0,0 1 0 0 0,-1 0-1 0 0,0 0 1 0 0,0 0-1 0 0,-1 0 1 0 0,1 1 0 0 0,1 9-1 0 0,1 6 18 0 0,0 1 0 0 0,1 36 0 0 0,-5-37 13 0 0,-1 0-1 0 0,0 0 0 0 0,-2 0 1 0 0,-1 0-1 0 0,-1 0 0 0 0,0 0 1 0 0,-9 21-1 0 0,7-26 29 0 0,-1 0 1 0 0,0 0-1 0 0,-1-1 0 0 0,-1 0 1 0 0,-1 0-1 0 0,0-1 0 0 0,-1-1 1 0 0,-25 26-1 0 0,29-34-42 0 0,0 0 1 0 0,0-1-1 0 0,-1 0 0 0 0,0 0 0 0 0,0 0 0 0 0,0-1 1 0 0,0-1-1 0 0,-1 1 0 0 0,0-1 0 0 0,1-1 0 0 0,-1 0 1 0 0,0 0-1 0 0,0 0 0 0 0,-13-1 0 0 0,11 0-318 0 0,0-1 0 0 0,0-1-1 0 0,1 0 1 0 0,-1-1-1 0 0,0 0 1 0 0,0 0 0 0 0,1-1-1 0 0,-1 0 1 0 0,1-1 0 0 0,0 0-1 0 0,-17-11 1 0 0,11 4-1209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50:46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120 136 7831 0 0,'-45'217'8591'0'0,"23"-91"-6527"0"0,15-90-1764 0 0,-36 187 689 0 0,41-200-1179 0 0,9-38-306 0 0,-1 4 306 0 0,15-48-54 0 0,77-206-109 0 0,-71 205 326 0 0,2 0 1 0 0,45-69 0 0 0,-58 104 5 0 0,33-46 229 0 0,-42 63-142 0 0,1-1-1 0 0,-1 1 1 0 0,2 0 0 0 0,-1 1 0 0 0,15-10 0 0 0,-22 16-137 0 0,0 0 0 0 0,0 0 1 0 0,0 0-1 0 0,0 1 0 0 0,0-1 1 0 0,0 1-1 0 0,0-1 0 0 0,0 1 1 0 0,1-1-1 0 0,-1 1 0 0 0,0-1 1 0 0,0 1-1 0 0,1 0 0 0 0,-1 0 1 0 0,0 0-1 0 0,1 0 0 0 0,-1 0 1 0 0,0 0-1 0 0,0 0 0 0 0,1 0 1 0 0,-1 0-1 0 0,0 0 0 0 0,0 1 1 0 0,3 0-1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50:46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68 11519 0 0,'-2'-6'1191'0'0,"0"0"73"0"0,-1 0 0 0 0,1 0 0 0 0,-1 1-1 0 0,-4-8 1 0 0,5 11-993 0 0,1-1 0 0 0,-1 1 0 0 0,0 0 0 0 0,0 0 0 0 0,0 1-1 0 0,0-1 1 0 0,0 0 0 0 0,0 1 0 0 0,-3-3 0 0 0,2 3-216 0 0,1 0 0 0 0,-1 1 0 0 0,1-1 0 0 0,-1 0 0 0 0,0 1 0 0 0,0 0 0 0 0,1-1 0 0 0,-1 1 0 0 0,0 0 0 0 0,0 0 0 0 0,1 1 0 0 0,-1-1 0 0 0,0 0 0 0 0,0 1 1 0 0,1 0-1 0 0,-1 0 0 0 0,1 0 0 0 0,-1 0 0 0 0,0 0 0 0 0,-2 2 0 0 0,-5 3-23 0 0,0 0 1 0 0,1 0-1 0 0,0 1 1 0 0,1 0-1 0 0,-1 0 1 0 0,-8 12-1 0 0,-3 4 51 0 0,-17 27 0 0 0,22-28-90 0 0,1 1 1 0 0,1 1-1 0 0,1 0 0 0 0,-12 35 1 0 0,19-44 0 0 0,1 0 1 0 0,0 0-1 0 0,1 1 1 0 0,1 0-1 0 0,0-1 1 0 0,1 1-1 0 0,1 0 1 0 0,2 27-1 0 0,-1-37-2 0 0,0 0-1 0 0,1-1 1 0 0,-1 1-1 0 0,1-1 1 0 0,0 1-1 0 0,1-1 0 0 0,-1 0 1 0 0,1 0-1 0 0,0 0 1 0 0,0 0-1 0 0,1-1 0 0 0,0 1 1 0 0,-1-1-1 0 0,1 0 1 0 0,1 0-1 0 0,-1 0 1 0 0,6 4-1 0 0,-6-6-1 0 0,0 1 1 0 0,0-1-1 0 0,0 0 1 0 0,1-1-1 0 0,-1 1 0 0 0,1-1 1 0 0,-1 0-1 0 0,1 0 1 0 0,-1 0-1 0 0,1 0 1 0 0,-1-1-1 0 0,1 0 0 0 0,0 0 1 0 0,-1 0-1 0 0,1 0 1 0 0,-1-1-1 0 0,1 0 0 0 0,-1 0 1 0 0,1 0-1 0 0,-1-1 1 0 0,8-2-1 0 0,-3-1 1 0 0,1-1 1 0 0,-1 0-1 0 0,0 0 0 0 0,-1-1 0 0 0,0 0 1 0 0,0 0-1 0 0,0-1 0 0 0,9-12 0 0 0,-7 7 13 0 0,0-1-1 0 0,-1-1 1 0 0,0 0-1 0 0,10-25 1 0 0,-13 22 28 0 0,0 0 0 0 0,-1 0 0 0 0,-1 0 0 0 0,-1-1-1 0 0,1-28 1 0 0,-3 20 19 0 0,-2 0 0 0 0,-1 0 0 0 0,-6-33-1 0 0,6 51-42 0 0,0-1 0 0 0,-1 1-1 0 0,0-1 1 0 0,-8-15 0 0 0,10 22-97 0 0,0 0 0 0 0,-1 0 0 0 0,0 0 0 0 0,1 1 0 0 0,-1-1 0 0 0,0 1 0 0 0,-1 0 1 0 0,1-1-1 0 0,0 1 0 0 0,-1 0 0 0 0,1 0 0 0 0,-1 0 0 0 0,1 1 0 0 0,-1-1 0 0 0,0 1 0 0 0,0-1 1 0 0,0 1-1 0 0,-5-2 0 0 0,6 3-168 0 0,1 0 0 0 0,-1 0 0 0 0,1 0 0 0 0,-1 0 1 0 0,1 0-1 0 0,-1 0 0 0 0,1 0 0 0 0,0 1 0 0 0,-1-1 0 0 0,1 0 0 0 0,-1 1 1 0 0,1 0-1 0 0,-3 0 0 0 0,-6 5-6406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50:47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277 821 4607 0 0,'0'0'208'0'0,"1"-1"-9"0"0,14-16-685 0 0,-10 13 1902 0 0,-1 0 0 0 0,0-1 1 0 0,-1 1-1 0 0,1-1 0 0 0,-1 1 0 0 0,0-1 0 0 0,0 0 1 0 0,0 0-1 0 0,2-8 0 0 0,-5 10-1272 0 0,1 1 0 0 0,-1-1 1 0 0,-1 0-1 0 0,1 0 0 0 0,0 0 0 0 0,-1 1 1 0 0,1-1-1 0 0,-1 0 0 0 0,0 0 1 0 0,0 1-1 0 0,0-1 0 0 0,0 0 0 0 0,-1 1 1 0 0,1-1-1 0 0,0 1 0 0 0,-1 0 0 0 0,0-1 1 0 0,0 1-1 0 0,0 0 0 0 0,0 0 1 0 0,0 0-1 0 0,-2-1 0 0 0,-1-2-68 0 0,0 2-1 0 0,-1-1 0 0 0,1 0 1 0 0,0 1-1 0 0,-1 0 1 0 0,0 0-1 0 0,0 1 1 0 0,-10-3-1 0 0,10 3-69 0 0,-1 1 1 0 0,0 0-1 0 0,0 1 0 0 0,0 0 1 0 0,0 0-1 0 0,0 0 0 0 0,0 1 1 0 0,0 0-1 0 0,0 0 0 0 0,0 1 1 0 0,0 0-1 0 0,0 0 0 0 0,1 0 1 0 0,-1 1-1 0 0,1 0 0 0 0,0 0 1 0 0,0 1-1 0 0,-10 7 0 0 0,8-4 0 0 0,-1 1 0 0 0,2 0 0 0 0,-1 0 0 0 0,1 0 0 0 0,0 1 0 0 0,1 0 0 0 0,0 1 0 0 0,1-1 0 0 0,0 1 0 0 0,0 0 0 0 0,-4 14 0 0 0,3-5-14 0 0,1 0 0 0 0,1 0 0 0 0,0 0 0 0 0,1 1 0 0 0,2 0 0 0 0,0-1 0 0 0,1 21 0 0 0,1-31 3 0 0,0 0-1 0 0,1 0 1 0 0,0 1-1 0 0,1-1 1 0 0,-1 0-1 0 0,2-1 1 0 0,5 12-1 0 0,-6-14 4 0 0,0-1 1 0 0,1 0-1 0 0,-1 0 0 0 0,1 0 1 0 0,1 0-1 0 0,-1-1 0 0 0,1 1 1 0 0,-1-1-1 0 0,1 0 0 0 0,1-1 1 0 0,9 6-1 0 0,-8-6 2 0 0,0 0 0 0 0,0-1 0 0 0,0 0 0 0 0,0 0-1 0 0,1-1 1 0 0,-1 0 0 0 0,0 0 0 0 0,1-1 0 0 0,-1 1 0 0 0,1-2 0 0 0,-1 1 0 0 0,1-1-1 0 0,7-2 1 0 0,-2 0-25 0 0,-1 0 0 0 0,0-1 0 0 0,0 0 0 0 0,0-1 0 0 0,-1 0 0 0 0,22-14 0 0 0,-25 13-95 0 0,1-1 0 0 0,-1-1 0 0 0,0 1 0 0 0,-1-1 0 0 0,1-1 1 0 0,-2 1-1 0 0,1-1 0 0 0,-1 0 0 0 0,-1-1 0 0 0,1 1 0 0 0,-2-1 0 0 0,1 0 1 0 0,-1 0-1 0 0,-1-1 0 0 0,3-11 0 0 0,1-16-678 0 0,-1 0 1 0 0,0-76-1 0 0,-5 90 572 0 0,-16-663-3032 0 0,15 685 3381 0 0,-3-29 78 0 0,2 24 317 0 0,-1 17 954 0 0,2 72-323 0 0,13 107 1 0 0,-5-108-556 0 0,32 473 558 0 0,-36-508-6243 0 0,1-3-1797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50:52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2719 5527 0 0,'0'0'250'0'0,"0"-1"-2"0"0,3-4-221 0 0,-1 0 1 0 0,0 1-1 0 0,1 0 1 0 0,0-1-1 0 0,0 1 1 0 0,0 0 0 0 0,0 1-1 0 0,1-1 1 0 0,7-6-1 0 0,42-29 1086 0 0,-41 31-721 0 0,61-42 1079 0 0,91-58 83 0 0,66-38-78 0 0,288-206 201 0 0,-381 261-1437 0 0,1683-1042 976 0 0,-1678 1052-1100 0 0,603-335 1408 0 0,-377 207-638 0 0,-318 174-1481 0 0,-48 34-133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50:54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11519 0 0,'0'0'887'0'0,"3"-1"-358"0"0,31 1 1472 0 0,0 0 1 0 0,43 7-1 0 0,12 1-2511 0 0,133 1 340 0 0,372 24-74 0 0,205 70 255 0 0,-14 81 490 0 0,483 202 2019 0 0,-879-258-1228 0 0,-67-23-568 0 0,16-14-1838 0 0,-329-88-4220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2:09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0 10103 0 0,'0'0'1560'0'0,"-9"2"-1312"0"0</inkml:trace>
  <inkml:trace contextRef="#ctx0" brushRef="#br0" timeOffset="1">0 168 8751 0 0,'0'0'2744'0'0,"5"-9"-2552"0"0,2-1-64 0 0,4-2 0 0 0,1 0-3296 0 0,2-1-664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2:09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2759 0 0,'0'0'18186'0'0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2:10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0 12439 0 0,'0'0'1104'0'0,"-8"6"-880"0"0,1 0 4352 0 0</inkml:trace>
  <inkml:trace contextRef="#ctx0" brushRef="#br0" timeOffset="1">76 224 11743 0 0,'0'0'1152'0'0,"-9"6"-1024"0"0,2-1-128 0 0,-1 1 3168 0 0</inkml:trace>
  <inkml:trace contextRef="#ctx0" brushRef="#br0" timeOffset="2">0 340 9671 0 0,'0'0'5840'0'0,"9"-12"-14912"0"0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2:10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39 5983 0 0,'0'0'542'0'0,"0"-1"-446"0"0,-1 0 519 0 0,0 0 1 0 0,0 0 0 0 0,0 0-1 0 0,0 0 1 0 0,1 0-1 0 0,-1 0 1 0 0,0 0 0 0 0,1 0-1 0 0,-1 0 1 0 0,1-1 0 0 0,-1 1-1 0 0,1 0 1 0 0,0 0-1 0 0,0 0 1 0 0,-1-1 0 0 0,1 1-1 0 0,0 0 1 0 0,0-1 0 0 0,0 1-1 0 0,0 0 1 0 0,0 0-1 0 0,1-1 1 0 0,-1 1 0 0 0,1-1-1 0 0,0-3-1279 0 0,-1 4 1377 0 0,5 0-754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2:11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5063 0 0,'0'0'224'0'0,"-9"6"48"0"0,-2 1-272 0 0,-12 11 14104 0 0</inkml:trace>
  <inkml:trace contextRef="#ctx0" brushRef="#br0" timeOffset="1">16 223 12383 0 0,'0'0'1208'0'0,"-8"5"-1080"0"0,1-2 2104 0 0,13-8-2232 0 0,1-1-72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2:11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5 13823 0 0,'-8'0'6536'0'0,"13"-4"-8920"0"0</inkml:trace>
  <inkml:trace contextRef="#ctx0" brushRef="#br0" timeOffset="1">23 443 7831 0 0,'-7'6'696'0'0,"-1"1"-560"0"0,1 1-136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2:11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4607 0 0,'0'0'6384'0'0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2:03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 10135 0 0,'-6'-2'298'0'0,"-13"2"548"0"0,19 0-779 0 0,-1 0 0 0 0,1 0-1 0 0,0 0 1 0 0,-1 0-1 0 0,1 0 1 0 0,0 0 0 0 0,-1 0-1 0 0,1 1 1 0 0,0-1 0 0 0,0 0-1 0 0,-1 0 1 0 0,1 0-1 0 0,0 0 1 0 0,-1 0 0 0 0,1 0-1 0 0,0 1 1 0 0,0-1-1 0 0,-1 0 1 0 0,1 0 0 0 0,0 0-1 0 0,0 1 1 0 0,-1-1 0 0 0,1 0-1 0 0,0 0 1 0 0,0 1-1 0 0,0-1 1 0 0,0 0 0 0 0,-1 1-1 0 0,1-1 1 0 0,0 1-1 0 0,3 9 606 0 0,15 8-291 0 0,-11-13-293 0 0,1 0 0 0 0,0-1 0 0 0,0 0 0 0 0,0 0 0 0 0,1-1 0 0 0,9 3 0 0 0,56 10 229 0 0,-56-13-248 0 0,565 91 1039 0 0,-357-61-912 0 0,1205 137 1660 0 0,-863-136-1016 0 0,-358-40-51 0 0,-84-7-2079 0 0,-44 0-3275 0 0,-62 8-1601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2:57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30 785 7367 0 0,'6'-87'1224'0'0,"7"-60"6303"0"0,-2 77-682 0 0,-11 72-6314 0 0,-25 285 2372 0 0,8-136-2584 0 0,5 13-270 0 0,7 1 0 0 0,18 188 0 0 0,-11-334-87 0 0,-2-5-5 0 0,1 1-1 0 0,1-1 1 0 0,1 0 0 0 0,0 1-1 0 0,0-1 1 0 0,8 16 0 0 0,-11-29 31 0 0,0-1 0 0 0,1 1 1 0 0,-1 0-1 0 0,0-1 0 0 0,1 1 1 0 0,-1 0-1 0 0,0-1 0 0 0,1 1 0 0 0,-1-1 1 0 0,1 1-1 0 0,-1-1 0 0 0,1 1 1 0 0,0-1-1 0 0,-1 1 0 0 0,1-1 0 0 0,-1 0 1 0 0,1 1-1 0 0,0-1 0 0 0,-1 0 1 0 0,2 1-1 0 0,-1-1 1 0 0,-1 0 0 0 0,1 0 0 0 0,0 0 1 0 0,-1 0-1 0 0,1 0 0 0 0,-1-1 0 0 0,1 1 0 0 0,0 0 1 0 0,-1 0-1 0 0,1-1 0 0 0,-1 1 0 0 0,1 0 0 0 0,-1-1 0 0 0,1 1 1 0 0,-1 0-1 0 0,1-1 0 0 0,-1 1 0 0 0,1-2 0 0 0,3-2-33 0 0,-1 0 0 0 0,0 0-1 0 0,-1-1 1 0 0,4-6 0 0 0,-6 10 42 0 0,18-39-156 0 0,22-76-1 0 0,1-47 58 0 0,-33 131 74 0 0,41-190 1 0 0,77-280-23 0 0,-108 447 48 0 0,-4 6 5 0 0,3 0 1 0 0,39-77-1 0 0,-54 123 7 0 0,0-1 0 0 0,1 0 0 0 0,-1 0 0 0 0,1 1-1 0 0,0 0 1 0 0,3-4 0 0 0,-6 6-8 0 0,1 1 1 0 0,-1 0-1 0 0,0 0 0 0 0,0-1 1 0 0,1 1-1 0 0,-1 0 0 0 0,0 0 1 0 0,1 0-1 0 0,-1 0 0 0 0,0-1 1 0 0,1 1-1 0 0,-1 0 0 0 0,0 0 1 0 0,1 0-1 0 0,-1 0 0 0 0,1 0 1 0 0,-1 0-1 0 0,0 0 0 0 0,1 0 1 0 0,-1 0-1 0 0,0 0 0 0 0,1 0 1 0 0,0 0-1 0 0,0 1 4 0 0,0 0-1 0 0,0 0 0 0 0,0 0 1 0 0,0 0-1 0 0,0 0 0 0 0,0 0 1 0 0,0 1-1 0 0,-1-1 1 0 0,1 0-1 0 0,0 0 0 0 0,-1 1 1 0 0,1-1-1 0 0,-1 1 1 0 0,1-1-1 0 0,-1 0 0 0 0,1 3 1 0 0,3 27 47 0 0,-4-30-48 0 0,12 195 75 0 0,-8-114-67 0 0,1 30-14 0 0,35 356 0 0 0,-40-467 0 0 0,16 81 0 0 0,-12-70 0 0 0,-1 1 0 0 0,2-1 0 0 0,-1-1 0 0 0,10 17 0 0 0,-13-27 1 0 0,-1 0 0 0 0,1 0-1 0 0,-1 0 1 0 0,1 0 0 0 0,-1 0 0 0 0,1 0 0 0 0,0 0-1 0 0,0-1 1 0 0,-1 1 0 0 0,1 0 0 0 0,0 0-1 0 0,0-1 1 0 0,0 1 0 0 0,-1-1 0 0 0,1 1 0 0 0,0-1-1 0 0,0 1 1 0 0,0-1 0 0 0,0 1 0 0 0,2-1-1 0 0,-2 0 2 0 0,0 0 0 0 0,0 0 0 0 0,-1 0 0 0 0,1-1 0 0 0,0 1 0 0 0,0 0 0 0 0,0-1 0 0 0,-1 1-1 0 0,1 0 1 0 0,0-1 0 0 0,-1 1 0 0 0,1-1 0 0 0,0 1 0 0 0,-1-1 0 0 0,1 0 0 0 0,-1 1 0 0 0,1-1-1 0 0,-1 0 1 0 0,1 1 0 0 0,0-2 0 0 0,2-5 17 0 0,1 0-1 0 0,-1 0 1 0 0,0 0-1 0 0,2-10 1 0 0,-5 16-16 0 0,13-49 206 0 0,9-73 0 0 0,-3-54 90 0 0,-12 102-216 0 0,15-712 341 0 0,-22 762-578 0 0,-3-40 131 0 0,2 58-402 0 0,0-1 0 0 0,0 1 0 0 0,-1 0 0 0 0,0 0 0 0 0,0-1 0 0 0,-4-6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2:58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413 517 17191 0 0,'-38'-63'2212'0'0,"25"39"-779"0"0,-22-28-1 0 0,30 44-1132 0 0,-1 1 0 0 0,0 1-1 0 0,0-1 1 0 0,-1 1-1 0 0,0 0 1 0 0,0 0-1 0 0,-12-7 1 0 0,15 11-225 0 0,0 1 0 0 0,1-1 1 0 0,-1 1-1 0 0,0-1 0 0 0,0 1 0 0 0,0 0 1 0 0,0 1-1 0 0,0-1 0 0 0,0 1 0 0 0,-1 0 1 0 0,1 0-1 0 0,0 0 0 0 0,0 0 0 0 0,0 1 1 0 0,0 0-1 0 0,0 0 0 0 0,0 0 0 0 0,0 0 1 0 0,-4 2-1 0 0,-1 2-33 0 0,0 0 0 0 0,0 0 0 0 0,0 1 0 0 0,1 0 1 0 0,0 0-1 0 0,0 1 0 0 0,0 0 0 0 0,1 1 0 0 0,0 0 1 0 0,1 0-1 0 0,0 0 0 0 0,0 1 0 0 0,0 0 0 0 0,-4 12 0 0 0,-2 5-33 0 0,1 0 0 0 0,2 0 0 0 0,0 1 0 0 0,-4 29 0 0 0,9-38-9 0 0,1 1 0 0 0,1-1 0 0 0,1 0 0 0 0,2 29 0 0 0,-1-39 0 0 0,1-1 0 0 0,0 1 0 0 0,1 0 0 0 0,0-1 0 0 0,0 0 0 0 0,0 1 0 0 0,1-1 0 0 0,0 0 0 0 0,0 0 0 0 0,1 0 0 0 0,0-1 0 0 0,0 1 0 0 0,8 8 0 0 0,-8-12-5 0 0,0 0 0 0 0,0 1 0 0 0,0-1 0 0 0,0-1-1 0 0,1 1 1 0 0,-1-1 0 0 0,1 0 0 0 0,0 0 0 0 0,-1 0 0 0 0,1 0 0 0 0,0-1 0 0 0,0 0-1 0 0,0 0 1 0 0,0 0 0 0 0,1-1 0 0 0,-1 0 0 0 0,0 0 0 0 0,0 0 0 0 0,0 0 0 0 0,10-3 0 0 0,-2 0-9 0 0,-1 0 0 0 0,1-1 0 0 0,-1 0 0 0 0,0-1 0 0 0,0 0 0 0 0,0-1 0 0 0,11-8 0 0 0,-15 9 2 0 0,0 0 0 0 0,-1-1-1 0 0,1-1 1 0 0,-1 1-1 0 0,-1-1 1 0 0,1 0 0 0 0,-1-1-1 0 0,0 1 1 0 0,-1-1-1 0 0,1 0 1 0 0,-2-1 0 0 0,1 1-1 0 0,-1-1 1 0 0,-1 0-1 0 0,1 0 1 0 0,-1 0 0 0 0,-1-1-1 0 0,0 1 1 0 0,0-1-1 0 0,-1 1 1 0 0,0-1 0 0 0,-1-9-1 0 0,0 2 12 0 0,-1 0 1 0 0,0 1-1 0 0,-1-1 0 0 0,-1 1 0 0 0,0 0 1 0 0,-1 0-1 0 0,-1 0 0 0 0,-1 0 0 0 0,0 1 1 0 0,-1 0-1 0 0,0 0 0 0 0,-2 1 0 0 0,1 0 1 0 0,-2 0-1 0 0,-19-21 0 0 0,24 30-7 0 0,0 0-1 0 0,-1 0 1 0 0,0 0-1 0 0,0 1 0 0 0,0 0 1 0 0,0 0-1 0 0,-1 1 1 0 0,1 0-1 0 0,-13-4 1 0 0,15 5 0 0 0,0 1 0 0 0,0 0 0 0 0,0 1 0 0 0,0-1-1 0 0,0 1 1 0 0,0-1 0 0 0,0 1 0 0 0,-1 0 0 0 0,1 1 0 0 0,0-1 0 0 0,0 1 0 0 0,0 0 0 0 0,0 0 0 0 0,0 0 0 0 0,0 0 0 0 0,0 1 0 0 0,1 0-1 0 0,-6 2 1 0 0,7-3-4 0 0,1 0-1 0 0,0 0 1 0 0,0 0-1 0 0,-1-1 0 0 0,1 1 1 0 0,0 0-1 0 0,0 1 1 0 0,0-1-1 0 0,0 0 0 0 0,0 0 1 0 0,1 0-1 0 0,-1 0 1 0 0,0 1-1 0 0,0-1 0 0 0,1 0 1 0 0,-1 1-1 0 0,1-1 1 0 0,-1 1-1 0 0,1-1 0 0 0,0 1 1 0 0,-1-1-1 0 0,1 1 1 0 0,0-1-1 0 0,0 1 0 0 0,0-1 1 0 0,0 1-1 0 0,0-1 0 0 0,0 1 1 0 0,1-1-1 0 0,-1 0 1 0 0,0 1-1 0 0,1 1 0 0 0,1 0-27 0 0,-1-1-1 0 0,1 1 0 0 0,-1-1 1 0 0,1 1-1 0 0,0-1 0 0 0,0 1 1 0 0,0-1-1 0 0,0 0 0 0 0,1 0 0 0 0,-1 0 1 0 0,0 0-1 0 0,1-1 0 0 0,-1 1 1 0 0,6 2-1 0 0,0-1-75 0 0,1 0 1 0 0,0 0 0 0 0,0-1-1 0 0,1-1 1 0 0,-1 1 0 0 0,0-1 0 0 0,0-1-1 0 0,1 0 1 0 0,-1 0 0 0 0,0-1-1 0 0,0 0 1 0 0,11-2 0 0 0,0-2-36 0 0,1-1 1 0 0,-1 0 0 0 0,0-2-1 0 0,23-11 1 0 0,93-64 244 0 0,-125 76-4 0 0,-10 6-59 0 0,-1 0 1 0 0,1 1-1 0 0,0-1 0 0 0,0 0 1 0 0,0 1-1 0 0,0-1 0 0 0,0 1 1 0 0,0-1-1 0 0,0 1 0 0 0,0 0 0 0 0,0-1 1 0 0,1 1-1 0 0,-1 0 0 0 0,0 0 1 0 0,0 0-1 0 0,0 0 0 0 0,0 0 0 0 0,0 0 1 0 0,0 0-1 0 0,1 0 0 0 0,-1 0 1 0 0,0 0-1 0 0,0 1 0 0 0,0-1 1 0 0,0 0-1 0 0,0 1 0 0 0,0-1 0 0 0,0 1 1 0 0,0-1-1 0 0,0 1 0 0 0,2 1 1 0 0,-1 1 28 0 0,0-1 1 0 0,0 1 0 0 0,0 0-1 0 0,0 0 1 0 0,0 1 0 0 0,-1-1-1 0 0,1 0 1 0 0,-1 1-1 0 0,1 3 1 0 0,5 19 93 0 0,6 53 0 0 0,-3-18-150 0 0,0 0 11 0 0,-7-36-3 0 0,1 1 0 0 0,2-1 1 0 0,11 33-1 0 0,-12-48-12 0 0,-5-9 1 0 0,0 0 0 0 0,0-1 1 0 0,1 1-1 0 0,-1-1 0 0 0,0 1 0 0 0,1-1 0 0 0,-1 1 0 0 0,1-1 0 0 0,-1 0 1 0 0,0 1-1 0 0,1-1 0 0 0,-1 1 0 0 0,1-1 0 0 0,-1 0 0 0 0,1 1 1 0 0,-1-1-1 0 0,1 0 0 0 0,-1 1 0 0 0,1-1 0 0 0,0 0 0 0 0,0 0 0 0 0,3-1 65 0 0,-2 0-54 0 0,-1 0 0 0 0,1 0 0 0 0,0 1 0 0 0,-1-1 0 0 0,1 0 1 0 0,-1-1-1 0 0,0 1 0 0 0,1 0 0 0 0,-1 0 0 0 0,0 0 0 0 0,0-1 0 0 0,0 1 1 0 0,2-3-1 0 0,12-23 234 0 0,-12 20-138 0 0,19-43 485 0 0,21-71-1 0 0,-23 62-400 0 0,18-51-56 0 0,15-42-679 0 0,-20 51-3701 0 0,-24 70-3953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2:58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10135 0 0,'-1'2'4738'0'0,"-2"6"-3569"0"0,0 0 0 0 0,1 0 0 0 0,0 0 1 0 0,1 0-1 0 0,-1 11 0 0 0,1 46 243 0 0,1-46-949 0 0,3 263 1644 0 0,21-2-1613 0 0,-17-226-494 0 0,3-1 0 0 0,17 55-1 0 0,-18-88-75 0 0,-9-20 70 0 0,0 1 1 0 0,1-1-1 0 0,-1 0 0 0 0,0 1 0 0 0,1-1 1 0 0,-1 0-1 0 0,0 1 0 0 0,1-1 0 0 0,-1 0 1 0 0,1 1-1 0 0,-1-1 0 0 0,1 0 0 0 0,-1 0 1 0 0,1 0-1 0 0,-1 1 0 0 0,1-1 0 0 0,-1 0 1 0 0,1 0-1 0 0,-1 0 0 0 0,1 0 0 0 0,-1 0 1 0 0,1 0-1 0 0,-1 0 0 0 0,1 0 0 0 0,-1 0 1 0 0,1 0-1 0 0,-1 0 0 0 0,1 0 0 0 0,-1 0 0 0 0,1 0 1 0 0,-1-1-1 0 0,0 1 0 0 0,1 0 0 0 0,-1 0 1 0 0,1-1-1 0 0,-1 1 0 0 0,1 0 0 0 0,-1 0 1 0 0,0-1-1 0 0,1 1 0 0 0,-1 0 0 0 0,1-1 1 0 0,-1 1-1 0 0,0-1 0 0 0,0 1 0 0 0,1-1 1 0 0,-1 0-1 0 0,1 1-5 0 0,4-7-40 0 0,0-1 0 0 0,0 0 0 0 0,-1 0 0 0 0,0 0-1 0 0,4-10 1 0 0,13-47-89 0 0,-17 52 138 0 0,-4 13 2 0 0,55-172-182 0 0,-37 123 83 0 0,35-66 0 0 0,-46 99 88 0 0,-5 11 16 0 0,0 0 0 0 0,1 0 0 0 0,0 0 0 0 0,0 1 0 0 0,6-8 0 0 0,-8 11 147 0 0,-1 3 25 0 0,-23 106 848 0 0,1-2-314 0 0,17-66-391 0 0,1-1 0 0 0,2 48 0 0 0,2-75-293 0 0,1 0 0 0 0,0-1 0 0 0,1 1 0 0 0,1 0 0 0 0,0-1-1 0 0,0 1 1 0 0,1-1 0 0 0,0 0 0 0 0,1 0 0 0 0,0 0 0 0 0,13 17 0 0 0,-15-24-108 0 0,0 0 0 0 0,0 0 0 0 0,1-1 0 0 0,-1 1 0 0 0,1-1 0 0 0,0 0 0 0 0,0 0 0 0 0,0-1 0 0 0,1 1 0 0 0,-1-1 0 0 0,1 0 0 0 0,-1 0 0 0 0,1 0 0 0 0,0 0 0 0 0,-1-1 0 0 0,1 0 0 0 0,0 0 0 0 0,0 0 0 0 0,0-1 0 0 0,0 0 0 0 0,0 0 0 0 0,10-1 0 0 0,-6 0-510 0 0,0-1-1 0 0,-1-1 1 0 0,1 1-1 0 0,-1-1 1 0 0,1-1-1 0 0,-1 0 1 0 0,0 0-1 0 0,0 0 1 0 0,-1-1-1 0 0,1 0 1 0 0,-1-1-1 0 0,6-6 1 0 0,8-8-1900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2:59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484 100 455 0 0,'-7'-32'-2179'0'0,"6"27"3175"0"0,-1 0 0 0 0,0 1 0 0 0,0-1 0 0 0,-1 1 1 0 0,1 0-1 0 0,-1 0 0 0 0,-5-7 1 0 0,6 9-87 0 0,-1 0 1 0 0,1-1-1 0 0,-1 1 0 0 0,1 0 1 0 0,-1 0-1 0 0,0 1 0 0 0,1-1 1 0 0,-1 0-1 0 0,0 1 1 0 0,0 0-1 0 0,0 0 0 0 0,-4-1 1 0 0,4 1-325 0 0,-1 1 0 0 0,1-1 0 0 0,-1 1 0 0 0,1 0 0 0 0,-1 0 1 0 0,0 0-1 0 0,-5 2 0 0 0,0 0-315 0 0,1 1 1 0 0,-1 0-1 0 0,1 0 1 0 0,0 1-1 0 0,0 0 1 0 0,0 1-1 0 0,0 0 1 0 0,1 0 0 0 0,0 0-1 0 0,0 1 1 0 0,0 0-1 0 0,1 0 1 0 0,0 1-1 0 0,0 0 1 0 0,1 0-1 0 0,-1 0 1 0 0,2 1-1 0 0,-7 12 1 0 0,7-12-243 0 0,0 0 0 0 0,1 0 0 0 0,0 1 0 0 0,0-1 0 0 0,1 0 0 0 0,0 1 0 0 0,1 0 0 0 0,0-1 0 0 0,0 1 0 0 0,0 0 0 0 0,2 0 0 0 0,-1-1 0 0 0,1 1-1 0 0,0 0 1 0 0,1 0 0 0 0,0-1 0 0 0,0 1 0 0 0,1-1 0 0 0,3 9 0 0 0,1-5-27 0 0,0 0 0 0 0,1 0 0 0 0,1 0 0 0 0,0-1 0 0 0,11 11-1 0 0,55 46-1 0 0,-47-45 0 0 0,32 36 0 0 0,-58-58 1 0 0,-1 1 1 0 0,0-1-1 0 0,1 1 1 0 0,-1 0-1 0 0,0 0 1 0 0,0 0-1 0 0,0-1 0 0 0,0 1 1 0 0,0 0-1 0 0,0 0 1 0 0,-1 0-1 0 0,1 0 1 0 0,-1 0-1 0 0,1 0 0 0 0,-1 1 1 0 0,0-1-1 0 0,0 3 1 0 0,0-4 6 0 0,-1 1 0 0 0,1-1 0 0 0,-1 1 0 0 0,1-1 0 0 0,-1 0 0 0 0,0 0 0 0 0,1 1 0 0 0,-1-1 0 0 0,0 0 0 0 0,0 0 0 0 0,0 0 0 0 0,0 0 0 0 0,0 0 0 0 0,0 0 0 0 0,0 0 0 0 0,-1 0 0 0 0,1 0 0 0 0,0-1 0 0 0,0 1 0 0 0,-1 0 1 0 0,1-1-1 0 0,0 1 0 0 0,-1-1 0 0 0,1 1 0 0 0,-3-1 0 0 0,-9 3 90 0 0,-1 0-1 0 0,0-2 1 0 0,1 0 0 0 0,-1 0 0 0 0,-24-3 0 0 0,5-1 60 0 0,-41-11-1 0 0,49 7-191 0 0,0 0 0 0 0,-45-20-1 0 0,61 23-66 0 0,1 0 0 0 0,-1-1 0 0 0,1 0 0 0 0,1 0-1 0 0,-1-1 1 0 0,1 1 0 0 0,0-2 0 0 0,0 1 0 0 0,1-1-1 0 0,0 0 1 0 0,-8-11 0 0 0,12 12-145 0 0,-1 1 0 0 0,1 0 1 0 0,0-1-1 0 0,0 1 0 0 0,0-1 0 0 0,1 0 1 0 0,0 0-1 0 0,0 1 0 0 0,0-1 0 0 0,1 0 0 0 0,0 0 1 0 0,0 0-1 0 0,1 0 0 0 0,1-7 0 0 0,0 2-407 0 0,1 1 0 0 0,0-1 1 0 0,1 1-1 0 0,0 0 0 0 0,1 0 0 0 0,9-17 0 0 0,12-11-1398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2:59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6911 0 0,'19'-15'1078'0'0,"25"-14"-1"0"0,-38 26-112 0 0,1-1 1 0 0,-1 1-1 0 0,1 1 1 0 0,0-1-1 0 0,0 1 1 0 0,0 0-1 0 0,0 0 1 0 0,10 0-1 0 0,-16 2-798 0 0,1 0 0 0 0,0 0 0 0 0,0 0 0 0 0,-1 0 0 0 0,1 1 0 0 0,0-1 0 0 0,-1 0 0 0 0,1 1 0 0 0,0 0 0 0 0,-1-1-1 0 0,1 1 1 0 0,-1 0 0 0 0,1 0 0 0 0,-1 0 0 0 0,1-1 0 0 0,-1 2 0 0 0,1-1 0 0 0,-1 0 0 0 0,0 0 0 0 0,0 0 0 0 0,0 1 0 0 0,0-1 0 0 0,1 0 0 0 0,-2 1-1 0 0,1-1 1 0 0,0 1 0 0 0,0 0 0 0 0,0-1 0 0 0,-1 1 0 0 0,1-1 0 0 0,-1 1 0 0 0,1 2 0 0 0,1 6 240 0 0,0 1 0 0 0,-1-1 0 0 0,-1 0 0 0 0,0 14 0 0 0,0-16-187 0 0,-13 184 2155 0 0,0-17-1342 0 0,12-135-796 0 0,2 0 0 0 0,10 68 0 0 0,-8-94-218 0 0,0 0-1 0 0,1 0 0 0 0,1 0 0 0 0,0 0 1 0 0,1-1-1 0 0,0 1 0 0 0,1-2 0 0 0,0 1 1 0 0,1-1-1 0 0,17 20 0 0 0,-20-27-51 0 0,-1-1-1 0 0,1 0 1 0 0,0 0 0 0 0,0-1-1 0 0,0 1 1 0 0,0-1-1 0 0,0 0 1 0 0,1-1 0 0 0,0 1-1 0 0,-1-1 1 0 0,1 0-1 0 0,0-1 1 0 0,0 1 0 0 0,0-1-1 0 0,0 0 1 0 0,0-1-1 0 0,0 1 1 0 0,9-2 0 0 0,-10 1-264 0 0,0-1 1 0 0,0 1-1 0 0,0-1 1 0 0,0-1-1 0 0,0 1 1 0 0,-1-1-1 0 0,1 1 1 0 0,0-1-1 0 0,-1-1 1 0 0,1 1 0 0 0,-1-1-1 0 0,0 0 1 0 0,0 0-1 0 0,0 0 1 0 0,0 0-1 0 0,0-1 1 0 0,-1 1-1 0 0,0-1 1 0 0,1 0-1 0 0,-2 0 1 0 0,1 0-1 0 0,4-8 1 0 0,-1-4-1363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2:59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25 140 8287 0 0,'-5'-2'521'0'0,"-3"0"-24"0"0,-4 1 6655 0 0,19-1-3880 0 0,4-5-2483 0 0,-3 3-309 0 0,24-10 160 0 0,1 2 1 0 0,0 2 0 0 0,57-11-1 0 0,-46 11-348 0 0,14-4-10 0 0,74-15 208 0 0,-104 25-317 0 0,1 0 1 0 0,46 1-1 0 0,-66 3-86 0 0,0 0 0 0 0,1 1-1 0 0,-1 1 1 0 0,0 0 0 0 0,0 0-1 0 0,0 0 1 0 0,0 1-1 0 0,16 8 1 0 0,-19-7-12 0 0,1 0 0 0 0,-1 0-1 0 0,0 1 1 0 0,0 0 0 0 0,-1 0 0 0 0,1 0 0 0 0,-1 1-1 0 0,0 0 1 0 0,-1 0 0 0 0,0 0 0 0 0,6 10 0 0 0,6 17 157 0 0,-2 2-1 0 0,-1 0 1 0 0,13 52 0 0 0,-5-11-75 0 0,-9-31-75 0 0,4 15 5 0 0,-14-54-74 0 0,0-1-1 0 0,0 0 0 0 0,1 1 1 0 0,0-1-1 0 0,0 0 1 0 0,0-1-1 0 0,1 1 1 0 0,3 4-1 0 0,-6-8 23 0 0,-4-19-361 0 0,-5 3 205 0 0,0 0-1 0 0,-1 0 0 0 0,0 1 0 0 0,-16-18 0 0 0,-2-3-37 0 0,18 23 121 0 0,0 0 0 0 0,0 1 0 0 0,-1 0 0 0 0,-1 1-1 0 0,0 0 1 0 0,0 0 0 0 0,-21-12 0 0 0,28 19 58 0 0,0 1 0 0 0,0 0 1 0 0,-1 0-1 0 0,1 0 0 0 0,0 1 0 0 0,-1 0 1 0 0,1-1-1 0 0,-1 1 0 0 0,1 1 0 0 0,-1-1 0 0 0,1 1 1 0 0,-1 0-1 0 0,0 0 0 0 0,1 0 0 0 0,-1 0 1 0 0,1 1-1 0 0,-1 0 0 0 0,1 0 0 0 0,-1 0 1 0 0,1 1-1 0 0,-1-1 0 0 0,1 1 0 0 0,0 0 1 0 0,0 0-1 0 0,0 1 0 0 0,0-1 0 0 0,0 1 1 0 0,-4 4-1 0 0,2-1 41 0 0,0 0 0 0 0,1 0 0 0 0,0 0 0 0 0,0 1 0 0 0,1 0 0 0 0,-1-1 0 0 0,1 2 0 0 0,1-1 0 0 0,0 0 0 0 0,0 1 0 0 0,-2 8 0 0 0,1-3 2 0 0,1 0 0 0 0,1 0 0 0 0,1 0 0 0 0,-1 1-1 0 0,3 25 1 0 0,-1-32-44 0 0,1-1 0 0 0,0 0 0 0 0,0 0 1 0 0,1 0-1 0 0,-1 0 0 0 0,2 0 0 0 0,-1 0 0 0 0,0 0 0 0 0,1 0 0 0 0,0-1 0 0 0,1 1 0 0 0,-1-1 1 0 0,1 0-1 0 0,0 0 0 0 0,0-1 0 0 0,1 1 0 0 0,-1-1 0 0 0,1 0 0 0 0,5 4 0 0 0,-3-3-37 0 0,0-1-1 0 0,0-1 1 0 0,1 1-1 0 0,-1-1 1 0 0,1 0-1 0 0,0-1 0 0 0,-1 0 1 0 0,1 0-1 0 0,0-1 1 0 0,0 0-1 0 0,0 0 1 0 0,1-1-1 0 0,-1 0 1 0 0,11-1-1 0 0,2-2-345 0 0,-1-1 0 0 0,1 0 0 0 0,-1-2 0 0 0,0 0 0 0 0,0-1 0 0 0,36-20 0 0 0,-41 19-541 0 0,0-2 1 0 0,-1 0-1 0 0,0 0 1 0 0,-1-2-1 0 0,0 1 1 0 0,-1-2-1 0 0,0 0 0 0 0,18-25 1 0 0,-12 9-919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3:00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44 11455 0 0,'-3'-8'1040'0'0,"1"-1"-2424"0"0,-1-10 5001 0 0,2 11 823 0 0,4 19-2385 0 0,1 23-458 0 0,1 67-1 0 0,-3-33-601 0 0,17 163 1271 0 0,-9-120-1831 0 0,30 158-757 0 0,-29-211-913 0 0,-9-45-11 0 0,1-2-3552 0 0,-3-8 2856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3:00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46 268 1375 0 0,'-4'2'188'0'0,"-1"0"-185"0"0,1 1-1 0 0,-1 0 1 0 0,1 1 0 0 0,0-1-1 0 0,0 1 1 0 0,-5 5 0 0 0,8-8 254 0 0,0 1-1 0 0,1-1 1 0 0,-1 0 0 0 0,1 0 0 0 0,-1 0 0 0 0,1 1 0 0 0,-1-1-1 0 0,1 0 1 0 0,-1 0 0 0 0,1 1 0 0 0,0-1 0 0 0,0 0 0 0 0,0 2 0 0 0,0-1 529 0 0,0 0 1 0 0,1 0 0 0 0,-1-1-1 0 0,0 1 1 0 0,1 0 0 0 0,0-1-1 0 0,-1 1 1 0 0,1-1 0 0 0,0 1 0 0 0,0-1-1 0 0,0 1 1 0 0,2 1 0 0 0,0 2 137 0 0,2-1 1 0 0,-1 1 0 0 0,0-1 0 0 0,1-1 0 0 0,0 1 0 0 0,7 4 0 0 0,-3-3-443 0 0,0 0 0 0 0,0-1 0 0 0,12 3 1 0 0,7 1-635 0 0,47 6-1 0 0,-60-11 560 0 0,28 3-772 0 0,0-2 0 0 0,0-2 0 0 0,0-1 0 0 0,0-2 0 0 0,0-3 0 0 0,0-1 0 0 0,-1-2 0 0 0,58-17 0 0 0,-79 18 100 0 0,-9 1 165 0 0,0 1 1 0 0,0 1-1 0 0,1 0 1 0 0,-1 1-1 0 0,1 0 1 0 0,24 1-1 0 0,-35 1 195 0 0,1 1 0 0 0,-1-1 0 0 0,0 1 0 0 0,0 0 0 0 0,0 0 0 0 0,0 0 0 0 0,0 0 0 0 0,0 0 0 0 0,0 0 0 0 0,0 0 0 0 0,0 1 0 0 0,-1-1 0 0 0,1 1 0 0 0,0-1 0 0 0,-1 1 0 0 0,1 0 0 0 0,-1 0 0 0 0,0 0 0 0 0,0 0-1 0 0,0 0 1 0 0,1 0 0 0 0,-2 0 0 0 0,1 0 0 0 0,1 4 0 0 0,1 6 508 0 0,0 0 0 0 0,-1 0 0 0 0,2 18 0 0 0,-3-15-240 0 0,4 133 2072 0 0,-2-24-2032 0 0,0-70-1041 0 0,-2-19-4195 0 0</inkml:trace>
  <inkml:trace contextRef="#ctx0" brushRef="#br0" timeOffset="1">937 150 455 0 0,'2'-41'0'0'0,"-4"23"0"0"0,1 0 0 0 0,-1 0 0 0 0,2 2 0 0 0,-1 1 0 0 0,-1 5 2944 0 0,2-3 8624 0 0,2 21-11568 0 0,-1 6-5976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3:01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464 320 9215 0 0,'6'-4'950'0'0,"-3"2"-465"0"0,0-1 0 0 0,0 1 0 0 0,-1-1 0 0 0,1 1 0 0 0,-1-1 0 0 0,1 0 0 0 0,-1 0 0 0 0,0 0 0 0 0,0 0 0 0 0,0 0 0 0 0,-1 0 0 0 0,2-5 0 0 0,-2 5-79 0 0,0 0-1 0 0,-1 0 1 0 0,0 0-1 0 0,1 0 1 0 0,-1 0-1 0 0,-1 0 1 0 0,1 0-1 0 0,0 0 1 0 0,-1 0-1 0 0,1 0 1 0 0,-1 0-1 0 0,0 0 0 0 0,0 0 1 0 0,0 0-1 0 0,-2-3 1 0 0,-2-5-202 0 0,-1 1 1 0 0,0 0-1 0 0,-1 0 1 0 0,1 0-1 0 0,-2 1 0 0 0,1 0 1 0 0,-2 1-1 0 0,1 0 1 0 0,-1 0-1 0 0,0 0 1 0 0,0 1-1 0 0,-16-8 0 0 0,17 11-90 0 0,0 0-1 0 0,1 1 0 0 0,-1 0 0 0 0,0 1 1 0 0,0-1-1 0 0,-1 2 0 0 0,1-1 0 0 0,0 1 1 0 0,-1 0-1 0 0,1 1 0 0 0,-1 0 0 0 0,1 1 1 0 0,0-1-1 0 0,-1 1 0 0 0,1 1 0 0 0,0 0 1 0 0,0 0-1 0 0,-10 4 0 0 0,4 0-82 0 0,0 1 1 0 0,0 0-1 0 0,1 1 0 0 0,0 0 0 0 0,1 1 1 0 0,0 0-1 0 0,0 1 0 0 0,1 1 0 0 0,1 0 0 0 0,-1 0 1 0 0,2 1-1 0 0,-1 0 0 0 0,-12 24 0 0 0,16-25-4 0 0,0 1 0 0 0,1-1-1 0 0,1 1 1 0 0,0 0 0 0 0,0 1-1 0 0,1-1 1 0 0,1 1 0 0 0,0-1-1 0 0,1 1 1 0 0,0 0 0 0 0,1 0-1 0 0,0-1 1 0 0,1 1 0 0 0,0 0-1 0 0,1 0 1 0 0,7 21 0 0 0,-6-24-30 0 0,1-1 0 0 0,0 1 0 0 0,1-1 0 0 0,0-1 1 0 0,0 1-1 0 0,1-1 0 0 0,0 1 0 0 0,0-2 0 0 0,1 1 0 0 0,0-1 0 0 0,0 0 1 0 0,1 0-1 0 0,0-1 0 0 0,0 0 0 0 0,0-1 0 0 0,1 1 0 0 0,13 5 1 0 0,-11-7-34 0 0,0 0 1 0 0,0 0 0 0 0,0-1 0 0 0,1-1 0 0 0,-1 0 0 0 0,1 0-1 0 0,-1-1 1 0 0,1-1 0 0 0,0 0 0 0 0,-1 0 0 0 0,1-1 0 0 0,-1-1-1 0 0,1 0 1 0 0,20-7 0 0 0,-23 7 4 0 0,-1-1 0 0 0,0-1 0 0 0,0 0 0 0 0,-1 0 0 0 0,1 0 0 0 0,-1-1 0 0 0,8-6 0 0 0,-11 7 13 0 0,0 1 0 0 0,-1-1 1 0 0,0 0-1 0 0,0 0 0 0 0,0 0 1 0 0,0 0-1 0 0,0-1 0 0 0,-1 1 0 0 0,0-1 1 0 0,0 0-1 0 0,0 0 0 0 0,-1 1 1 0 0,2-9-1 0 0,0-3-50 0 0,-2 1 0 0 0,0-1 0 0 0,-1 0 0 0 0,-1 1 0 0 0,0-1 0 0 0,-1 1-1 0 0,0-1 1 0 0,-2 1 0 0 0,-7-23 0 0 0,5 22-45 0 0,0 1 0 0 0,-1 0-1 0 0,0 0 1 0 0,-1 1 0 0 0,-1 0 0 0 0,0 0 0 0 0,-1 1-1 0 0,-23-23 1 0 0,26 29 79 0 0,-1 1 0 0 0,0 0-1 0 0,-1 0 1 0 0,1 1 0 0 0,-1 0 0 0 0,0 1-1 0 0,-1 0 1 0 0,1 0 0 0 0,-1 1 0 0 0,1 1-1 0 0,-1-1 1 0 0,0 1 0 0 0,-10 0 0 0 0,13 1 49 0 0,0 1 0 0 0,0 0 1 0 0,0 0-1 0 0,0 0 1 0 0,0 1-1 0 0,0 0 0 0 0,0 1 1 0 0,0 0-1 0 0,0 0 0 0 0,0 0 1 0 0,1 1-1 0 0,-1 0 1 0 0,1 0-1 0 0,0 0 0 0 0,0 1 1 0 0,0 0-1 0 0,0 0 0 0 0,1 1 1 0 0,-7 6-1 0 0,9-8-13 0 0,1-1 0 0 0,0 1 1 0 0,0-1-1 0 0,0 1 0 0 0,1 0 0 0 0,-1 0 0 0 0,1 0 0 0 0,-1 0 1 0 0,1 0-1 0 0,0 0 0 0 0,0 0 0 0 0,1 0 0 0 0,-1 0 0 0 0,0 0 1 0 0,1 1-1 0 0,0-1 0 0 0,0 0 0 0 0,0 1 0 0 0,0-1 0 0 0,0 0 1 0 0,1 0-1 0 0,-1 0 0 0 0,3 5 0 0 0,-1-3 0 0 0,0 0 0 0 0,0-1 0 0 0,1 1 0 0 0,0-1-1 0 0,0 0 1 0 0,0 0 0 0 0,0 0 0 0 0,1 0 0 0 0,-1-1 0 0 0,1 1 0 0 0,0-1 0 0 0,0 0-1 0 0,0 0 1 0 0,7 3 0 0 0,-3-2-2 0 0,0 0 0 0 0,1-1 0 0 0,-1 0 0 0 0,1 0 0 0 0,0-1 0 0 0,0-1 0 0 0,0 1 0 0 0,0-1 0 0 0,1-1 0 0 0,-1 1 0 0 0,0-2 0 0 0,0 1 0 0 0,0-1 0 0 0,12-3 0 0 0,7-3 0 0 0,-2-1 0 0 0,1-1 0 0 0,35-17 0 0 0,-41 15 0 0 0,0 0 0 0 0,-1-2 0 0 0,0 0 0 0 0,-2-1 0 0 0,1-1 0 0 0,-2-1 0 0 0,31-35 0 0 0,-48 51 0 0 0,5-5 0 0 0,-1 0 0 0 0,1-1 0 0 0,0 2 0 0 0,0-1 0 0 0,0 1 0 0 0,12-8 0 0 0,-16 12 2 0 0,-1 0-1 0 0,0-1 1 0 0,1 1 0 0 0,-1 0-1 0 0,0 0 1 0 0,1 0 0 0 0,-1-1-1 0 0,1 1 1 0 0,-1 0 0 0 0,0 0-1 0 0,1 0 1 0 0,-1 0-1 0 0,1 0 1 0 0,-1 0 0 0 0,0 0-1 0 0,1 0 1 0 0,-1 0 0 0 0,1 0-1 0 0,-1 0 1 0 0,0 0 0 0 0,1 0-1 0 0,-1 0 1 0 0,1 0 0 0 0,-1 0-1 0 0,0 1 1 0 0,1-1-1 0 0,-1 0 1 0 0,0 0 0 0 0,1 0-1 0 0,-1 1 1 0 0,0-1 0 0 0,1 0-1 0 0,-1 0 1 0 0,0 1 0 0 0,0-1-1 0 0,1 0 1 0 0,-1 1 0 0 0,0-1-1 0 0,0 0 1 0 0,1 1-1 0 0,-1-1 1 0 0,0 1 0 0 0,2 2 25 0 0,1 0 0 0 0,-1 0 0 0 0,0 1 0 0 0,-1-1 1 0 0,1 0-1 0 0,-1 1 0 0 0,1-1 0 0 0,-1 1 0 0 0,1 5 0 0 0,4 37 243 0 0,-3-23-147 0 0,4 32 108 0 0,8 44 53 0 0,-12-88-253 0 0,0 1 1 0 0,1-1-1 0 0,0 0 0 0 0,1 0 1 0 0,0 0-1 0 0,9 12 0 0 0,-13-20-23 0 0,0-2-2 0 0,0 0-1 0 0,-1 0 0 0 0,1 0 0 0 0,0 0 1 0 0,0 0-1 0 0,-1 0 0 0 0,1-1 0 0 0,0 1 1 0 0,0 0-1 0 0,0-1 0 0 0,0 1 0 0 0,0-1 1 0 0,0 1-1 0 0,2 0 0 0 0,-2-1-2 0 0,1 0 0 0 0,-1-1 0 0 0,0 1 1 0 0,0-1-1 0 0,0 1 0 0 0,0-1 0 0 0,0 0 0 0 0,0 1 0 0 0,0-1 0 0 0,0 0 0 0 0,0 1 1 0 0,0-1-1 0 0,1-2 0 0 0,-2 3-4 0 0,5-6-100 0 0,0-1-1 0 0,-1 0 1 0 0,0 0 0 0 0,0 0 0 0 0,-1 0 0 0 0,1-1 0 0 0,-2 1-1 0 0,4-14 1 0 0,2-3-172 0 0,13-34-1152 0 0,37-70 0 0 0,-45 104 682 0 0,0 1 0 0 0,2 0 0 0 0,1 1 0 0 0,0 1 0 0 0,29-28 0 0 0,-43 47 731 0 0,1 0 0 0 0,0-1 0 0 0,-1 1-1 0 0,1 0 1 0 0,0 0 0 0 0,4-1 0 0 0,-7 3 37 0 0,1-1 1 0 0,-1 1-1 0 0,1 0 1 0 0,-1 0-1 0 0,1 0 1 0 0,-1-1-1 0 0,1 1 1 0 0,-1 0-1 0 0,1 0 1 0 0,0 0-1 0 0,-1 0 1 0 0,1 0-1 0 0,-1 0 1 0 0,1 0-1 0 0,-1 1 1 0 0,1-1-1 0 0,-1 0 1 0 0,1 0-1 0 0,-1 0 1 0 0,1 0-1 0 0,-1 1 1 0 0,1-1-1 0 0,-1 0 1 0 0,1 1-1 0 0,-1-1 1 0 0,1 0-1 0 0,-1 1 1 0 0,1-1-1 0 0,-1 0 1 0 0,0 1-1 0 0,1-1 1 0 0,-1 1-1 0 0,0-1 1 0 0,1 1-1 0 0,-1-1 1 0 0,0 1-1 0 0,0-1 1 0 0,1 1-1 0 0,-1-1 1 0 0,0 1-1 0 0,0-1 1 0 0,0 1-1 0 0,0-1 1 0 0,0 1-1 0 0,0-1 1 0 0,0 1-1 0 0,0 0 1 0 0,3 20 1043 0 0,-2-1 1 0 0,0 0 0 0 0,-3 22 0 0 0,1 3 197 0 0,1-8-444 0 0,2-1 1 0 0,2 1-1 0 0,16 71 0 0 0,-17-93-768 0 0,2 0 0 0 0,0-1 0 0 0,1 1 0 0 0,0-1 1 0 0,1 0-1 0 0,1-1 0 0 0,0 0 0 0 0,1 0 0 0 0,0 0 0 0 0,1-1 0 0 0,0-1 0 0 0,13 12 0 0 0,-16-18-491 0 0,-1 0-1 0 0,15 7 1 0 0,3-2-6826 0 0,0-5-1776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3:02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3102 147 12439 0 0,'-3'-5'207'0'0,"0"-1"1"0"0,-1 1-1 0 0,1 0 0 0 0,-1 0 0 0 0,0 1 0 0 0,0-1 1 0 0,-1 1-1 0 0,1 0 0 0 0,-1 0 0 0 0,0 0 0 0 0,0 1 0 0 0,0-1 1 0 0,-1 1-1 0 0,1 1 0 0 0,-8-4 0 0 0,-11-3 918 0 0,-1 2-1 0 0,-34-8 0 0 0,33 9-1005 0 0,-52-9 455 0 0,-1 3 0 0 0,-1 3 1 0 0,0 4-1 0 0,-153 10 0 0 0,78 11-426 0 0,-239 57-1 0 0,124 1-67 0 0,122-26 66 0 0,1 7 0 0 0,4 6 0 0 0,2 6 0 0 0,-166 107 0 0 0,109-38 83 0 0,140-91-131 0 0,-65 66 0 0 0,121-109-97 0 0,-45 44 63 0 0,-72 93 0 0 0,108-124-56 0 0,1 0 0 0 0,0 1 0 0 0,1 0 0 0 0,1 1 0 0 0,0 0 0 0 0,1 0 0 0 0,1 1-1 0 0,1 0 1 0 0,1 0 0 0 0,0 0 0 0 0,-2 22 0 0 0,6-30-8 0 0,0-1 1 0 0,1 1-1 0 0,0-1 0 0 0,0 0 0 0 0,1 1 1 0 0,0-1-1 0 0,0 0 0 0 0,1 0 0 0 0,1 0 1 0 0,-1-1-1 0 0,1 1 0 0 0,1-1 0 0 0,6 10 0 0 0,-3-8-1 0 0,-1-1-1 0 0,1 0 1 0 0,1 0-1 0 0,0-1 1 0 0,0 0-1 0 0,0-1 1 0 0,1 0-1 0 0,0 0 1 0 0,1-1-1 0 0,11 5 1 0 0,4-1-6 0 0,0 0-1 0 0,0-2 1 0 0,1 0 0 0 0,1-2 0 0 0,47 4-1 0 0,-8-6-3 0 0,85-6-1 0 0,173-33 65 0 0,290-78 22 0 0,-510 91-76 0 0,354-84 13 0 0,-65-5 60 0 0,-11-29 26 0 0,-374 137-94 0 0,334-165 94 0 0,-306 147-64 0 0,-2-2 0 0 0,-1-1 1 0 0,0-2-1 0 0,-2-2 0 0 0,-2 0 1 0 0,55-66-1 0 0,-75 80 1 0 0,0 0 0 0 0,-1 0 1 0 0,0-1-1 0 0,-1-1 0 0 0,-1 1 0 0 0,-1-1 0 0 0,7-24 1 0 0,-11 32-17 0 0,-1 1 1 0 0,1-1 0 0 0,-2 1 0 0 0,1-1 0 0 0,-1 1-1 0 0,0-1 1 0 0,-1 0 0 0 0,1 1 0 0 0,-2-1-1 0 0,1 1 1 0 0,-1-1 0 0 0,0 1 0 0 0,0 0 0 0 0,-1 0-1 0 0,0 0 1 0 0,-1 0 0 0 0,1 0 0 0 0,-1 1-1 0 0,-5-7 1 0 0,-3-1-13 0 0,-1 0 0 0 0,0 2 0 0 0,-1-1 0 0 0,0 2 0 0 0,-1 0 0 0 0,-1 0 0 0 0,1 2 0 0 0,-29-13 0 0 0,9 6-51 0 0,-2 2 1 0 0,1 2 0 0 0,-44-8-1 0 0,-11 2-44 0 0,-150-10 0 0 0,-112 31-146 0 0,157 15-37 0 0,-288 64 0 0 0,-28 69-875 0 0,187-11-5430 0 0,131-40-463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2:04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342 12 10015 0 0,'-1'-1'224'0'0,"1"0"0"0"0,0 0 0 0 0,-1 0 0 0 0,1 0 0 0 0,0 0 0 0 0,-1 1 0 0 0,1-1 0 0 0,-1 0 0 0 0,1 0 0 0 0,-1 0 0 0 0,-1-1 0 0 0,-3 15 155 0 0,1 0 0 0 0,0 0 0 0 0,1 1 0 0 0,1-1 0 0 0,-1 20-1 0 0,-1-5-108 0 0,-21 177 1146 0 0,-7 56 89 0 0,-133 621 1718 0 0,126-683-2737 0 0,-2 8-3451 0 0,33-174-3907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3:03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1375 0 0,'0'-2'66'0'0,"0"-10"-10"0"0,4-4 225 0 0,-2 10 1964 0 0,1 0 0 0 0,-1 0 0 0 0,1 0 0 0 0,6-9 1276 0 0,1 21-2323 0 0,-8-5-1090 0 0,0 1 0 0 0,-1 0 1 0 0,1-1-1 0 0,-1 1 1 0 0,1 0-1 0 0,-1 0 0 0 0,0 0 1 0 0,0 0-1 0 0,0 1 0 0 0,1 2 1 0 0,7 26 649 0 0,-8-25-639 0 0,11 59 1019 0 0,3 67 0 0 0,-6-52-603 0 0,34 218 636 0 0,-29-233-988 0 0,2 0 1 0 0,37 95 0 0 0,-39-128-135 0 0,2 0-1 0 0,1-1 0 0 0,1 0 1 0 0,1-2-1 0 0,2 0 0 0 0,1-2 1 0 0,27 27-1 0 0,-32-38-109 0 0,0 0 1 0 0,0-1-1 0 0,2-1 1 0 0,0-1-1 0 0,0-1 1 0 0,1-1-1 0 0,0 0 0 0 0,1-1 1 0 0,0-2-1 0 0,1 0 1 0 0,43 9-1 0 0,-14-10-423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3:04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0 1375 0 0,'0'0'8246'0'0,"0"2"-7174"0"0,1 12-456 0 0,0 0 0 0 0,1-1 0 0 0,0 1 0 0 0,5 14 1 0 0,21 55 518 0 0,-6-19-386 0 0,3 20 309 0 0,-3 2-1 0 0,19 165 1 0 0,-37-213-898 0 0,-3 1 0 0 0,-1-1 0 0 0,-2 0 0 0 0,-1 0 0 0 0,-3 0 0 0 0,-1 0 0 0 0,-1-1 0 0 0,-2 0 0 0 0,-18 44 0 0 0,3-28 77 0 0,-2-2-1 0 0,-42 62 1 0 0,-80 86 44 0 0,108-151-391 0 0,-2-1 0 0 0,-82 69 1 0 0,86-86-953 0 0,-1-2 0 0 0,-46 25 0 0 0,5-10-5518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3:05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0 667 10879 0 0,'0'0'987'0'0,"1"2"-714"0"0,1 2-57 0 0,1 0 0 0 0,0 0 0 0 0,-1-1 0 0 0,1 1 0 0 0,0-1 0 0 0,1 0 0 0 0,-1 1 0 0 0,1-1-1 0 0,-1-1 1 0 0,1 1 0 0 0,0-1 0 0 0,0 1 0 0 0,0-1 0 0 0,0 0 0 0 0,0-1 0 0 0,1 1 0 0 0,5 1 0 0 0,12 2 510 0 0,-1 0 1 0 0,30 2 0 0 0,-47-7-687 0 0,103 9 1526 0 0,141-6 0 0 0,106-25-265 0 0,198-51-317 0 0,-374 36-741 0 0,-3-7-1 0 0,206-82 1 0 0,-58-7 37 0 0,-246 100-220 0 0,146-68-40 0 0,76-31-155 0 0,-200 98-1399 0 0,-50 20 611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3:06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1144 184 9215 0 0,'7'-11'-283'0'0,"-1"4"1332"0"0,-1 0-1 0 0,-1-1 0 0 0,1 0 0 0 0,-1 0 0 0 0,5-14 0 0 0,-9 19-788 0 0,1 1 0 0 0,-1-1-1 0 0,1 1 1 0 0,-1-1-1 0 0,0 1 1 0 0,0-1 0 0 0,0 1-1 0 0,0-1 1 0 0,-1 0-1 0 0,1 1 1 0 0,-1-1-1 0 0,1 1 1 0 0,-1 0 0 0 0,0-1-1 0 0,0 1 1 0 0,0-1-1 0 0,0 1 1 0 0,-1 0 0 0 0,1 0-1 0 0,-1 0 1 0 0,1 0-1 0 0,-1 0 1 0 0,1 0 0 0 0,-5-3-1 0 0,-1-1-156 0 0,-1 0-1 0 0,1 1 0 0 0,-1 0 1 0 0,-1 1-1 0 0,1 0 1 0 0,-1 0-1 0 0,1 0 0 0 0,-1 1 1 0 0,0 1-1 0 0,0-1 1 0 0,0 1-1 0 0,-1 1 0 0 0,1 0 1 0 0,-18 0-1 0 0,2 2 153 0 0,-1 1-1 0 0,1 1 0 0 0,0 1 1 0 0,-32 9-1 0 0,30-5-259 0 0,-1 1-1 0 0,1 1 1 0 0,0 2-1 0 0,1 0 1 0 0,-26 18-1 0 0,38-21 1 0 0,0 1 0 0 0,0 0 0 0 0,1 2-1 0 0,1-1 1 0 0,0 1 0 0 0,1 1 0 0 0,0 0-1 0 0,1 1 1 0 0,-17 29 0 0 0,23-36-8 0 0,1 0 0 0 0,0 0 0 0 0,1 0 0 0 0,-1 1 0 0 0,1-1 0 0 0,1 1 0 0 0,0-1 0 0 0,0 1 0 0 0,0 8 0 0 0,1-10 2 0 0,0 0 1 0 0,1 0-1 0 0,0 0 0 0 0,0 0 0 0 0,1-1 1 0 0,-1 1-1 0 0,1 0 0 0 0,0-1 0 0 0,1 0 1 0 0,-1 1-1 0 0,1-1 0 0 0,5 7 0 0 0,3 1 4 0 0,0 1 0 0 0,1-2 0 0 0,1 0 0 0 0,0 0 0 0 0,0-1 0 0 0,20 12-1 0 0,95 47-71 0 0,-20-12 20 0 0,-90-47 53 0 0,-1 0 0 0 0,0 2-1 0 0,28 27 1 0 0,-40-35 13 0 0,0 1-1 0 0,0 0 1 0 0,-1 1 0 0 0,0-1-1 0 0,0 1 1 0 0,0 0 0 0 0,-1 0-1 0 0,0 0 1 0 0,0 0-1 0 0,-1 0 1 0 0,0 1 0 0 0,0-1-1 0 0,0 1 1 0 0,-1-1 0 0 0,-1 1-1 0 0,1 0 1 0 0,-1 0-1 0 0,0-1 1 0 0,-1 1 0 0 0,0 0-1 0 0,0-1 1 0 0,-1 1 0 0 0,0-1-1 0 0,0 1 1 0 0,-1-1-1 0 0,0 0 1 0 0,0 0 0 0 0,0 0-1 0 0,-1 0 1 0 0,0-1 0 0 0,-1 1-1 0 0,1-1 1 0 0,-1 0 0 0 0,-7 6-1 0 0,-4 3 63 0 0,-1 0-1 0 0,-1-2 1 0 0,0 0 0 0 0,0-1-1 0 0,-28 13 1 0 0,11-9 114 0 0,-1-2-1 0 0,-46 13 1 0 0,44-18-95 0 0,-1-2-1 0 0,0-2 1 0 0,0-1 0 0 0,-1-2-1 0 0,1-1 1 0 0,0-3 0 0 0,-69-11-1 0 0,88 10-68 0 0,0-1 0 0 0,0-2 0 0 0,0 0 0 0 0,0-1 0 0 0,1-1 0 0 0,-32-18 0 0 0,40 20-86 0 0,0-2 0 0 0,0 0 0 0 0,1 0 1 0 0,0-1-1 0 0,0 0 0 0 0,1 0 0 0 0,0-1 0 0 0,1-1 1 0 0,0 1-1 0 0,0-1 0 0 0,-8-18 0 0 0,13 22-86 0 0,0 0 0 0 0,1 1 0 0 0,0-1 0 0 0,0 0 0 0 0,1 0 0 0 0,0 0 0 0 0,0 0 0 0 0,1-1-1 0 0,0 1 1 0 0,0 0 0 0 0,0 0 0 0 0,1 0 0 0 0,2-9 0 0 0,-1 8-994 0 0,0 0 0 0 0,1 0 0 0 0,0 0 0 0 0,1 0 0 0 0,0 0 0 0 0,6-10 0 0 0,10-9-5345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3:07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39 667 15551 0 0,'-2'-1'712'0'0,"0"0"-611"0"0,-1-1-1 0 0,1 1 0 0 0,0 0 0 0 0,-1-1 1 0 0,1 0-1 0 0,0 1 0 0 0,0-1 1 0 0,0 0-1 0 0,1 0 0 0 0,-1 0 0 0 0,0 0 1 0 0,1-1-1 0 0,-1 1 0 0 0,1 0 1 0 0,0-1-1 0 0,0 1 0 0 0,0-1 0 0 0,0 1 1 0 0,0-1-1 0 0,-1-4 0 0 0,2 2 177 0 0,0 0-1 0 0,0 0 1 0 0,0 0-1 0 0,0 0 1 0 0,1 0 0 0 0,0 0-1 0 0,0 1 1 0 0,0-1-1 0 0,1 0 1 0 0,3-8-1 0 0,4-6-13 0 0,1 2 0 0 0,1-1 0 0 0,0 1 0 0 0,1 1 0 0 0,1 0 0 0 0,1 1 0 0 0,0 0 0 0 0,1 1 0 0 0,0 1 0 0 0,1 1 0 0 0,1 0 0 0 0,34-19 0 0 0,-44 27-234 0 0,1 1 0 0 0,-1 0 0 0 0,1 0 0 0 0,0 0 0 0 0,0 1 0 0 0,0 0 0 0 0,1 1 0 0 0,-1 0 0 0 0,0 0 0 0 0,1 1 0 0 0,-1 0 0 0 0,1 0 0 0 0,-1 1 0 0 0,0 0 0 0 0,0 0 0 0 0,1 1 0 0 0,-1 0 0 0 0,8 4 0 0 0,-6-2-29 0 0,0 1 1 0 0,0 0-1 0 0,0 1 0 0 0,-1 0 0 0 0,0 0 0 0 0,-1 1 0 0 0,1 0 0 0 0,-1 1 0 0 0,-1 0 1 0 0,1 0-1 0 0,-1 1 0 0 0,-1 0 0 0 0,8 12 0 0 0,-8-11 0 0 0,-1 0 0 0 0,-1 0 0 0 0,1 0 0 0 0,-2 0 0 0 0,1 1 0 0 0,-2-1 0 0 0,1 1 0 0 0,-1 0 0 0 0,-1 0 0 0 0,0 0 0 0 0,-1 11 0 0 0,0-13 0 0 0,-1 0 0 0 0,0 0 0 0 0,-1-1 0 0 0,0 1 0 0 0,0 0 0 0 0,-1-1 0 0 0,0 0 0 0 0,-1 0 0 0 0,0 0 0 0 0,0 0 0 0 0,0 0 0 0 0,-1-1 0 0 0,0 0 0 0 0,-7 8 0 0 0,1-3 0 0 0,-1-1 0 0 0,1 0 0 0 0,-2-1 0 0 0,1 0 0 0 0,-1-1-1 0 0,-1 0 1 0 0,0-1 0 0 0,-25 10 0 0 0,33-15 1 0 0,-1 0-1 0 0,0-1 1 0 0,0-1-1 0 0,0 1 1 0 0,0-1-1 0 0,-1 0 1 0 0,1-1-1 0 0,0 1 1 0 0,0-1-1 0 0,-1-1 1 0 0,1 0 0 0 0,0 0-1 0 0,0 0 1 0 0,0-1-1 0 0,0 0 1 0 0,0 0-1 0 0,0 0 1 0 0,0-1-1 0 0,1 0 1 0 0,0-1-1 0 0,-8-4 1 0 0,8 3 8 0 0,0 1 1 0 0,1-1-1 0 0,-1 0 1 0 0,1 0-1 0 0,0-1 0 0 0,1 0 1 0 0,0 0-1 0 0,-1 0 1 0 0,2 0-1 0 0,-1 0 1 0 0,1-1-1 0 0,0 1 1 0 0,-3-9-1 0 0,4 5-17 0 0,0 0 0 0 0,0 1 1 0 0,1-1-1 0 0,0 0 0 0 0,0 0 0 0 0,1 0 1 0 0,1 0-1 0 0,2-19 0 0 0,0 14-32 0 0,1 0 0 0 0,0 1 1 0 0,1 0-1 0 0,0 0 0 0 0,2 0 0 0 0,-1 1 1 0 0,2 0-1 0 0,-1 0 0 0 0,2 1 0 0 0,0 0 1 0 0,0 0-1 0 0,22-20 0 0 0,-20 22 16 0 0,1 1-1 0 0,1 0 1 0 0,0 1 0 0 0,0 0 0 0 0,1 1-1 0 0,0 0 1 0 0,0 1 0 0 0,0 1-1 0 0,1 0 1 0 0,-1 1 0 0 0,1 0-1 0 0,17-1 1 0 0,-28 5 23 0 0,1-1 0 0 0,-1 1 1 0 0,1 0-1 0 0,-1 1 0 0 0,1-1 0 0 0,-1 1 0 0 0,1 0 0 0 0,-1 0 1 0 0,1 0-1 0 0,-1 0 0 0 0,0 1 0 0 0,1 0 0 0 0,-1 0 0 0 0,0 0 1 0 0,7 5-1 0 0,-7-3 1 0 0,0 0 0 0 0,0 0 0 0 0,-1 0 1 0 0,1 0-1 0 0,-1 1 0 0 0,0-1 0 0 0,0 1 0 0 0,-1 0 1 0 0,1 0-1 0 0,-1 0 0 0 0,0 0 0 0 0,3 10 0 0 0,2 20 54 0 0,4 40 1 0 0,-8-53-16 0 0,0 1 0 0 0,1-1 0 0 0,1 0 1 0 0,1 0-1 0 0,15 38 0 0 0,-17-53-25 0 0,0 0 0 0 0,0 0 0 0 0,0-1 0 0 0,0 0-1 0 0,1 1 1 0 0,0-1 0 0 0,1-1 0 0 0,-1 1-1 0 0,1-1 1 0 0,8 6 0 0 0,-9-9-3 0 0,-1 1 0 0 0,1-1 0 0 0,0 0 1 0 0,-1 0-1 0 0,1 0 0 0 0,0-1 0 0 0,0 0 0 0 0,0 0 0 0 0,0 0 1 0 0,0 0-1 0 0,0-1 0 0 0,0 0 0 0 0,1 0 0 0 0,-1 0 0 0 0,0-1 1 0 0,8-2-1 0 0,-5 1 7 0 0,0 0 0 0 0,0-1 1 0 0,0 0-1 0 0,0-1 0 0 0,0 0 1 0 0,-1 0-1 0 0,1-1 0 0 0,-1 1 1 0 0,-1-2-1 0 0,1 1 0 0 0,-1-1 1 0 0,0 0-1 0 0,0 0 0 0 0,0-1 1 0 0,-1 1-1 0 0,0-1 0 0 0,7-14 0 0 0,-5 8 26 0 0,-1 0 0 0 0,-1 0-1 0 0,0-1 1 0 0,-1 1-1 0 0,-1-1 1 0 0,0 0-1 0 0,0 0 1 0 0,-2 0 0 0 0,1-28-1 0 0,-3 17 9 0 0,-1 1-1 0 0,-2-1 1 0 0,-10-43-1 0 0,10 56-34 0 0,1 0 0 0 0,-2 0 0 0 0,0 1 0 0 0,0-1 0 0 0,-1 1 0 0 0,-1 1 0 0 0,1-1 0 0 0,-2 1 0 0 0,-11-13 0 0 0,7 13-17 0 0,0 4 0 0 0,2 4-12 0 0,8 1-52 0 0,6 9-492 0 0,-2-6 500 0 0,0 1-1 0 0,0-1 1 0 0,0 0 0 0 0,1 0-1 0 0,-1 0 1 0 0,1 0-1 0 0,-1 0 1 0 0,1 0 0 0 0,0-1-1 0 0,0 1 1 0 0,-1-1-1 0 0,1 0 1 0 0,0 0 0 0 0,0 0-1 0 0,4 1 1 0 0,3 0-72 0 0,0-1 1 0 0,0 1 0 0 0,15-1-1 0 0,-10-2 97 0 0,-1-1 1 0 0,1 0-1 0 0,-1-1 0 0 0,20-6 1 0 0,-18 4 32 0 0,1 1 1 0 0,27-4 0 0 0,-42 8 8 0 0,0 0 0 0 0,0 0 0 0 0,0 1-1 0 0,1-1 1 0 0,-1 0 0 0 0,0 1 0 0 0,0-1 0 0 0,0 1 0 0 0,0 0 0 0 0,0 0 0 0 0,-1 0 0 0 0,1 0 0 0 0,0 0 0 0 0,0 0 0 0 0,-1 0 0 0 0,1 0-1 0 0,0 1 1 0 0,-1-1 0 0 0,1 1 0 0 0,-1-1 0 0 0,0 1 0 0 0,1 0 0 0 0,-1 0 0 0 0,0-1 0 0 0,0 1 0 0 0,0 0 0 0 0,0 0 0 0 0,-1 0 0 0 0,2 4 0 0 0,2 6 90 0 0,-1 1 1 0 0,0-1 0 0 0,1 24-1 0 0,-3-22-78 0 0,4 28 3 0 0,2 1-1 0 0,2-1 1 0 0,1-1 0 0 0,17 42-1 0 0,-27-81-20 0 0,1 0 0 0 0,0 1 0 0 0,0-1 0 0 0,0 0 0 0 0,0 0 0 0 0,1 0 0 0 0,-1 0 0 0 0,1 0 0 0 0,-1-1 0 0 0,1 1 0 0 0,-1 0 0 0 0,1-1 0 0 0,0 1 0 0 0,2 1 0 0 0,-3-3 2 0 0,0 1 0 0 0,-1-1-1 0 0,1 0 1 0 0,0 0 0 0 0,-1 0 0 0 0,1 0 0 0 0,0 0 0 0 0,0 1 0 0 0,-1-1-1 0 0,1 0 1 0 0,0-1 0 0 0,0 1 0 0 0,-1 0 0 0 0,1 0 0 0 0,0 0 0 0 0,0 0-1 0 0,-1 0 1 0 0,1-1 0 0 0,0 1 0 0 0,-1 0 0 0 0,1-1 0 0 0,0 1 0 0 0,-1-1-1 0 0,1 1 1 0 0,-1 0 0 0 0,2-2 0 0 0,-1 1 13 0 0,2-2 13 0 0,1 1-1 0 0,-1-2 1 0 0,0 1-1 0 0,-1 0 0 0 0,1-1 1 0 0,0 1-1 0 0,-1-1 1 0 0,0 0-1 0 0,2-4 1 0 0,15-39 322 0 0,-15 36-275 0 0,45-130 628 0 0,58-142-1004 0 0,-80 229-661 0 0,-23 48 355 0 0,0 0-1 0 0,1 0 1 0 0,-1 0-1 0 0,1 0 1 0 0,0 1-1 0 0,7-6 1 0 0,2 1-1044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3:07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59 8287 0 0,'0'0'639'0'0,"-4"-16"2524"0"0,2 13-2687 0 0,0 0 0 0 0,0 0 1 0 0,-1 0-1 0 0,1 0 0 0 0,-1 0 1 0 0,0 1-1 0 0,0-1 1 0 0,1 1-1 0 0,-2 0 0 0 0,1 0 1 0 0,0 0-1 0 0,0 0 0 0 0,-1 1 1 0 0,1-1-1 0 0,-1 1 0 0 0,-5-2 1 0 0,3 2-274 0 0,0 0 1 0 0,0 1-1 0 0,0 0 0 0 0,0-1 1 0 0,0 2-1 0 0,-1-1 0 0 0,1 1 1 0 0,0 0-1 0 0,-11 3 1 0 0,6 0-77 0 0,0 0 1 0 0,0 0-1 0 0,0 1 1 0 0,1 1 0 0 0,0-1-1 0 0,0 2 1 0 0,1-1 0 0 0,-1 2-1 0 0,1-1 1 0 0,1 1 0 0 0,-8 9-1 0 0,7-7-56 0 0,1 1-1 0 0,1 0 0 0 0,0 1 0 0 0,0 0 0 0 0,1 0 0 0 0,1 0 0 0 0,0 0 1 0 0,1 1-1 0 0,-5 18 0 0 0,7-20-45 0 0,0 0 1 0 0,0 0 0 0 0,1 0-1 0 0,1 1 1 0 0,0-1-1 0 0,0 0 1 0 0,1 1-1 0 0,1-1 1 0 0,-1 0 0 0 0,6 16-1 0 0,-4-20-13 0 0,0 1 0 0 0,0-1 0 0 0,1 0-1 0 0,0 1 1 0 0,0-2 0 0 0,1 1 0 0 0,0-1 0 0 0,0 1 0 0 0,0-1-1 0 0,1-1 1 0 0,0 1 0 0 0,0-1 0 0 0,1 0 0 0 0,-1 0 0 0 0,11 5-1 0 0,-5-4-6 0 0,2 0-1 0 0,-1 0 0 0 0,0-1 1 0 0,1-1-1 0 0,0-1 0 0 0,0 0 1 0 0,0 0-1 0 0,27 0 0 0 0,-18-3-856 0 0,0-1 0 0 0,-1-1 0 0 0,1-1 0 0 0,40-10 0 0 0,-36 5-972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3:08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28 178 1839 0 0,'-8'-4'14468'0'0,"8"6"-14232"0"0,0 0 1 0 0,0 0-1 0 0,1 0 0 0 0,-1 0 0 0 0,1 0 0 0 0,-1 0 0 0 0,1 0 1 0 0,-1 0-1 0 0,1-1 0 0 0,0 1 0 0 0,0 0 0 0 0,0 0 0 0 0,0 0 1 0 0,0-1-1 0 0,1 1 0 0 0,1 1 0 0 0,0 0-90 0 0,0-1 0 0 0,0 1 0 0 0,0-1 0 0 0,0 0-1 0 0,0 0 1 0 0,1 0 0 0 0,-1-1 0 0 0,5 2 0 0 0,4 1 47 0 0,-1-1 1 0 0,1-1-1 0 0,-1 0 0 0 0,21 0 1 0 0,-20-2-14 0 0,0 0 1 0 0,0-1 0 0 0,0 0-1 0 0,0-1 1 0 0,22-6 0 0 0,-26 5-129 0 0,-1 0 0 0 0,1 0 0 0 0,-1-1 0 0 0,0 1 0 0 0,0-1 1 0 0,0-1-1 0 0,0 0 0 0 0,-1 0 0 0 0,11-10 0 0 0,-16 14-49 0 0,0-1 0 0 0,0 1-1 0 0,0 0 1 0 0,0-1 0 0 0,-1 1 0 0 0,1-1 0 0 0,0 1-1 0 0,0-1 1 0 0,-1 0 0 0 0,1 1 0 0 0,-1-1-1 0 0,0 0 1 0 0,1 1 0 0 0,-1-1 0 0 0,0 0 0 0 0,0-2-1 0 0,-1 0 7 0 0,1 1 1 0 0,-1-1-1 0 0,0 1 0 0 0,0-1 0 0 0,0 1 0 0 0,0-1 0 0 0,-3-4 0 0 0,-1-1 10 0 0,-1 0 1 0 0,0 0-1 0 0,-1 0 0 0 0,-9-10 0 0 0,10 13-31 0 0,0 0 0 0 0,0 0 0 0 0,0 1 0 0 0,-1 0 0 0 0,0 1 0 0 0,0-1 0 0 0,0 1 0 0 0,0 0 0 0 0,-1 1 0 0 0,1 0 0 0 0,-11-3-1 0 0,13 5 8 0 0,0 0-1 0 0,0 0 0 0 0,0 1 0 0 0,0 0 0 0 0,0 0 0 0 0,0 0 1 0 0,0 1-1 0 0,0-1 0 0 0,0 1 0 0 0,0 1 0 0 0,0-1 0 0 0,1 0 1 0 0,-1 1-1 0 0,0 0 0 0 0,1 0 0 0 0,-1 1 0 0 0,1-1 0 0 0,0 1 1 0 0,-8 6-1 0 0,5-2 53 0 0,-1 0 1 0 0,1 1-1 0 0,0 0 1 0 0,0 0-1 0 0,1 1 1 0 0,0 0-1 0 0,1 0 0 0 0,0 0 1 0 0,0 1-1 0 0,1-1 1 0 0,0 1-1 0 0,1 0 1 0 0,0 0-1 0 0,1 0 1 0 0,0 1-1 0 0,0-1 0 0 0,1 1 1 0 0,0-1-1 0 0,1 1 1 0 0,0-1-1 0 0,1 1 1 0 0,0-1-1 0 0,1 1 1 0 0,0-1-1 0 0,1 0 1 0 0,0 0-1 0 0,0 0 0 0 0,1 0 1 0 0,0 0-1 0 0,1-1 1 0 0,0 0-1 0 0,1 0 1 0 0,0 0-1 0 0,0 0 1 0 0,1-1-1 0 0,0 0 1 0 0,0-1-1 0 0,16 13 0 0 0,-6-8 37 0 0,1-1 0 0 0,0-1 0 0 0,1-1-1 0 0,0 0 1 0 0,26 7 0 0 0,29 4-1403 0 0,0-6-5559 0 0,-35-9-1001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3:08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729 108 8751 0 0,'-17'-14'1279'0'0,"-1"1"-1"0"0,-1 1 1 0 0,0 0-1 0 0,-1 2 1 0 0,0 0-1 0 0,-35-12 1 0 0,42 19-888 0 0,0-1 1 0 0,0 2 0 0 0,-1-1-1 0 0,1 2 1 0 0,-1 0 0 0 0,1 0-1 0 0,-1 2 1 0 0,1-1 0 0 0,-1 2-1 0 0,1 0 1 0 0,-1 0 0 0 0,-15 6-1 0 0,10-1-175 0 0,1 1-1 0 0,0 1 0 0 0,0 0 0 0 0,1 2 0 0 0,0 0 0 0 0,0 1 0 0 0,-23 21 1 0 0,11-5-15 0 0,2 1 1 0 0,-44 60 0 0 0,60-74-166 0 0,2 0-1 0 0,-1 1 1 0 0,2 1-1 0 0,0-1 1 0 0,1 1-1 0 0,1 0 1 0 0,1 1-1 0 0,0-1 1 0 0,-3 28 0 0 0,6-36-35 0 0,2 1 0 0 0,-1-1 0 0 0,1 1 0 0 0,1-1 0 0 0,-1 1 0 0 0,2-1 0 0 0,-1 0 0 0 0,1 1 0 0 0,1-1 0 0 0,0 0 0 0 0,0 0 0 0 0,1 0 0 0 0,0-1 0 0 0,0 1 0 0 0,1-1 0 0 0,0 0 0 0 0,0 0 0 0 0,1-1 0 0 0,12 13 0 0 0,-8-12 0 0 0,-1 0 0 0 0,1-1 0 0 0,0 0 0 0 0,0 0 0 0 0,1-1 0 0 0,0-1 0 0 0,0 0 0 0 0,16 5 0 0 0,-10-5-66 0 0,-1-2 0 0 0,1 0 0 0 0,0 0 1 0 0,0-2-1 0 0,26 0 0 0 0,-17-2-190 0 0,0-2 1 0 0,-1-1 0 0 0,1-1-1 0 0,-1-1 1 0 0,0-1-1 0 0,-1-2 1 0 0,46-21-1 0 0,-58 24 163 0 0,0-1 0 0 0,-1 0 0 0 0,0 0 0 0 0,0-1 0 0 0,-1-1 0 0 0,0 0 0 0 0,-1 0 0 0 0,0-1 0 0 0,0 0 0 0 0,-1 0 0 0 0,0-1 0 0 0,-1 0 0 0 0,0-1 0 0 0,7-16 0 0 0,-2-1 372 0 0,-2 3-7 0 0,1 1 0 0 0,1 0 1 0 0,1 0-1 0 0,20-26 0 0 0,-28 45-230 0 0,-1 1 0 0 0,1 0 0 0 0,0 0 0 0 0,0 0 0 0 0,0 0 0 0 0,0 1 0 0 0,1 0 1 0 0,0 0-1 0 0,0 0 0 0 0,0 1 0 0 0,0 0 0 0 0,1 0 0 0 0,-1 0 0 0 0,1 1 0 0 0,0 0 0 0 0,0 0 0 0 0,0 1 0 0 0,-1 0 0 0 0,1 0 0 0 0,0 1 0 0 0,14 0 0 0 0,-15 1-27 0 0,0-1 0 0 0,-1 1 0 0 0,1 1-1 0 0,0-1 1 0 0,-1 1 0 0 0,1 0 0 0 0,-1 0 0 0 0,0 0-1 0 0,0 1 1 0 0,0 0 0 0 0,0 0 0 0 0,0 1-1 0 0,0-1 1 0 0,-1 1 0 0 0,0 0 0 0 0,1 0-1 0 0,-2 0 1 0 0,1 1 0 0 0,0-1 0 0 0,-1 1-1 0 0,0 0 1 0 0,0 0 0 0 0,0 0 0 0 0,-1 0-1 0 0,4 10 1 0 0,-3-6-11 0 0,-1 1 0 0 0,0-1 0 0 0,0 1 0 0 0,-1 0-1 0 0,0-1 1 0 0,-1 1 0 0 0,0 0 0 0 0,-1-1 0 0 0,0 1 0 0 0,0-1 0 0 0,-1 1 0 0 0,0-1-1 0 0,-1 1 1 0 0,-6 16 0 0 0,3-15 11 0 0,-1 1 0 0 0,1 0 0 0 0,-2-1 0 0 0,0-1 0 0 0,0 1 0 0 0,-1-1 0 0 0,0-1 0 0 0,-1 0 0 0 0,0 0 0 0 0,0 0 0 0 0,-1-2 0 0 0,0 1 0 0 0,-21 9 0 0 0,23-12 6 0 0,0-1-1 0 0,0-1 1 0 0,0 0-1 0 0,-1 0 1 0 0,0-1-1 0 0,1 0 1 0 0,-1 0-1 0 0,0-1 0 0 0,0 0 1 0 0,0-1-1 0 0,0-1 1 0 0,1 1-1 0 0,-1-1 1 0 0,0-1-1 0 0,0 0 1 0 0,1 0-1 0 0,-1-1 1 0 0,1 0-1 0 0,-10-5 0 0 0,13 4-13 0 0,0 1 0 0 0,0-1 0 0 0,0 0 0 0 0,1-1 0 0 0,0 1 0 0 0,0-1 0 0 0,0 0 0 0 0,1 0 0 0 0,0-1 0 0 0,-1 1 0 0 0,2-1 0 0 0,-1 0 0 0 0,1 0 0 0 0,0 0 0 0 0,0 0 0 0 0,1-1 0 0 0,0 1 0 0 0,-3-14 0 0 0,3 11-52 0 0,1-1-1 0 0,0 1 1 0 0,0-1 0 0 0,1 1 0 0 0,1 0 0 0 0,-1-1 0 0 0,2 1 0 0 0,-1-1-1 0 0,1 1 1 0 0,0 0 0 0 0,1 0 0 0 0,0 0 0 0 0,6-10 0 0 0,-2 5-526 0 0,1 1 1 0 0,1 1 0 0 0,0-1-1 0 0,1 1 1 0 0,0 1 0 0 0,0 0 0 0 0,1 0-1 0 0,21-14 1 0 0,-11 10-1302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3:09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0 416 13447 0 0,'0'0'1587'0'0,"1"1"-764"0"0,4 6-159 0 0,0 0 1 0 0,-1 1-1 0 0,0-1 1 0 0,0 1-1 0 0,-1 0 1 0 0,0 0-1 0 0,0 0 1 0 0,2 9-1 0 0,8 74 803 0 0,-4-24-684 0 0,-6-51-633 0 0,2 9 52 0 0,8 27 0 0 0,-10-46-188 0 0,-1 1 0 0 0,1 0-1 0 0,0-1 1 0 0,1 1 0 0 0,-1-1-1 0 0,1 0 1 0 0,0 0 0 0 0,9 9-1 0 0,-12-14-15 0 0,0 0 0 0 0,0 0-1 0 0,0 0 1 0 0,0 0-1 0 0,1-1 1 0 0,-1 1-1 0 0,0 0 1 0 0,1 0-1 0 0,-1-1 1 0 0,1 1-1 0 0,-1-1 1 0 0,1 1 0 0 0,-1-1-1 0 0,1 0 1 0 0,-1 0-1 0 0,1 0 1 0 0,-1 1-1 0 0,1-2 1 0 0,-1 1-1 0 0,1 0 1 0 0,-1 0 0 0 0,1 0-1 0 0,-1-1 1 0 0,1 1-1 0 0,-1 0 1 0 0,1-1-1 0 0,-1 0 1 0 0,1 1-1 0 0,-1-1 1 0 0,0 0-1 0 0,1 0 1 0 0,-1 1 0 0 0,0-1-1 0 0,0 0 1 0 0,0 0-1 0 0,2-3 1 0 0,2 0-66 0 0,-1-1 0 0 0,0 1 0 0 0,0-1 0 0 0,0 0 0 0 0,-1-1 0 0 0,0 1 0 0 0,0-1 0 0 0,2-5 0 0 0,1-9-137 0 0,-1 1 0 0 0,0-1 0 0 0,1-24 0 0 0,-1 8-15 0 0,3-18-276 0 0,28-131-918 0 0,-30 165 1358 0 0,0 1 1 0 0,1 0-1 0 0,1 1 0 0 0,0-1 0 0 0,2 2 0 0 0,0-1 1 0 0,16-19-1 0 0,-26 36 78 0 0,1 0 0 0 0,0 0 0 0 0,0 0 0 0 0,0 0 0 0 0,-1 0 0 0 0,1 0 0 0 0,0 0-1 0 0,0 0 1 0 0,1 0 0 0 0,-1 0 0 0 0,0 0 0 0 0,0 1 0 0 0,0-1 0 0 0,0 0 0 0 0,1 1 0 0 0,-1-1 0 0 0,0 1 0 0 0,1-1 0 0 0,-1 1 0 0 0,0 0 0 0 0,1 0 0 0 0,-1-1 0 0 0,0 1 0 0 0,1 0 0 0 0,-1 0 0 0 0,0 0 0 0 0,1 1-1 0 0,-1-1 1 0 0,1 0 0 0 0,1 1 0 0 0,0 1 48 0 0,-1-1 0 0 0,0 1-1 0 0,0 0 1 0 0,1 0 0 0 0,-1 0-1 0 0,-1 0 1 0 0,1 0 0 0 0,0 0-1 0 0,0 0 1 0 0,-1 1 0 0 0,1-1-1 0 0,-1 1 1 0 0,0-1-1 0 0,1 5 1 0 0,6 14 248 0 0,-1 0-1 0 0,-1 1 1 0 0,2 23-1 0 0,5 67 530 0 0,-10-75-673 0 0,1-1-1 0 0,1-1 0 0 0,20 67 1 0 0,-23-97-169 0 0,0 1-1 0 0,1-1 1 0 0,-1 0 0 0 0,1 0 0 0 0,0 0-1 0 0,1 0 1 0 0,-1 0 0 0 0,1-1 0 0 0,0 1 0 0 0,0-1-1 0 0,0 0 1 0 0,0 0 0 0 0,6 3 0 0 0,-6-4-12 0 0,1-1-1 0 0,-1 0 1 0 0,1 0 0 0 0,-1 0 0 0 0,1-1 0 0 0,0 0-1 0 0,-1 1 1 0 0,1-2 0 0 0,0 1 0 0 0,0 0 0 0 0,0-1 0 0 0,0 0-1 0 0,0 0 1 0 0,0-1 0 0 0,9-1 0 0 0,-6 0-79 0 0,1 0 1 0 0,-1-1-1 0 0,1 0 1 0 0,-1 0 0 0 0,0-1-1 0 0,0 0 1 0 0,-1-1-1 0 0,1 1 1 0 0,-1-1-1 0 0,0-1 1 0 0,0 1 0 0 0,-1-1-1 0 0,10-11 1 0 0,-8 6-59 0 0,0 0 0 0 0,0 0 0 0 0,-1-1 0 0 0,-1 0 1 0 0,0-1-1 0 0,-1 1 0 0 0,0-1 0 0 0,3-14 0 0 0,5-25-245 0 0,-3 0-1 0 0,3-61 1 0 0,-3-107-383 0 0,-10 218 768 0 0,2-114 259 0 0,-2 114 117 0 0,0 4-199 0 0,-9 59 414 0 0,4 1 0 0 0,2 0 0 0 0,2 0 0 0 0,11 76 0 0 0,-7-113-476 0 0,1-1 1 0 0,1 1-1 0 0,12 33 0 0 0,-14-48-80 0 0,1-1 0 0 0,1 1 0 0 0,-1-1 0 0 0,2 0 0 0 0,-1 0 0 0 0,1 0 0 0 0,1-1-1 0 0,-1 0 1 0 0,1 0 0 0 0,14 12 0 0 0,-17-18-200 0 0,-1 0 0 0 0,1 0 0 0 0,0 0 0 0 0,0 0 1 0 0,0 0-1 0 0,0-1 0 0 0,1 1 0 0 0,-1-1 0 0 0,0 0 0 0 0,0-1 0 0 0,1 1 0 0 0,-1-1 0 0 0,0 0 0 0 0,1 0 0 0 0,-1 0 1 0 0,1 0-1 0 0,-1-1 0 0 0,0 0 0 0 0,0 0 0 0 0,1 0 0 0 0,-1 0 0 0 0,8-4 0 0 0,-7 2-82 0 0,-1 1 0 0 0,1-1-1 0 0,0 0 1 0 0,-1 0 0 0 0,1 0-1 0 0,-1 0 1 0 0,0-1 0 0 0,0 0-1 0 0,0 1 1 0 0,-1-2 0 0 0,1 1-1 0 0,-1 0 1 0 0,0-1 0 0 0,0 1 0 0 0,-1-1-1 0 0,1 0 1 0 0,-1 0 0 0 0,2-7-1 0 0,-1-4-1536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3:10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101 138 7367 0 0,'-17'0'568'0'0,"-34"-1"794"0"0,46 0-183 0 0,-1 1 1 0 0,1-2-1 0 0,0 1 0 0 0,-7-3 1212 0 0,15-3-510 0 0,0 3-1700 0 0,0 1-1 0 0,0 0 1 0 0,1 0 0 0 0,-1 0 0 0 0,1 0-1 0 0,0 0 1 0 0,0 1 0 0 0,0-1 0 0 0,0 1-1 0 0,7-2 1 0 0,0-2 78 0 0,18-7-83 0 0,-1 1 0 0 0,2 1 1 0 0,-1 1-1 0 0,2 2 0 0 0,-1 1 1 0 0,57-5-1 0 0,-79 11-94 0 0,0 1 0 0 0,1 0 0 0 0,-1 0 0 0 0,0 1 0 0 0,0 0 0 0 0,0 1 0 0 0,0 0 0 0 0,0 0 0 0 0,13 6 0 0 0,-16-6-41 0 0,1 1 0 0 0,-1 0 0 0 0,0 0 0 0 0,0 0 0 0 0,-1 1 0 0 0,1 0-1 0 0,-1 0 1 0 0,1 0 0 0 0,-1 0 0 0 0,-1 1 0 0 0,1-1 0 0 0,-1 1 0 0 0,1 0 0 0 0,2 6-1 0 0,5 17 171 0 0,-1-1 0 0 0,11 49-1 0 0,5 17 58 0 0,-21-80-229 0 0,0 0-1 0 0,0-1 1 0 0,2 0-1 0 0,14 22 0 0 0,-19-31-30 0 0,1 0 0 0 0,-1 0-1 0 0,1 0 1 0 0,-1-1-1 0 0,1 1 1 0 0,0-1-1 0 0,0 0 1 0 0,0 0-1 0 0,0 0 1 0 0,0 0-1 0 0,0-1 1 0 0,1 1 0 0 0,-1-1-1 0 0,1 0 1 0 0,-1 1-1 0 0,1-2 1 0 0,-1 1-1 0 0,4 0 1 0 0,-2-1 1 0 0,1 0 1 0 0,-1 0-1 0 0,0-1 1 0 0,0 0-1 0 0,0 0 1 0 0,0 0-1 0 0,0 0 1 0 0,-1-1-1 0 0,1 0 1 0 0,0 0-1 0 0,-1 0 1 0 0,7-4-1 0 0,2-3-40 0 0,-1 0 0 0 0,1 0-1 0 0,-2-2 1 0 0,1 1 0 0 0,-2-2 0 0 0,1 1-1 0 0,-2-1 1 0 0,13-19 0 0 0,2-10-188 0 0,26-63-1 0 0,-15 28 132 0 0,-34 76 93 0 0,-1-1-1 0 0,0 0 0 0 0,0 1 1 0 0,1-1-1 0 0,-1 1 1 0 0,0-1-1 0 0,1 0 0 0 0,-1 1 1 0 0,0-1-1 0 0,1 1 1 0 0,-1-1-1 0 0,1 1 0 0 0,-1-1 1 0 0,1 1-1 0 0,-1 0 1 0 0,1-1-1 0 0,0 0 0 0 0,2 9 179 0 0,-6 25 163 0 0,3-29-325 0 0,-2 17 8 0 0,0 0-1 0 0,2 0 0 0 0,3 36 1 0 0,-2-51-24 0 0,0 0 1 0 0,0 0-1 0 0,1 0 0 0 0,0 0 1 0 0,0 0-1 0 0,0 0 1 0 0,1 0-1 0 0,-1-1 0 0 0,1 0 1 0 0,1 1-1 0 0,-1-1 1 0 0,1 0-1 0 0,0 0 1 0 0,0-1-1 0 0,0 1 0 0 0,1-1 1 0 0,6 4-1 0 0,-4-3 9 0 0,0-1-1 0 0,0 0 0 0 0,1-1 1 0 0,-1 1-1 0 0,1-1 1 0 0,0-1-1 0 0,0 0 0 0 0,0 0 1 0 0,0 0-1 0 0,1-1 1 0 0,14 0-1 0 0,-12-1 7 0 0,1-1 0 0 0,-1 0 0 0 0,0-1 0 0 0,1-1 0 0 0,-1 1-1 0 0,0-2 1 0 0,0 1 0 0 0,11-7 0 0 0,-19 9-11 0 0,-1-1 0 0 0,1 1 0 0 0,-1-1-1 0 0,1 0 1 0 0,-1 0 0 0 0,0 0 0 0 0,0 0 0 0 0,0 0 0 0 0,0 0-1 0 0,0 0 1 0 0,0-1 0 0 0,0 1 0 0 0,2-6 0 0 0,-2 3 10 0 0,0 0 1 0 0,-1 0-1 0 0,1 0 0 0 0,-1 0 1 0 0,0 0-1 0 0,0 0 1 0 0,0-8-1 0 0,-2 1 29 0 0,1-1 1 0 0,-1 1-1 0 0,-1-1 1 0 0,-1 1-1 0 0,-6-23 0 0 0,5 26-45 0 0,0-1 0 0 0,0 1 0 0 0,-1 0-1 0 0,0 0 1 0 0,-1 1 0 0 0,0-1 0 0 0,-1 1-1 0 0,1 0 1 0 0,-1 1 0 0 0,-1 0 0 0 0,1 0-1 0 0,-1 1 1 0 0,-1-1 0 0 0,1 2 0 0 0,-1-1-1 0 0,0 1 1 0 0,0 1 0 0 0,-1-1 0 0 0,-16-4-1 0 0,13 5-21 0 0,-1 1-1 0 0,1 0 1 0 0,-1 1-1 0 0,0 0 1 0 0,0 1-1 0 0,0 0 0 0 0,0 2 1 0 0,0-1-1 0 0,0 2 1 0 0,1 0-1 0 0,-1 0 0 0 0,0 2 1 0 0,1-1-1 0 0,-15 7 1 0 0,20-6-6 0 0,1-1 0 0 0,0 2 0 0 0,0-1 0 0 0,0 0 0 0 0,1 1 0 0 0,0 1 0 0 0,0-1 0 0 0,-11 13 0 0 0,15-16-143 0 0,1 0-1 0 0,-1 0 1 0 0,0 0-1 0 0,1 1 1 0 0,0-1 0 0 0,-1 0-1 0 0,1 1 1 0 0,0-1-1 0 0,0 1 1 0 0,0-1-1 0 0,1 1 1 0 0,-1 0-1 0 0,1-1 1 0 0,-1 1-1 0 0,1 0 1 0 0,0 0-1 0 0,0-1 1 0 0,0 1-1 0 0,0 0 1 0 0,1-1-1 0 0,-1 1 1 0 0,1 0 0 0 0,0-1-1 0 0,-1 1 1 0 0,1-1-1 0 0,0 1 1 0 0,0-1-1 0 0,1 1 1 0 0,2 3-1 0 0,4 5-1791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2:04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8287 0 0,'0'0'639'0'0,"5"-6"18"0"0,-2 5-540 0 0,-1-1 0 0 0,1 1 0 0 0,-1 0 0 0 0,1 0 0 0 0,0 0 0 0 0,0 0 0 0 0,0 0 0 0 0,-1 0 0 0 0,1 1 0 0 0,0 0 0 0 0,0-1 0 0 0,3 1 0 0 0,40 3 883 0 0,-30-1-625 0 0,364 50 3171 0 0,-257-32-3053 0 0,447 89 696 0 0,-459-86-1051 0 0,509 74 520 0 0,-393-81-196 0 0,1-10 0 0 0,0-9 0 0 0,231-35 0 0 0,-23-39 516 0 0,-311 46-722 0 0,172-67 0 0 0,-253 81-644 0 0,-4 1-26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3:10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3223 0 0,'1'1'744'0'0,"19"58"12000"0"0,-5 4-8935 0 0,3 65-3245 0 0,-16-114 223 0 0,52 448 3333 0 0,-51-425-4035 0 0,2 11-3179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3:16.96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708 913 1375 0 0,'-7'-3'102'0'0,"0"0"0"0"0,0-1-1 0 0,0 1 1 0 0,0-1-1 0 0,0-1 1 0 0,-8-7-1 0 0,13 10 27 0 0,1 1-1 0 0,0 0 1 0 0,0-1-1 0 0,0 1 1 0 0,0-1-1 0 0,0 1 1 0 0,0-1-1 0 0,0 0 1 0 0,0 0-1 0 0,1 1 1 0 0,-1-1-1 0 0,1 0 1 0 0,-1 0 0 0 0,1 0-1 0 0,0 1 1 0 0,-1-1-1 0 0,1 0 1 0 0,0 0-1 0 0,0 0 1 0 0,0 0-1 0 0,1 0 1 0 0,-1 1-1 0 0,0-1 1 0 0,1 0-1 0 0,-1 0 1 0 0,1 0-1 0 0,0 1 1 0 0,-1-1-1 0 0,1 0 1 0 0,0 1-1 0 0,0-1 1 0 0,0 1 0 0 0,2-3-1 0 0,3-3-138 0 0,0-1 0 0 0,0 1-1 0 0,1-1 1 0 0,0 2 0 0 0,1-1 0 0 0,-1 1 0 0 0,13-7 0 0 0,63-32-438 0 0,-30 19 302 0 0,50-35-26 0 0,-51 28 810 0 0,104-46 0 0 0,107-17 2436 0 0,-192 75-1137 0 0,-70 20-1488 0 0,-3 2-10 0 0,-74 24 711 0 0,-317 117 1243 0 0,294-106-1806 0 0,84-31-463 0 0,13-5-28 0 0,12-8 68 0 0,12-9-141 0 0,0 2 1 0 0,44-23-1 0 0,55-19-186 0 0,-120 57 162 0 0,308-121-790 0 0,-182 74 389 0 0,231-73-60 0 0,-182 65 458 0 0,-96 31 191 0 0,-861 258 1492 0 0,644-199-1519 0 0,-297 60 682 0 0,415-93-569 0 0,-24 1 0 0 0,53-14-22 0 0,0 2-259 0 0,0 1 0 0 0,1 1 1 0 0,23-13-1 0 0,39-15-209 0 0,-43 22 72 0 0,403-151-1388 0 0,-294 117 1316 0 0,148-35 127 0 0,4 24 43 0 0,-276 55 48 0 0,-4 1 0 0 0,1 0 0 0 0,0 0 0 0 0,-1 1 0 0 0,20 1 0 0 0,-31 0 1 0 0,1 0-1 0 0,-1 0 1 0 0,1 0-1 0 0,-1 0 1 0 0,0 0-1 0 0,1 0 1 0 0,-1 0-1 0 0,1 0 1 0 0,-1 0-1 0 0,0 0 1 0 0,1 0-1 0 0,-1 0 0 0 0,0 1 1 0 0,1-1-1 0 0,-1 0 1 0 0,0 0-1 0 0,1 0 1 0 0,-1 1-1 0 0,0-1 1 0 0,1 0-1 0 0,-1 0 1 0 0,0 1-1 0 0,1-1 1 0 0,-1 1-1 0 0,0 0 3 0 0,0-1 0 0 0,0 1 0 0 0,0 0-1 0 0,-1 0 1 0 0,1-1 0 0 0,0 1 0 0 0,-1 0-1 0 0,1 0 1 0 0,0-1 0 0 0,-1 1 0 0 0,1 0-1 0 0,-1-1 1 0 0,1 1 0 0 0,-1-1 0 0 0,1 1-1 0 0,-1-1 1 0 0,1 1 0 0 0,-2 0 0 0 0,-14 11 26 0 0,-13 4 77 0 0,-1-1 0 0 0,0-1 0 0 0,-55 16 0 0 0,33-13 26 0 0,-412 137 778 0 0,310-106-734 0 0,-385 103 711 0 0,279-85-182 0 0,293-86-611 0 0,129-48-567 0 0,-84 38 250 0 0,531-181-921 0 0,-466 166 1078 0 0,489-122-74 0 0,-606 162 140 0 0,-13 4 0 0 0,-13 1 0 0 0,0 0 0 0 0,0 0 1 0 0,0 0-1 0 0,0 0 0 0 0,0 0 0 0 0,0 0 0 0 0,0 0 0 0 0,0 0 0 0 0,0 0 0 0 0,1 0 0 0 0,-1 0 0 0 0,0 0 0 0 0,0 0 0 0 0,0 1 0 0 0,0-1 0 0 0,0 0 0 0 0,0 0 0 0 0,0 0 0 0 0,0 0 0 0 0,0 0 0 0 0,0 0 0 0 0,0 0 0 0 0,0 0 0 0 0,0 0 0 0 0,0 0 0 0 0,0 0 0 0 0,0 0 0 0 0,0 0 0 0 0,0 0 0 0 0,0 0 0 0 0,0 0 0 0 0,0 0 0 0 0,0 0 0 0 0,0 0 0 0 0,0 0 0 0 0,0 1 0 0 0,0-1 0 0 0,0 0 0 0 0,0 0 0 0 0,0 0 0 0 0,0 0 1 0 0,0 0-1 0 0,0 0 0 0 0,0 0 0 0 0,0 0 0 0 0,0 0 0 0 0,0 0 0 0 0,0 0 0 0 0,0 0 0 0 0,0 0 0 0 0,0 0 0 0 0,0 0 0 0 0,0 0 0 0 0,0 0 0 0 0,0 1 0 0 0,0-1 0 0 0,0 0 0 0 0,0 0 0 0 0,0 0 0 0 0,0 0 0 0 0,0 0 0 0 0,-9 5 13 0 0,9-4-10 0 0,-26 12 68 0 0,-1-1 0 0 0,0-1 0 0 0,0-1 0 0 0,-31 7 0 0 0,-9 3-4 0 0,-86 31 35 0 0,-143 44 236 0 0,30-15-87 0 0,-150 44 26 0 0,0 0 699 0 0,413-123-758 0 0,16-7-76 0 0,59-26-294 0 0,118-35-1 0 0,-101 38 9 0 0,559-156-567 0 0,-482 141 653 0 0,422-84-60 0 0,-456 111 118 0 0,-100 14 0 0 0,0 2 0 0 0,35 3 0 0 0,-50 1 0 0 0,-17-3 0 0 0,0 0 0 0 0,0 0 0 0 0,0 0 0 0 0,0 1 0 0 0,0-1 0 0 0,0 0 0 0 0,0 0 0 0 0,1 0 0 0 0,-1 0 0 0 0,0 0 0 0 0,0 0 0 0 0,0 0 0 0 0,0 0 0 0 0,0 0 0 0 0,0 0 0 0 0,0 0 0 0 0,0 1 0 0 0,0-1 0 0 0,1 0 0 0 0,-1 0 0 0 0,0 0 0 0 0,0 0 0 0 0,0 0 0 0 0,0 0 0 0 0,0 0 0 0 0,0 1 0 0 0,0-1 0 0 0,0 0 0 0 0,0 0 0 0 0,0 0 0 0 0,0 0 0 0 0,0 0 0 0 0,0 0 0 0 0,0 1 0 0 0,0-1 0 0 0,0 0 0 0 0,0 0 0 0 0,0 0 0 0 0,0 0 0 0 0,0 0 0 0 0,0 1 0 0 0,-7 3 0 0 0,-10 6 16 0 0,0-1-1 0 0,0 0 1 0 0,-33 11-1 0 0,19-8-13 0 0,-306 100 358 0 0,231-79-289 0 0,-432 131 259 0 0,184-57-107 0 0,-408 154 577 0 0,710-239-705 0 0,52-22-93 0 0,0 0 0 0 0,0 0 0 0 0,0 1 0 0 0,0-1 0 0 0,0 0 0 0 0,0 0 1 0 0,0 0-1 0 0,0 0 0 0 0,0 0 0 0 0,0 0 0 0 0,0 0 0 0 0,0 0 0 0 0,0 0 0 0 0,0 1 0 0 0,0-1 0 0 0,0 0 1 0 0,0 0-1 0 0,0 0 0 0 0,0 0 0 0 0,0 0 0 0 0,0 0 0 0 0,0 0 0 0 0,0 0 0 0 0,0 0 0 0 0,1 0 1 0 0,-1 1-1 0 0,0-1 0 0 0,0 0 0 0 0,0 0 0 0 0,0 0 0 0 0,0 0 0 0 0,0 0 0 0 0,0 0 0 0 0,0 0 0 0 0,0 0 1 0 0,0 0-1 0 0,1 0 0 0 0,-1 0 0 0 0,0 0 0 0 0,0 0 0 0 0,0 0 0 0 0,0 0 0 0 0,0 0 0 0 0,0 0 0 0 0,0 0 1 0 0,0 0-1 0 0,1 0 0 0 0,-1 0 0 0 0,0 0 0 0 0,0 0 0 0 0,0 0 0 0 0,0 0 0 0 0,0 0 0 0 0,0 0 1 0 0,0 0-1 0 0,9 1 20 0 0,3-1-23 0 0,-1-1 0 0 0,1 0 0 0 0,-1-1 1 0 0,14-3-1 0 0,46-16-83 0 0,-44 12 49 0 0,233-76-253 0 0,-49 19 132 0 0,65-18-5 0 0,225-60-26 0 0,-179 50 118 0 0,105-27-6 0 0,-404 114 75 0 0,-18 4 6 0 0,-13 3 11 0 0,-15 4 44 0 0,-356 90 135 0 0,-27 28-196 0 0,269-79 0 0 0,-302 112 0 0 0,339-118 0 0 0,72-27-4 0 0,-187 72 39 0 0,9 13 158 0 0,194-89-175 0 0,-1 0 11 0 0,1 0-1 0 0,1 1 0 0 0,-1 0 0 0 0,1 1 1 0 0,1 0-1 0 0,-11 11 0 0 0,20-19-24 0 0,0 1-1 0 0,1 0 0 0 0,-1 0 1 0 0,0 0-1 0 0,0 0 1 0 0,1 0-1 0 0,-1 0 1 0 0,0 0-1 0 0,1 0 0 0 0,-1 0 1 0 0,1 0-1 0 0,0 0 1 0 0,-1 0-1 0 0,1 0 0 0 0,0 0 1 0 0,-1 0-1 0 0,1 1 1 0 0,0-1-1 0 0,0 2 0 0 0,0-3-2 0 0,1 1-1 0 0,-1 0 0 0 0,1 0 1 0 0,-1-1-1 0 0,0 1 0 0 0,1-1 1 0 0,-1 1-1 0 0,1 0 0 0 0,-1-1 0 0 0,1 1 1 0 0,0-1-1 0 0,-1 1 0 0 0,1-1 1 0 0,0 1-1 0 0,-1-1 0 0 0,1 0 1 0 0,0 1-1 0 0,-1-1 0 0 0,1 0 0 0 0,0 1 1 0 0,1-1-1 0 0,4 1-13 0 0,1 0 1 0 0,-1 0-1 0 0,1 0 0 0 0,-1-1 1 0 0,10-1-1 0 0,26-4-22 0 0,1-2 0 0 0,54-16 0 0 0,-45 10 8 0 0,907-239-170 0 0,-721 188 271 0 0,-161 43-75 0 0,517-142-62 0 0,-575 158 63 0 0,-6 2 0 0 0,1-1 0 0 0,-1 0 0 0 0,0-1 0 0 0,0 0 0 0 0,-1-1 0 0 0,17-11 0 0 0,-28 17 1 0 0,-1 0 0 0 0,0 0 0 0 0,0 0-1 0 0,1 0 1 0 0,-1 0 0 0 0,0 0 0 0 0,0 0-1 0 0,1-1 1 0 0,-1 1 0 0 0,0 0 0 0 0,0 0 0 0 0,1 0-1 0 0,-1-1 1 0 0,0 1 0 0 0,0 0 0 0 0,0 0 0 0 0,0-1-1 0 0,1 1 1 0 0,-1 0 0 0 0,0 0 0 0 0,0-1-1 0 0,0 1 1 0 0,0 0 0 0 0,0 0 0 0 0,0-1 0 0 0,0 1-1 0 0,0 0 1 0 0,0-1 0 0 0,0 1 0 0 0,0 0 0 0 0,0 0-1 0 0,0-1 1 0 0,0 1 0 0 0,0 0 0 0 0,0-1 0 0 0,0 1-1 0 0,0 0 1 0 0,0 0 0 0 0,0-1 0 0 0,0 1-1 0 0,-1 0 1 0 0,1-1 0 0 0,0 1 0 0 0,0 0 0 0 0,0 0-1 0 0,0 0 1 0 0,-1-1 0 0 0,1 1 0 0 0,0 0 0 0 0,0 0-1 0 0,-1-1 1 0 0,-16-4 34 0 0,-19 3-20 0 0,0 1 0 0 0,0 2 0 0 0,-46 6-1 0 0,64-5-13 0 0,-249 41-1 0 0,213-32 0 0 0,-555 123 0 0 0,52 20 0 0 0,471-128 0 0 0,-535 169 14 0 0,577-180 83 0 0,-1 1 1 0 0,-82 45 0 0 0,125-60-96 0 0,0 0 0 0 0,0 0 0 0 0,0 1 0 0 0,0-1 0 0 0,0 1 0 0 0,0-1-1 0 0,0 1 1 0 0,0 0 0 0 0,1-1 0 0 0,-1 1 0 0 0,1 0 0 0 0,-2 3 0 0 0,3-5-1 0 0,0 0 0 0 0,0 0 0 0 0,0 0-1 0 0,0 0 1 0 0,0 0 0 0 0,0 0 0 0 0,0 0-1 0 0,0 0 1 0 0,0 1 0 0 0,0-1 0 0 0,0 0 0 0 0,0 0-1 0 0,0 0 1 0 0,0 0 0 0 0,0 0 0 0 0,0 0 0 0 0,0 0-1 0 0,0 0 1 0 0,0 0 0 0 0,0 1 0 0 0,0-1-1 0 0,0 0 1 0 0,0 0 0 0 0,0 0 0 0 0,0 0 0 0 0,0 0-1 0 0,0 0 1 0 0,0 0 0 0 0,0 0 0 0 0,0 0 0 0 0,1 0-1 0 0,-1 0 1 0 0,0 0 0 0 0,0 0 0 0 0,0 1 0 0 0,0-1-1 0 0,0 0 1 0 0,0 0 0 0 0,0 0 0 0 0,0 0-1 0 0,0 0 1 0 0,0 0 0 0 0,0 0 0 0 0,1 0 0 0 0,-1 0-1 0 0,0 0 1 0 0,0 0 0 0 0,0 0 0 0 0,0 0 0 0 0,0 0-1 0 0,0 0 1 0 0,0 0 0 0 0,0 0 0 0 0,0 0-1 0 0,1 0 1 0 0,-1 0 0 0 0,0 0 0 0 0,0 0 0 0 0,0 0-1 0 0,0-1 1 0 0,9 3 1 0 0,0 0 0 0 0,0-1 0 0 0,1-1 0 0 0,-1 1 0 0 0,0-2 0 0 0,12 0 0 0 0,60-14-11 0 0,-67 13 6 0 0,335-83-106 0 0,-173 40 80 0 0,820-181-95 0 0,-427 98 124 0 0,-443 101 6 0 0,169-59-1 0 0,-288 83 8 0 0,0 1 1 0 0,0-1 0 0 0,0 1 1 0 0,0-1-1 0 0,0-1 0 0 0,-1 0 0 0 0,0 1 0 0 0,10-9 1 0 0,-16 12-12 0 0,0 0 1 0 0,0 0-1 0 0,1-1 1 0 0,-1 1-1 0 0,0 0 1 0 0,1 0-1 0 0,-1-1 1 0 0,0 1 0 0 0,0 0-1 0 0,0-1 1 0 0,1 1-1 0 0,-1 0 1 0 0,0-1-1 0 0,0 1 1 0 0,0 0 0 0 0,0-1-1 0 0,0 1 1 0 0,1-1-1 0 0,-1 1 1 0 0,0 0-1 0 0,0-1 1 0 0,0 1 0 0 0,0 0-1 0 0,0-1 1 0 0,0 1-1 0 0,0-1 1 0 0,0 1-1 0 0,-1 0 1 0 0,1-1 0 0 0,0 1-1 0 0,0 0 1 0 0,0-1-1 0 0,0 1 1 0 0,0 0-1 0 0,-1-1 1 0 0,0 0 7 0 0,0 0 0 0 0,0 0 0 0 0,0 1 0 0 0,0-1 1 0 0,0 0-1 0 0,0 1 0 0 0,0-1 0 0 0,-1 0 0 0 0,1 1 0 0 0,-2-1 0 0 0,-33-5 153 0 0,-21 4-93 0 0,1 3-1 0 0,-1 2 1 0 0,-56 11 0 0 0,-324 63-18 0 0,-310 107-53 0 0,631-148 0 0 0,-213 69 0 0 0,10 25 0 0 0,303-123 3 0 0,2-1 5 0 0,1 0 1 0 0,1 1-1 0 0,-1 0 1 0 0,1 1-1 0 0,-20 18 1 0 0,31-25-9 0 0,0-1 1 0 0,0 1 0 0 0,0 0-1 0 0,0 0 1 0 0,1 0 0 0 0,-1 0-1 0 0,0 0 1 0 0,1 0 0 0 0,-1 0-1 0 0,1 1 1 0 0,-1-1 0 0 0,1 0-1 0 0,-1 0 1 0 0,1 2 0 0 0,0-2-1 0 0,0 0 0 0 0,0-1 0 0 0,0 1 0 0 0,0 0 0 0 0,0-1 0 0 0,0 1 0 0 0,1 0 0 0 0,-1-1 0 0 0,0 1 0 0 0,0-1 0 0 0,1 1 0 0 0,-1 0 0 0 0,0-1 1 0 0,1 1-1 0 0,-1-1 0 0 0,1 1 0 0 0,-1-1 0 0 0,0 1 0 0 0,1-1 0 0 0,0 1 0 0 0,2 0 0 0 0,-1 1 0 0 0,1-1 0 0 0,-1 0 0 0 0,1 0 0 0 0,0 0 0 0 0,0 0-1 0 0,-1 0 1 0 0,1 0 0 0 0,0-1 0 0 0,6 1 0 0 0,12-1-3 0 0,0-1 1 0 0,0 0-1 0 0,27-7 0 0 0,63-18-90 0 0,-45 9 40 0 0,184-41-18 0 0,-42 4 52 0 0,588-163-46 0 0,-633 169 65 0 0,123-40 0 0 0,-10-19 0 0 0,-268 103 0 0 0,69-35 23 0 0,-66 33-15 0 0,0-1-1 0 0,-1 0 0 0 0,1-1 1 0 0,12-13-1 0 0,-21 19-3 0 0,-1 1-1 0 0,0-1 0 0 0,1 1 1 0 0,-1-1-1 0 0,0 1 0 0 0,0-1 1 0 0,0 0-1 0 0,0 0 0 0 0,0 1 1 0 0,-1-1-1 0 0,1 0 1 0 0,0 0-1 0 0,-1 0 0 0 0,1 0 1 0 0,-1 0-1 0 0,0-4 0 0 0,0 5 0 0 0,0-1 0 0 0,-1 1 0 0 0,1 0 0 0 0,0-1 0 0 0,-1 1 0 0 0,0 0 0 0 0,1-1-1 0 0,-1 1 1 0 0,0 0 0 0 0,1 0 0 0 0,-1-1 0 0 0,0 1 0 0 0,0 0 0 0 0,0 0 0 0 0,0 0 0 0 0,0 0-1 0 0,-1 0 1 0 0,1 0 0 0 0,0 1 0 0 0,0-1 0 0 0,0 0 0 0 0,-1 1 0 0 0,1-1 0 0 0,-2 0 0 0 0,-8-3 3 0 0,0 0 1 0 0,0 1 0 0 0,-1 1 0 0 0,1 0-1 0 0,-20-2 1 0 0,-62 4 37 0 0,84 0-46 0 0,-187 14 2 0 0,-285 67 64 0 0,-4 41-64 0 0,-125 90 0 0 0,143 3 0 0 0,452-208-4 0 0,-26 17 35 0 0,37-21-27 0 0,1-1 0 0 0,-1 1 0 0 0,1-1 1 0 0,0 1-1 0 0,0 0 0 0 0,1 1 0 0 0,-1-1 0 0 0,-3 6 0 0 0,6-9-3 0 0,-1 1 0 0 0,1-1 1 0 0,0 1-1 0 0,-1 0 0 0 0,1-1 0 0 0,0 1 0 0 0,0 0 0 0 0,-1-1 0 0 0,1 1 0 0 0,0 0 1 0 0,0-1-1 0 0,0 1 0 0 0,0 0 0 0 0,0-1 0 0 0,0 1 0 0 0,0 0 0 0 0,0-1 0 0 0,1 1 1 0 0,-1 0-1 0 0,0-1 0 0 0,0 1 0 0 0,0 0 0 0 0,1-1 0 0 0,-1 1 0 0 0,0 0 1 0 0,1-1-1 0 0,-1 1 0 0 0,0-1 0 0 0,1 1 0 0 0,-1-1 0 0 0,1 1 0 0 0,-1-1 0 0 0,1 1 1 0 0,-1-1-1 0 0,1 1 0 0 0,0-1 0 0 0,-1 0 0 0 0,1 1 0 0 0,2 1 2 0 0,1-1 0 0 0,-1 0 0 0 0,0 1 0 0 0,0-1-1 0 0,1-1 1 0 0,4 2 0 0 0,5 0-7 0 0,1-1 0 0 0,-1-1 0 0 0,1 0 0 0 0,22-4 0 0 0,57-13-59 0 0,-56 9 54 0 0,440-105-114 0 0,-154 34 61 0 0,516-108 52 0 0,-722 161 9 0 0,15-4 1 0 0,225-82 0 0 0,-353 110 0 0 0,59-26 0 0 0,-57 25 0 0 0,-1-1 0 0 0,0 1 0 0 0,0-1 0 0 0,0 1 0 0 0,0-1 0 0 0,0-1 0 0 0,-1 1 0 0 0,7-9 0 0 0,-11 12 2 0 0,1 1 0 0 0,-1-1 1 0 0,1 0-1 0 0,-1 0 0 0 0,1 1 0 0 0,-1-1 0 0 0,0 0 0 0 0,1 0 1 0 0,-1 0-1 0 0,0 1 0 0 0,0-1 0 0 0,0 0 0 0 0,1 0 0 0 0,-1 0 0 0 0,0 0 1 0 0,0 0-1 0 0,0 1 0 0 0,0-1 0 0 0,0 0 0 0 0,-1 0 0 0 0,1 0 0 0 0,0 0 1 0 0,0 0-1 0 0,-1 1 0 0 0,1-1 0 0 0,0 0 0 0 0,-1 0 0 0 0,1 0 1 0 0,0 1-1 0 0,-1-1 0 0 0,1 0 0 0 0,-1 1 0 0 0,0-1 0 0 0,1 0 0 0 0,-1 1 1 0 0,0-1-1 0 0,1 1 0 0 0,-1-1 0 0 0,-1 0 0 0 0,-2-1 13 0 0,0 0 0 0 0,0 0 1 0 0,0 0-1 0 0,0 0 0 0 0,-1 1 0 0 0,-6-1 0 0 0,-24-3 26 0 0,0 1 1 0 0,0 3-1 0 0,-48 2 0 0 0,62 0-25 0 0,-286 29 30 0 0,3 29-17 0 0,-303 108-29 0 0,141 4 0 0 0,331-117 0 0 0,126-50 0 0 0,-242 98 19 0 0,11 19 15 0 0,228-113-30 0 0,-21 12 37 0 0,31-18-36 0 0,0-1 0 0 0,0 1 0 0 0,0-1 0 0 0,0 1-1 0 0,0 0 1 0 0,1 0 0 0 0,-1 0 0 0 0,1 0 0 0 0,-1 0 0 0 0,1 1-1 0 0,-2 2 1 0 0,3-4-3 0 0,0-1 0 0 0,0 1 0 0 0,0 0 0 0 0,0-1 0 0 0,0 1 0 0 0,0 0 0 0 0,0-1 0 0 0,0 1 0 0 0,0 0 0 0 0,0-1-1 0 0,0 1 1 0 0,0-1 0 0 0,1 1 0 0 0,-1 0 0 0 0,0-1 0 0 0,0 1 0 0 0,1-1 0 0 0,-1 1 0 0 0,0 0 0 0 0,1-1 0 0 0,-1 1 0 0 0,1-1 0 0 0,-1 1 0 0 0,0-1 0 0 0,1 1 0 0 0,-1-1-1 0 0,1 0 1 0 0,-1 1 0 0 0,1-1 0 0 0,0 0 0 0 0,-1 1 0 0 0,1-1 0 0 0,-1 0 0 0 0,1 0 0 0 0,0 1 0 0 0,0-1 0 0 0,26 6 39 0 0,-12-5-37 0 0,-1 0-1 0 0,1-1 0 0 0,25-4 1 0 0,48-12-6 0 0,-51 9 1 0 0,245-56-78 0 0,-12 2 6 0 0,805-192 9 0 0,-890 208 76 0 0,144-43 36 0 0,-314 84-35 0 0,0-1-1 0 0,0-1 1 0 0,-1-1 0 0 0,0 0-1 0 0,24-16 1 0 0,-37 23-13 0 0,-1 0 0 0 0,1-1 1 0 0,-1 1-1 0 0,1-1 0 0 0,-1 1 0 0 0,1-1 0 0 0,-1 1 0 0 0,1-1 0 0 0,-1 1 0 0 0,0-1 1 0 0,1 1-1 0 0,-1-1 0 0 0,0 0 0 0 0,1 1 0 0 0,-1-1 0 0 0,0 1 0 0 0,0-1 1 0 0,1 0-1 0 0,-1 0 0 0 0,0 0 2 0 0,0 1 1 0 0,-1-1 0 0 0,1 1-1 0 0,0-1 1 0 0,0 1 0 0 0,0-1 0 0 0,-1 1-1 0 0,1 0 1 0 0,0-1 0 0 0,0 1-1 0 0,-1-1 1 0 0,1 1 0 0 0,0 0-1 0 0,-1-1 1 0 0,1 1 0 0 0,0 0-1 0 0,-1 0 1 0 0,1-1 0 0 0,-1 1-1 0 0,1 0 1 0 0,-1-1 0 0 0,-2 0 13 0 0,0 0 0 0 0,0 0 0 0 0,0 0 0 0 0,0 0 1 0 0,-1 1-1 0 0,-5-1 0 0 0,-40 1 26 0 0,1 3 1 0 0,-62 10-1 0 0,90-10-40 0 0,-532 119-2 0 0,177-5-57 0 0,225-68 42 0 0,-402 150 15 0 0,545-196 0 0 0,-42 16 0 0 0,1 2 0 0 0,-67 40 0 0 0,93-44 0 0 0,20-16 1 0 0,1 0 1 0 0,0 0-1 0 0,0 0 0 0 0,0 0 0 0 0,0 0 0 0 0,0 1 1 0 0,0-1-1 0 0,1 0 0 0 0,-2 3 0 0 0,2-3 1 0 0,-1 0 0 0 0,1 0 0 0 0,0 0 0 0 0,0-1 0 0 0,0 1 1 0 0,1 0-1 0 0,-1 0 0 0 0,0 0 0 0 0,0-1 0 0 0,0 1 0 0 0,1 0 0 0 0,-1 0 0 0 0,0-1 0 0 0,1 1 0 0 0,-1 0 0 0 0,0-1 0 0 0,1 1 0 0 0,-1 0 0 0 0,1-1 0 0 0,-1 1 1 0 0,1 0-1 0 0,0-1 0 0 0,-1 1 0 0 0,1-1 0 0 0,-1 1 0 0 0,1-1 0 0 0,0 0 0 0 0,-1 1 0 0 0,2 0 0 0 0,24 8-17 0 0,-7-6-6 0 0,0 0 1 0 0,0-1 0 0 0,0-2-1 0 0,0 0 1 0 0,0 0 0 0 0,23-5-1 0 0,114-28-38 0 0,-151 32 58 0 0,210-51 1 0 0,138-35-11 0 0,-99 26-47 0 0,26-7 63 0 0,-253 61-6 0 0,67-18-30 0 0,130-54-1 0 0,-222 78 32 0 0,8-3-14 0 0,-1-1 0 0 0,10-6 0 0 0,-17 10 13 0 0,-1 0-1 0 0,0 1 0 0 0,1-1 1 0 0,-1 0-1 0 0,0 0 0 0 0,1 0 1 0 0,-1 0-1 0 0,0-1 0 0 0,0 1 1 0 0,0 0-1 0 0,0 0 0 0 0,0-1 1 0 0,-1 1-1 0 0,1-1 0 0 0,0 1 1 0 0,0-1-1 0 0,-1 1 0 0 0,1-1 1 0 0,-1 1-1 0 0,0-1 0 0 0,1 1 1 0 0,-1-3-1 0 0,0 3 2 0 0,0-1 0 0 0,-1 1 0 0 0,1 0 0 0 0,-1 0 0 0 0,1 0 0 0 0,-1 0 0 0 0,1 0 0 0 0,-1 0 0 0 0,1 0 0 0 0,-1 1 0 0 0,0-1 0 0 0,0 0 0 0 0,1 0 0 0 0,-1 0 0 0 0,0 1 0 0 0,0-1 0 0 0,0 0 0 0 0,0 1 0 0 0,0-1 0 0 0,0 0 0 0 0,-2 0 0 0 0,-2-1 0 0 0,1 1 0 0 0,-1-1 0 0 0,-10-1 0 0 0,-6 0-5 0 0,-1 1-1 0 0,1 2 0 0 0,-33 1 1 0 0,-68 14-41 0 0,67-7 26 0 0,-411 80-356 0 0,337-57 255 0 0,-424 112-139 0 0,107 1 193 0 0,382-121 67 0 0,17-7 0 0 0,0 3 0 0 0,1 1 0 0 0,-44 27 0 0 0,85-44 3 0 0,3-2 2 0 0,1 0-1 0 0,-1 0 1 0 0,1 0 0 0 0,-1 0-1 0 0,1 0 1 0 0,-1 1 0 0 0,1-1 0 0 0,0 0-1 0 0,0 1 1 0 0,0-1 0 0 0,0 1-1 0 0,-1 2 1 0 0,2-4-2 0 0,0 1-1 0 0,0-1 1 0 0,0 1-1 0 0,0 0 0 0 0,0-1 1 0 0,0 1-1 0 0,0-1 1 0 0,0 1-1 0 0,0-1 1 0 0,0 1-1 0 0,1-1 1 0 0,-1 1-1 0 0,0-1 0 0 0,0 1 1 0 0,1-1-1 0 0,-1 1 1 0 0,0-1-1 0 0,1 1 1 0 0,-1-1-1 0 0,1 1 1 0 0,-1-1-1 0 0,0 0 1 0 0,1 1-1 0 0,-1-1 0 0 0,1 1 1 0 0,0-1-3 0 0,1 2 0 0 0,0-1 0 0 0,0 1 0 0 0,1-1 0 0 0,-1 0 0 0 0,1 0 0 0 0,-1 0 0 0 0,1 0 0 0 0,-1 0 0 0 0,1 0 0 0 0,0-1 0 0 0,-1 1 0 0 0,5 0 0 0 0,36-1 0 0 0,-38-1 0 0 0,41-3 0 0 0,88-21 0 0 0,-41 6 0 0 0,403-89 0 0 0,-256 53 0 0 0,23-13 65 0 0,-225 58-55 0 0,121-32 59 0 0,225-67 51 0 0,-199 52-37 0 0,153-59 50 0 0,91-96 158 0 0,-388 190-240 0 0,-25 15-32 0 0,-1 0 0 0 0,-1-2 1 0 0,15-10-1 0 0,-48 17 87 0 0,1 3-103 0 0,1 1 0 0 0,-1 0 0 0 0,-26 8 0 0 0,-51 19-5 0 0,79-24 3 0 0,-104 38 41 0 0,-75 22 44 0 0,-194 48-13 0 0,66-18-18 0 0,196-60-49 0 0,-404 107 52 0 0,38-3 6 0 0,453-127-64 0 0,-134 44 0 0 0,154-47 0 0 0,19-8 0 0 0,0-1 0 0 0,1 0 0 0 0,-1 1 0 0 0,0-1 0 0 0,0 1 0 0 0,1-1 0 0 0,-1 0 0 0 0,1 1 0 0 0,-1 0 0 0 0,0-1 0 0 0,1 1 0 0 0,-1-1 0 0 0,1 1 0 0 0,-1 0 0 0 0,1-1 0 0 0,-1 2 0 0 0,1-1-1 0 0,0 0 0 0 0,0 0 0 0 0,1 0-1 0 0,-1 0 1 0 0,0 0 0 0 0,1-1 0 0 0,-1 1 0 0 0,0 0-1 0 0,1 0 1 0 0,-1 0 0 0 0,1-1 0 0 0,0 1 0 0 0,-1 0-1 0 0,1 0 1 0 0,-1-1 0 0 0,1 1 0 0 0,0 0 0 0 0,0-1 0 0 0,-1 1-1 0 0,1-1 1 0 0,0 1 0 0 0,0-1 0 0 0,0 0 0 0 0,0 1-1 0 0,-1-1 1 0 0,1 0 0 0 0,0 1 0 0 0,0-1 0 0 0,1 0-1 0 0,32 8-59 0 0,-12-5 38 0 0,0-1 1 0 0,1-1 0 0 0,-1-1-1 0 0,31-5 1 0 0,90-19-85 0 0,-119 19 103 0 0,225-52-49 0 0,-125 28 34 0 0,196-55 19 0 0,-107 26 0 0 0,289-100 0 0 0,-447 138 37 0 0,-1-2 1 0 0,83-49-1 0 0,-108 53-18 0 0,0-1-1 0 0,-2-2 1 0 0,0-1 0 0 0,-2-1-1 0 0,43-48 1 0 0,-58 59-19 0 0,-1-1 0 0 0,12-21 0 0 0,-18 27 0 0 0,1 0 0 0 0,-1 0 0 0 0,-1 0 0 0 0,1-1 0 0 0,-1 1 0 0 0,-1 0 0 0 0,2-10 0 0 0,-3 14 0 0 0,0 1-1 0 0,0-1 0 0 0,0 1 1 0 0,0-1-1 0 0,-1 1 1 0 0,1-1-1 0 0,-1 1 0 0 0,1 0 1 0 0,-1-1-1 0 0,0 1 1 0 0,0-1-1 0 0,0 1 0 0 0,0 0 1 0 0,-1 0-1 0 0,1 0 1 0 0,0 0-1 0 0,-1 0 0 0 0,0 0 1 0 0,1 0-1 0 0,-1 0 1 0 0,0 0-1 0 0,0 1 0 0 0,0-1 1 0 0,0 1-1 0 0,0-1 1 0 0,0 1-1 0 0,-1 0 0 0 0,1 0 1 0 0,0 0-1 0 0,-1 0 0 0 0,-4-1 1 0 0,-6-1-12 0 0,-1 1 1 0 0,1-1-1 0 0,-1 2 1 0 0,-21 0-1 0 0,32 1 9 0 0,-72 2-173 0 0,-121 20 0 0 0,65 0 84 0 0,1 7 0 0 0,2 4 0 0 0,1 6 0 0 0,-136 63 0 0 0,233-89 72 0 0,-334 167-20 0 0,346-169 40 0 0,0 1 0 0 0,-17 15 0 0 0,28-21 0 0 0,0 1 0 0 0,0 0 0 0 0,1 0 0 0 0,0 1 0 0 0,0 0 0 0 0,-8 15 0 0 0,13-21 2 0 0,0 0-1 0 0,0 0 1 0 0,0 0-1 0 0,0 1 1 0 0,0-1 0 0 0,0 0-1 0 0,1 1 1 0 0,0-1-1 0 0,-1 1 1 0 0,1-1-1 0 0,0 1 1 0 0,0-1-1 0 0,0 0 1 0 0,0 1 0 0 0,1-1-1 0 0,-1 1 1 0 0,1-1-1 0 0,-1 0 1 0 0,2 4-1 0 0,0-3 1 0 0,0 0 0 0 0,0 0 0 0 0,0 0 0 0 0,0 0 0 0 0,1-1 0 0 0,-1 1 0 0 0,1-1 0 0 0,-1 0 0 0 0,1 0 0 0 0,0 0 0 0 0,0 0-1 0 0,4 2 1 0 0,7 2 0 0 0,0 0-1 0 0,0-1 0 0 0,0-1 1 0 0,1 0-1 0 0,18 2 0 0 0,6-2-29 0 0,0 0 0 0 0,78-6 0 0 0,80-19 25 0 0,-166 17 2 0 0,466-89 1 0 0,-168 5 0 0 0,-241 59 0 0 0,141-65 0 0 0,-227 93 0 0 0,25-12 44 0 0,41-27 0 0 0,-62 35-32 0 0,1 1 1 0 0,-2-1 0 0 0,1 0-1 0 0,0 0 1 0 0,-1 0 0 0 0,0-1-1 0 0,0 0 1 0 0,-1 0-1 0 0,1 0 1 0 0,-2-1 0 0 0,1 1-1 0 0,3-9 1 0 0,-7 14-11 0 0,1-1 0 0 0,-1 1 1 0 0,1-1-1 0 0,-1 0 0 0 0,1 0 0 0 0,-1 1 0 0 0,0-1 0 0 0,0 0 1 0 0,0 0-1 0 0,0 1 0 0 0,-1-1 0 0 0,1 0 0 0 0,0 0 0 0 0,-1 1 0 0 0,1-1 1 0 0,-1 0-1 0 0,1 1 0 0 0,-1-1 0 0 0,0 1 0 0 0,0-1 0 0 0,1 1 1 0 0,-1-1-1 0 0,0 1 0 0 0,-1-1 0 0 0,1 1 0 0 0,0 0 0 0 0,0 0 0 0 0,-1-1 1 0 0,1 1-1 0 0,0 0 0 0 0,-1 0 0 0 0,-1-1 0 0 0,-4-1 6 0 0,0 0-1 0 0,0 0 1 0 0,0 0-1 0 0,0 1 1 0 0,-1 0 0 0 0,-8-1-1 0 0,-6-1-6 0 0,-1 2 0 0 0,1 1 0 0 0,-1 0-1 0 0,-23 3 1 0 0,-98 18-18 0 0,133-19 14 0 0,-483 102-150 0 0,6 54 138 0 0,474-152 18 0 0,-385 171-86 0 0,374-163-227 0 0,1 1 1 0 0,0 1-1 0 0,1 1 0 0 0,0 2 0 0 0,-29 29 1 0 0,16-6-697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3:20.1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0 704 2303 0 0,'3'-12'10659'0'0,"-2"14"-10548"0"0,0 1-1 0 0,0-1 1 0 0,0 0 0 0 0,0 1-1 0 0,0-1 1 0 0,0 0 0 0 0,0 1 0 0 0,-1-1-1 0 0,1 1 1 0 0,-1 0 0 0 0,0-1-1 0 0,0 1 1 0 0,0 2 0 0 0,-5 39 515 0 0,0-6 219 0 0,6-37-824 0 0,1-1 0 0 0,-1 0 1 0 0,1 0-1 0 0,0 0 0 0 0,-1 0 0 0 0,1 0 0 0 0,-1-1 0 0 0,1 1 0 0 0,-1 0 0 0 0,3-2 0 0 0,12-5 47 0 0,0-2 0 0 0,-1 0 1 0 0,0-1-1 0 0,13-12 0 0 0,-9 8-19 0 0,87-72 7 0 0,-21 15 37 0 0,-108 79-29 0 0,-5 9 41 0 0,1 1 0 0 0,1 1 0 0 0,1 1 0 0 0,-26 26 0 0 0,16-15 47 0 0,33-29-146 0 0,-10 8 78 0 0,0 0-1 0 0,1 1 1 0 0,0 0-1 0 0,1 1 0 0 0,-16 24 1 0 0,25-34-31 0 0,3-2 1 0 0,5-1-46 0 0,-1 0 1 0 0,0 0 0 0 0,1 0-1 0 0,-1-1 1 0 0,0 1 0 0 0,11-6-1 0 0,39-21 25 0 0,-35 17 2 0 0,33-17-25 0 0,-9 3-10 0 0,70-26 0 0 0,-109 51 0 0 0,-8 5 0 0 0,-6 6 0 0 0,-34 29 0 0 0,-81 60 0 0 0,-10 10 0 0 0,125-100 0 0 0,8-10 0 0 0,-1 0 0 0 0,1 0 0 0 0,0 0 0 0 0,0 0 0 0 0,0 0 0 0 0,0 1 0 0 0,0-1 0 0 0,0 0 0 0 0,0 0 0 0 0,0 0 0 0 0,0 0 0 0 0,0 0 0 0 0,0 0 0 0 0,0 0 0 0 0,0 0 0 0 0,0 1 0 0 0,1-1 0 0 0,-1 0 0 0 0,0 0 0 0 0,0 0 0 0 0,0 0 0 0 0,0 0 0 0 0,0 0 0 0 0,0 0 0 0 0,0 0 0 0 0,0 1 0 0 0,0-1 0 0 0,0 0 0 0 0,0 0 0 0 0,0 0 0 0 0,0 0 0 0 0,1 0 0 0 0,-1 0 0 0 0,0 0 0 0 0,0 0 0 0 0,0 0 0 0 0,0 0 0 0 0,0 0 0 0 0,0 0 0 0 0,0 0 0 0 0,0 0 0 0 0,1 0 0 0 0,7-1 0 0 0,3-1 0 0 0,0-1 0 0 0,-1-1 0 0 0,1 1 0 0 0,-1-2 0 0 0,14-8 0 0 0,6-1-12 0 0,78-38-95 0 0,131-85 0 0 0,-239 137 106 0 0,41-26-56 0 0,1 1 1 0 0,67-29-1 0 0,-96 50 46 0 0,-7 3 11 0 0,-6 4 0 0 0,-4 2 0 0 0,4-5 0 0 0,-68 60 84 0 0,31-28 31 0 0,-44 38 197 0 0,-3-2 1 0 0,-100 59-1 0 0,160-111-74 0 0,0 0 0 0 0,1 2-1 0 0,-27 27 1 0 0,48-43-61 0 0,6-3-113 0 0,11-2-52 0 0,1 0 0 0 0,-1-2-1 0 0,0 0 1 0 0,0-1 0 0 0,25-14-1 0 0,71-48-22 0 0,-81 48 16 0 0,420-251-181 0 0,-352 216 156 0 0,89-42-32 0 0,-187 97 52 0 0,0 0 0 0 0,0 0 0 0 0,0 0 0 0 0,0 0 0 0 0,0 0 0 0 0,0 0 0 0 0,0 0 0 0 0,0 0 0 0 0,0 0 0 0 0,0 0 0 0 0,0 0 0 0 0,0 0 0 0 0,0 0 0 0 0,0 0 0 0 0,0 0 0 0 0,0 0 0 0 0,0 1 0 0 0,0-1 0 0 0,0 0 0 0 0,0 0 0 0 0,0 0 0 0 0,0 0 0 0 0,1 0 0 0 0,-1 0 0 0 0,0 0-1 0 0,0 0 1 0 0,0 0 0 0 0,0 0 0 0 0,0 0 0 0 0,0 0 0 0 0,0 0 0 0 0,0 0 0 0 0,0 0 0 0 0,0 0 0 0 0,0 0 0 0 0,0 0 0 0 0,0 0 0 0 0,0 0 0 0 0,0 0 0 0 0,0 0 0 0 0,0 0 0 0 0,0 0 0 0 0,0 0 0 0 0,0 0 0 0 0,0 0 0 0 0,0 0 0 0 0,1 0 0 0 0,-1 0 0 0 0,0 0 0 0 0,-6 7-1 0 0,-9 7 14 0 0,-47 32 50 0 0,-87 48 0 0 0,111-72-49 0 0,-80 48 80 0 0,-95 59 99 0 0,152-90-78 0 0,12-8 92 0 0,-73 60 1 0 0,108-78-120 0 0,14-12-86 0 0,0-1 0 0 0,0 0 0 0 0,0 0-1 0 0,0 0 1 0 0,0 0 0 0 0,0 0 0 0 0,0 0-1 0 0,0 0 1 0 0,0 1 0 0 0,0-1 0 0 0,0 0 0 0 0,0 0-1 0 0,0 0 1 0 0,0 0 0 0 0,0 0 0 0 0,0 0-1 0 0,0 0 1 0 0,1 0 0 0 0,-1 1 0 0 0,0-1 0 0 0,0 0-1 0 0,0 0 1 0 0,0 0 0 0 0,0 0 0 0 0,0 0-1 0 0,0 0 1 0 0,0 0 0 0 0,0 0 0 0 0,1 0 0 0 0,-1 0-1 0 0,0 0 1 0 0,0 0 0 0 0,0 0 0 0 0,0 0 0 0 0,0 0-1 0 0,0 0 1 0 0,0 0 0 0 0,1 1 0 0 0,-1-1-1 0 0,0-1 1 0 0,0 1 0 0 0,0 0 0 0 0,0 0 0 0 0,0 0-1 0 0,0 0 1 0 0,0 0 0 0 0,1 0 0 0 0,-1 0-1 0 0,0 0 1 0 0,0 0 0 0 0,0 0 0 0 0,8 0-7 0 0,2-2 14 0 0,0-1 0 0 0,-1 0 0 0 0,1-1 1 0 0,-1 0-1 0 0,0 0 0 0 0,15-10 0 0 0,-11 7-21 0 0,132-79-163 0 0,38-20-35 0 0,-158 93 189 0 0,568-284-182 0 0,-507 258 165 0 0,119-49 1 0 0,-185 82 37 0 0,-10 5 0 0 0,-9 3 0 0 0,-5 3 0 0 0,-13 11 0 0 0,-1-1 0 0 0,-1 0 0 0 0,0-2 0 0 0,-27 15 0 0 0,26-16 0 0 0,-359 209 60 0 0,276-163-55 0 0,-242 146 216 0 0,328-193-221 0 0,-63 42 152 0 0,-112 96 0 0 0,187-145-147 0 0,1 0-2 0 0,0 0 0 0 0,0 0 0 0 0,0 0 0 0 0,0 0-1 0 0,-5 9 1 0 0,9-13-2 0 0,0 1 0 0 0,0-1 0 0 0,-1 0 0 0 0,1 0 0 0 0,0 0 0 0 0,0 1 0 0 0,0-1 0 0 0,0 0 0 0 0,0 1 0 0 0,0-1 0 0 0,-1 0 0 0 0,1 0 0 0 0,0 1 0 0 0,0-1 0 0 0,0 0 0 0 0,0 0 0 0 0,0 1 0 0 0,0-1 0 0 0,0 0 0 0 0,0 1 0 0 0,0-1 0 0 0,1 0 0 0 0,-1 0 0 0 0,0 1 0 0 0,0-1 0 0 0,0 0 0 0 0,0 0 0 0 0,0 1 0 0 0,0-1 0 0 0,0 0 0 0 0,1 0 0 0 0,-1 1 0 0 0,0-1 0 0 0,0 0 0 0 0,0 0 0 0 0,1 1 0 0 0,-1-1 0 0 0,0 0 0 0 0,0 0 0 0 0,0 0 0 0 0,1 0 0 0 0,-1 0 0 0 0,0 1 0 0 0,0-1 0 0 0,1 0 0 0 0,-1 0 0 0 0,0 0 0 0 0,1 0 0 0 0,-1 0 0 0 0,0 0 0 0 0,0 0 0 0 0,1 0 0 0 0,-1 0 0 0 0,0 0 0 0 0,1 0 0 0 0,-1 0 0 0 0,0 0 0 0 0,0 0 0 0 0,1 0 0 0 0,-1 0 0 0 0,0 0 0 0 0,1-1-1 0 0,19-3-18 0 0,10-9-64 0 0,0-1 0 0 0,-1-1 1 0 0,34-24-1 0 0,-3 2-23 0 0,477-268-356 0 0,-95 68 302 0 0,97-16-53 0 0,-492 236 223 0 0,-40 16 60 0 0,-8 3-45 0 0,-6 4-3 0 0,-23 13 29 0 0,-1-2 1 0 0,-35 14 0 0 0,-10 5 8 0 0,-64 41 147 0 0,-115 57 60 0 0,-455 243 617 0 0,569-289-506 0 0,109-66-234 0 0,1 2 0 0 0,-33 32-1 0 0,50-41-116 0 0,14-15-27 0 0,0 0 0 0 0,0 1 0 0 0,0-1 0 0 0,0 0 1 0 0,0 0-1 0 0,0 0 0 0 0,0 0 0 0 0,0 1 0 0 0,0-1 0 0 0,0 0 0 0 0,0 0 0 0 0,0 0 0 0 0,0 0 0 0 0,0 0 0 0 0,0 1 1 0 0,0-1-1 0 0,0 0 0 0 0,0 0 0 0 0,0 0 0 0 0,1 0 0 0 0,-1 0 0 0 0,0 1 0 0 0,0-1 0 0 0,0 0 0 0 0,0 0 0 0 0,0 0 0 0 0,0 0 1 0 0,0 0-1 0 0,1 0 0 0 0,-1 0 0 0 0,0 0 0 0 0,0 1 0 0 0,0-1 0 0 0,0 0 0 0 0,0 0 0 0 0,1 0 0 0 0,-1 0 0 0 0,0 0 0 0 0,0 0 1 0 0,0 0-1 0 0,0 0 0 0 0,1 0 0 0 0,-1 0 0 0 0,0 0 0 0 0,0 0 0 0 0,0 0 0 0 0,1 0 0 0 0,7 1 27 0 0,4-2-39 0 0,-1 0-1 0 0,0-1 1 0 0,0 0 0 0 0,0-1-1 0 0,0 0 1 0 0,0-1 0 0 0,15-7-1 0 0,-13 5-10 0 0,94-43-157 0 0,100-63 0 0 0,-13 6 64 0 0,-74 47 70 0 0,172-92-78 0 0,-57 25-121 0 0,47-25-118 0 0,140-56-54 0 0,-393 196 412 0 0,-16 5 7 0 0,-25 11 14 0 0,-222 104 239 0 0,-196 115 0 0 0,157-87-128 0 0,-218 118 216 0 0,432-222-302 0 0,-264 154 436 0 0,13 16 194 0 0,297-193-639 0 0,-35 27 131 0 0,44-33-147 0 0,0 0 0 0 0,0 0 0 0 0,0 0 0 0 0,0 1 0 0 0,1 0-1 0 0,-1-1 1 0 0,-3 9 0 0 0,7-13-16 0 0,1 0 0 0 0,-1 0-1 0 0,0 0 1 0 0,0 0 0 0 0,0 0-1 0 0,0 0 1 0 0,0 0 0 0 0,0 0-1 0 0,0 0 1 0 0,0 0 0 0 0,0 0 0 0 0,0 0-1 0 0,0 0 1 0 0,0 0 0 0 0,0 0-1 0 0,1 0 1 0 0,-1 0 0 0 0,0 0 0 0 0,0 0-1 0 0,0 0 1 0 0,0 0 0 0 0,0 0-1 0 0,0 0 1 0 0,0 0 0 0 0,0 0-1 0 0,0 0 1 0 0,0 0 0 0 0,0 0 0 0 0,0 0-1 0 0,0 0 1 0 0,0 0 0 0 0,0 0-1 0 0,1 0 1 0 0,-1 0 0 0 0,0 0 0 0 0,0 0-1 0 0,0 0 1 0 0,0 1 0 0 0,0-1-1 0 0,0 0 1 0 0,0 0 0 0 0,0 0-1 0 0,0 0 1 0 0,0 0 0 0 0,0 0 0 0 0,0 0-1 0 0,0 0 1 0 0,0 0 0 0 0,0 0-1 0 0,0 0 1 0 0,0 0 0 0 0,0 0 0 0 0,0 1-1 0 0,0-1 1 0 0,0 0 0 0 0,0 0-1 0 0,0 0 1 0 0,0 0 0 0 0,0 0-1 0 0,0 0 1 0 0,0 0 0 0 0,0 0 0 0 0,0 0-1 0 0,0 0 1 0 0,0 0 0 0 0,0 0-1 0 0,-1 0 1 0 0,8 1 0 0 0,-1-2 1 0 0,0 1-1 0 0,0-1 0 0 0,0 0 1 0 0,0 0-1 0 0,0 0 0 0 0,11-5 1 0 0,43-22-39 0 0,-44 20 22 0 0,484-262-452 0 0,-237 123 430 0 0,-6 4-19 0 0,-38 12-11 0 0,232-137 57 0 0,-451 268 10 0 0,502-260-180 0 0,-378 201 162 0 0,-88 40 81 0 0,-32 17-37 0 0,-5 2-2 0 0,-19 9 10 0 0,-348 172 139 0 0,-580 322-173 0 0,808-426 152 0 0,4 6 0 0 0,-179 144 0 0 0,295-212-109 0 0,2 1 0 0 0,0 1 0 0 0,-31 37 0 0 0,48-53-40 0 0,0 1 0 0 0,0-1 0 0 0,0 0-1 0 0,0 1 1 0 0,0-1 0 0 0,0 1 0 0 0,1-1 0 0 0,-1 1 0 0 0,0 0-1 0 0,1-1 1 0 0,-1 1 0 0 0,1-1 0 0 0,0 1 0 0 0,0 0 0 0 0,-1-1 0 0 0,1 1-1 0 0,0 0 1 0 0,0-1 0 0 0,1 3 0 0 0,-1-3-3 0 0,1 0 0 0 0,0 0 1 0 0,0 0-1 0 0,-1 0 0 0 0,1 0 0 0 0,0 0 0 0 0,0 0 1 0 0,0 0-1 0 0,0-1 0 0 0,0 1 0 0 0,0 0 1 0 0,0-1-1 0 0,0 1 0 0 0,0 0 0 0 0,0-1 0 0 0,0 1 1 0 0,1-1-1 0 0,-1 0 0 0 0,0 1 0 0 0,0-1 1 0 0,0 0-1 0 0,1 0 0 0 0,-1 0 0 0 0,0 0 0 0 0,0 0 1 0 0,2 0-1 0 0,8-1-20 0 0,-1 1 1 0 0,1-1-1 0 0,0-1 1 0 0,-1 0 0 0 0,0-1-1 0 0,12-4 1 0 0,61-28-183 0 0,282-151-239 0 0,-173 76 376 0 0,-12 7 55 0 0,-73 45-35 0 0,231-128 17 0 0,133-55-480 0 0,-426 219 460 0 0,290-125-184 0 0,-360 156 277 0 0,-62 28 54 0 0,-320 175-44 0 0,-15 9-22 0 0,-82 40 279 0 0,18 26 80 0 0,456-269-326 0 0,-53 38 147 0 0,68-45-101 0 0,-1 1-1 0 0,-25 27 0 0 0,40-37-108 0 0,0-1 0 0 0,0 1 0 0 0,0-1-1 0 0,0 1 1 0 0,0-1 0 0 0,0 1 0 0 0,0 0-1 0 0,-1 2 1 0 0,2-4-3 0 0,0 1 0 0 0,0-1 1 0 0,0 0-1 0 0,0 1 0 0 0,0-1 0 0 0,0 1 0 0 0,0-1 1 0 0,0 0-1 0 0,0 1 0 0 0,0-1 0 0 0,0 1 0 0 0,0-1 1 0 0,0 0-1 0 0,0 1 0 0 0,0-1 0 0 0,0 0 0 0 0,1 1 1 0 0,-1-1-1 0 0,0 1 0 0 0,0-1 0 0 0,0 0 0 0 0,1 1 1 0 0,-1-1-1 0 0,0 0 0 0 0,1 1 0 0 0,0-1-1 0 0,1 1 1 0 0,-1 0-1 0 0,1-1 0 0 0,0 1 0 0 0,-1-1 1 0 0,1 0-1 0 0,0 1 0 0 0,-1-1 0 0 0,1 0 1 0 0,0 0-1 0 0,-1 0 0 0 0,1 0 0 0 0,0-1 1 0 0,-1 1-1 0 0,1 0 0 0 0,0-1 0 0 0,1 0 0 0 0,28-9-90 0 0,0-2-1 0 0,-1-1 0 0 0,45-27 0 0 0,-41 22 33 0 0,72-38-97 0 0,220-123-155 0 0,299-179 135 0 0,-345 217 102 0 0,70-36 81 0 0,-553 284 396 0 0,-116 63-352 0 0,190-97-5 0 0,-191 109 14 0 0,185-103-6 0 0,-56 34 154 0 0,10 13 117 0 0,173-120-288 0 0,0 1 1 0 0,1-1-1 0 0,0 1 0 0 0,0 1 1 0 0,-8 10-1 0 0,14-17-32 0 0,1 0 0 0 0,-1 0 0 0 0,0 0-1 0 0,1 0 1 0 0,-1 0 0 0 0,1 0 0 0 0,0 0 0 0 0,-1 0 0 0 0,1 0-1 0 0,0 0 1 0 0,0 0 0 0 0,-1 0 0 0 0,1 0 0 0 0,0 0 0 0 0,0 0-1 0 0,0 0 1 0 0,0 0 0 0 0,0 0 0 0 0,0 0 0 0 0,1 1 0 0 0,-1-1-5 0 0,1 0 1 0 0,-1-1 0 0 0,1 1-1 0 0,0 0 1 0 0,-1 0-1 0 0,1-1 1 0 0,0 1 0 0 0,-1-1-1 0 0,1 1 1 0 0,0 0 0 0 0,0-1-1 0 0,-1 0 1 0 0,1 1-1 0 0,0-1 1 0 0,0 1 0 0 0,0-1-1 0 0,0 0 1 0 0,1 1 0 0 0,3 0-10 0 0,1 0 0 0 0,-1-1 0 0 0,1 0 0 0 0,-1 1 1 0 0,1-2-1 0 0,7 0 0 0 0,17-4-54 0 0,0-2 0 0 0,-1 0 0 0 0,34-15 0 0 0,84-41-197 0 0,-123 52 228 0 0,546-260-364 0 0,-251 133 396 0 0,-185 82 0 0 0,82-45 0 0 0,-204 93 93 0 0,-30 15 42 0 0,-278 132 114 0 0,229-108-230 0 0,-241 133 13 0 0,170-86-11 0 0,102-58-4 0 0,-137 80 54 0 0,140-79 16 0 0,0 2-1 0 0,-56 54 0 0 0,85-74-67 0 0,0 2 1 0 0,1-1-1 0 0,-1 0 0 0 0,1 1 0 0 0,0-1 1 0 0,-3 8-1 0 0,5-11-19 0 0,1 0 1 0 0,0-1 0 0 0,0 1 0 0 0,-1 0-1 0 0,1 0 1 0 0,0 0 0 0 0,0-1-1 0 0,0 1 1 0 0,0 0 0 0 0,0 0 0 0 0,0 0-1 0 0,0-1 1 0 0,0 1 0 0 0,0 0-1 0 0,0 0 1 0 0,0 0 0 0 0,1-1-1 0 0,-1 1 1 0 0,0 0 0 0 0,1 1 0 0 0,0-2-5 0 0,0 1 1 0 0,0 0 0 0 0,0 0 0 0 0,0-1 0 0 0,-1 1 0 0 0,1-1 0 0 0,1 1-1 0 0,-1-1 1 0 0,0 1 0 0 0,0-1 0 0 0,0 0 0 0 0,0 1 0 0 0,0-1 0 0 0,0 0-1 0 0,0 0 1 0 0,0 0 0 0 0,1 0 0 0 0,-1 0 0 0 0,1 0 0 0 0,11-1-40 0 0,-1 0 1 0 0,0-1-1 0 0,0 0 1 0 0,15-5 0 0 0,50-19-111 0 0,-59 19 119 0 0,102-39-166 0 0,161-88 0 0 0,164-122 200 0 0,-179 83 53 0 0,-256 166 5 0 0,16-16-1 0 0,-25 22 119 0 0,-3 1-80 0 0,-8 2-48 0 0,0 0-1 0 0,0 1 1 0 0,-1 0-1 0 0,-12 6 1 0 0,-41 21-13 0 0,44-20 1 0 0,-234 124-25 0 0,214-110-11 0 0,84-46 0 0 0,-10 0-21 0 0,-1-2 0 0 0,-1-1 0 0 0,36-37 0 0 0,-26 18 51 0 0,56-77 0 0 0,130-248 297 0 0,-207 331-291 0 0,-13 24-29 0 0,69-136 10 0 0,-76 148-15 0 0,0 0-1 0 0,0 0 1 0 0,-1 0 0 0 0,1 0-1 0 0,-1 0 1 0 0,0 0 0 0 0,1 0 0 0 0,-1 0-1 0 0,0-2 1 0 0,0 3-1 0 0,0 0 0 0 0,-1 1 0 0 0,1-1 0 0 0,0 0 0 0 0,0 1 0 0 0,0-1 0 0 0,-1 0-1 0 0,1 1 1 0 0,0-1 0 0 0,0 0 0 0 0,-1 1 0 0 0,1-1 0 0 0,-1 0 0 0 0,1 1 0 0 0,-1-1 0 0 0,1 1 0 0 0,-1-1 0 0 0,0 0-1 0 0,-1 1 1 0 0,1-1 0 0 0,-1 1 0 0 0,1-1 0 0 0,-1 1 0 0 0,1 0-1 0 0,-1 0 1 0 0,1-1 0 0 0,-1 1 0 0 0,1 0 0 0 0,-1 1-1 0 0,1-1 1 0 0,-1 0 0 0 0,1 0 0 0 0,-1 1 0 0 0,1-1-1 0 0,-1 1 1 0 0,1-1 0 0 0,-1 1 0 0 0,1-1 0 0 0,0 1-1 0 0,-1 0 1 0 0,-1 1 0 0 0,-15 11-46 0 0,1 1 1 0 0,0 0-1 0 0,1 1 0 0 0,-20 25 0 0 0,7-9 0 0 0,-194 237-24 0 0,129-150 55 0 0,89-111 14 0 0,-71 91 0 0 0,63-79 0 0 0,1 1 0 0 0,1 0 0 0 0,-13 28 0 0 0,18-30 0 0 0,6-17 0 0 0,0 0 0 0 0,-1 0 0 0 0,1-1 0 0 0,0 1 0 0 0,0 0 0 0 0,0 0 0 0 0,0 0 0 0 0,0 0 0 0 0,0-1 0 0 0,0 1 0 0 0,0 0 0 0 0,0 0 0 0 0,0 1 0 0 0,0-2 0 0 0,1 1 0 0 0,-1-1 0 0 0,0 1 0 0 0,1-1 0 0 0,-1 0 0 0 0,0 1 0 0 0,1-1 0 0 0,-1 0 0 0 0,0 1 0 0 0,1-1 0 0 0,-1 0 0 0 0,1 0 0 0 0,-1 1 0 0 0,1-1 0 0 0,-1 0 0 0 0,1 0 0 0 0,-1 0 0 0 0,0 1 0 0 0,1-1 0 0 0,-1 0 0 0 0,1 0 0 0 0,-1 0 0 0 0,1 0 0 0 0,-1 0 0 0 0,2 0 0 0 0,15-4 0 0 0,13-14 0 0 0,-1-3 0 0 0,-1-1 0 0 0,-1-2 0 0 0,-1 0 0 0 0,-2-2 0 0 0,25-32 0 0 0,95-151 0 0 0,-134 194 2 0 0,20-36 17 0 0,-28 47-14 0 0,0 0-1 0 0,0-1 0 0 0,-1 1 0 0 0,1-1 1 0 0,-1 1-1 0 0,0-1 0 0 0,0 0 1 0 0,0 1-1 0 0,-1-9 0 0 0,0 13 0 0 0,0-1-1 0 0,0 0 0 0 0,-1 0 1 0 0,1 0-1 0 0,0 1 1 0 0,-1-1-1 0 0,1 0 0 0 0,-1 1 1 0 0,1-1-1 0 0,-1 0 1 0 0,1 1-1 0 0,-1-1 0 0 0,1 0 1 0 0,-1 1-1 0 0,0-1 1 0 0,1 1-1 0 0,-1-1 1 0 0,0 1-1 0 0,1-1 0 0 0,-1 1 1 0 0,0 0-1 0 0,0-1 1 0 0,1 1-1 0 0,-1 0 0 0 0,0 0 1 0 0,0-1-1 0 0,0 1 1 0 0,0 0-1 0 0,1 0 0 0 0,-1 0 1 0 0,0 0-1 0 0,0 0 1 0 0,0 0-1 0 0,0 0 0 0 0,-1 1 1 0 0,-4-1 19 0 0,-1 1-1 0 0,0 0 1 0 0,-7 2-1 0 0,-2 2-19 0 0,0 1 0 0 0,-1 1-1 0 0,2 0 1 0 0,-28 17 0 0 0,-56 46-6 0 0,85-60 3 0 0,-202 165-312 0 0,166-128 0 0 0,1 2-1 0 0,-42 55 1 0 0,49-46-1007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3:47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269 109 8751 0 0,'-8'-14'1430'0'0,"1"-1"0"0"0,0 1-1 0 0,-8-32 1 0 0,12 30 759 0 0,4 13-384 0 0,2 9-1312 0 0,7 21-374 0 0,-2 0 0 0 0,6 30 0 0 0,-6-22-58 0 0,33 210 128 0 0,-24-124 6 0 0,23 263 263 0 0,-25 3 4 0 0,-15-120-35 0 0,0-30 82 0 0,-1 170 731 0 0,-5-315-827 0 0,6-90-277 0 0,-1-1-44 0 0,1 0 0 0 0,0 0 0 0 0,-1 0 0 0 0,1-1 0 0 0,-1 1 0 0 0,1 0 0 0 0,-1 0 0 0 0,1 0 0 0 0,-1 0 0 0 0,0 0 0 0 0,1-1 0 0 0,-1 1 0 0 0,0 0 0 0 0,-1 0 0 0 0,1 1-216 0 0,-1 0 191 0 0,-2 1 10 0 0,3-3-10 0 0,-2 2-27 0 0,1 0 0 0 0,0 1 0 0 0,0-1 0 0 0,0 0 0 0 0,0 1 0 0 0,0-1 0 0 0,-2 5 0 0 0,2-3-32 0 0,0 0 0 0 0,0 0-1 0 0,1 0 1 0 0,-1 0 0 0 0,1 1 0 0 0,0-1-1 0 0,0 9 1 0 0,-1 34 94 0 0,1-22-74 0 0,1-10 1 0 0,1-1 1 0 0,0 1-1 0 0,5 20 0 0 0,-1-3-18 0 0,8 38 62 0 0,-13-69 766 0 0,0-2-751 0 0,-67-120 811 0 0,-26-54-462 0 0,8-56-249 0 0,1 6-188 0 0,74 205-45 0 0,7 16-30 0 0,1-1 0 0 0,-1 0 0 0 0,-3-10 0 0 0,7 42-208 0 0,36 160-183 0 0,-24-130 424 0 0,4 17 35 0 0,29 77-1 0 0,-33-117 9 0 0,2 0-1 0 0,0-2 1 0 0,3 0-1 0 0,28 42 1 0 0,-36-60 7 0 0,1-1 0 0 0,0 0 1 0 0,13 11-1 0 0,-20-21-5 0 0,0 0 1 0 0,0 1-1 0 0,0-1 1 0 0,0-1-1 0 0,1 1 1 0 0,-1-1-1 0 0,1 1 1 0 0,0-1-1 0 0,-1-1 1 0 0,1 1-1 0 0,0-1 1 0 0,0 1-1 0 0,0-1 1 0 0,7 0-1 0 0,-10-1 9 0 0,1-1-1 0 0,0 0 0 0 0,-1 1 1 0 0,1-1-1 0 0,0 0 0 0 0,-1 0 0 0 0,1-1 1 0 0,-1 1-1 0 0,0 0 0 0 0,1-1 1 0 0,-1 0-1 0 0,0 1 0 0 0,0-1 0 0 0,3-3 1 0 0,-1 0 14 0 0,1 0 0 0 0,0 0 0 0 0,-1 0 0 0 0,5-10 0 0 0,70-138 78 0 0,-29 52 35 0 0,83-122 1 0 0,-95 174-196 0 0,60-62 1 0 0,-78 91 23 0 0,-2 4-323 0 0,-5 7-2746 0 0,-6 4-1241 0 0,5-4-4133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3:48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383 114 5983 0 0,'0'0'464'0'0,"9"-11"-49"0"0,-7 8 477 0 0,-1 0-1 0 0,0 0 1 0 0,0 0 0 0 0,0 0-1 0 0,0-1 1 0 0,-1 1 0 0 0,1 0-1 0 0,-1-6 1 0 0,0 7-692 0 0,0 0-1 0 0,0 1 0 0 0,-1-1 1 0 0,1 0-1 0 0,-1 0 0 0 0,1 0 1 0 0,-1 1-1 0 0,0-1 1 0 0,0 0-1 0 0,0 0 0 0 0,0 1 1 0 0,0-1-1 0 0,0 1 0 0 0,0-1 1 0 0,0 1-1 0 0,-3-3 1 0 0,-1 0-9 0 0,0 0 0 0 0,0 0 0 0 0,0 1 0 0 0,-1 0 0 0 0,1 0 0 0 0,-1 0 1 0 0,0 0-1 0 0,1 1 0 0 0,-1 0 0 0 0,0 1 0 0 0,0-1 0 0 0,-1 1 0 0 0,1 0 0 0 0,0 0 1 0 0,0 1-1 0 0,-1 0 0 0 0,1 0 0 0 0,0 0 0 0 0,0 1 0 0 0,-9 2 0 0 0,4 0-122 0 0,1 0 1 0 0,0 0-1 0 0,0 1 0 0 0,1 1 0 0 0,-1-1 0 0 0,1 2 0 0 0,0-1 0 0 0,0 1 0 0 0,1 1 0 0 0,-1-1 0 0 0,-8 11 0 0 0,3-1-8 0 0,0 1 0 0 0,1 0 0 0 0,1 0 0 0 0,1 1-1 0 0,1 1 1 0 0,0 0 0 0 0,1 0 0 0 0,1 1 0 0 0,-10 39 0 0 0,14-41-79 0 0,0 0-1 0 0,2 0 1 0 0,0 1 0 0 0,1-1 0 0 0,0 1 0 0 0,2-1 0 0 0,0 0 0 0 0,1 0 0 0 0,1 1 0 0 0,1-1 0 0 0,10 31 0 0 0,-9-36 8 0 0,1-1 0 0 0,0 0 0 0 0,1-1 0 0 0,0 1-1 0 0,1-1 1 0 0,0 0 0 0 0,1-1 0 0 0,0 0 0 0 0,0-1 0 0 0,1 1 0 0 0,1-2-1 0 0,-1 0 1 0 0,1 0 0 0 0,1-1 0 0 0,0 0 0 0 0,0-1 0 0 0,18 7-1 0 0,-8-5-437 0 0,1-2-1 0 0,45 6 1 0 0,-53-10-1415 0 0,0-2 0 0 0,-1 0 0 0 0,20-3 0 0 0,0-2-4413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3:48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68 379 7367 0 0,'-1'-1'568'0'0,"-4"-3"-185"0"0,1 0 0 0 0,1 0-1 0 0,-1 0 1 0 0,0 0-1 0 0,1 0 1 0 0,0-1-1 0 0,0 0 1 0 0,1 1-1 0 0,-1-1 1 0 0,1 0 0 0 0,0 0-1 0 0,-3-11 1 0 0,4 8 143 0 0,-1 0 1 0 0,1-1-1 0 0,1 1 0 0 0,0-1 1 0 0,0 1-1 0 0,1 0 1 0 0,3-17-1 0 0,-1 11-124 0 0,1 0 1 0 0,1 0-1 0 0,0 0 0 0 0,1 1 1 0 0,0 0-1 0 0,1 0 0 0 0,1 0 1 0 0,0 1-1 0 0,15-18 0 0 0,-16 23-193 0 0,0-1-1 0 0,0 1 1 0 0,1 1-1 0 0,0-1 1 0 0,14-8 0 0 0,-18 13-176 0 0,-1 0 1 0 0,1 1 0 0 0,0-1-1 0 0,0 1 1 0 0,-1 0 0 0 0,1 0-1 0 0,0 0 1 0 0,0 1 0 0 0,0-1-1 0 0,0 1 1 0 0,0 0 0 0 0,0 0-1 0 0,0 1 1 0 0,0-1-1 0 0,0 1 1 0 0,0-1 0 0 0,4 3-1 0 0,-1-1-17 0 0,-1 1 0 0 0,1 0-1 0 0,-1 1 1 0 0,1-1 0 0 0,-1 1-1 0 0,0 1 1 0 0,-1-1 0 0 0,1 1-1 0 0,-1 0 1 0 0,0 0-1 0 0,0 0 1 0 0,0 1 0 0 0,-1 0-1 0 0,0 0 1 0 0,0 0 0 0 0,4 9-1 0 0,0 3 16 0 0,0 1-1 0 0,-1 0 0 0 0,-1 0 1 0 0,6 34-1 0 0,-9-39-3 0 0,-1 0 0 0 0,-1 0 1 0 0,-1 0-1 0 0,0 0 0 0 0,0 1 0 0 0,-2-1 1 0 0,-5 27-1 0 0,5-32 6 0 0,-1 1 0 0 0,0-1 0 0 0,-1 0-1 0 0,0 0 1 0 0,0 0 0 0 0,-1 0 0 0 0,0-1 0 0 0,-1 0 0 0 0,0 0 0 0 0,0 0-1 0 0,-1-1 1 0 0,-8 9 0 0 0,7-9 16 0 0,-1-1-1 0 0,1 0 1 0 0,-1 0-1 0 0,0-1 1 0 0,0 0-1 0 0,-1 0 1 0 0,0-1-1 0 0,-19 6 1 0 0,23-9-23 0 0,0 0 1 0 0,0 0-1 0 0,-1-1 1 0 0,1 1-1 0 0,0-1 1 0 0,0-1-1 0 0,0 1 1 0 0,0-1 0 0 0,0-1-1 0 0,0 1 1 0 0,0-1-1 0 0,0 0 1 0 0,0 0-1 0 0,1 0 1 0 0,-1-1 0 0 0,-8-5-1 0 0,8 4-7 0 0,-1-1-1 0 0,1 0 0 0 0,0 0 1 0 0,1 0-1 0 0,-1 0 1 0 0,1-1-1 0 0,0 0 1 0 0,0 0-1 0 0,1 0 0 0 0,0-1 1 0 0,0 0-1 0 0,1 0 1 0 0,-4-8-1 0 0,4 5 17 0 0,0 0 1 0 0,1 0-1 0 0,0 0 0 0 0,1 0 1 0 0,0 0-1 0 0,0 0 0 0 0,1 0 1 0 0,1 0-1 0 0,1-12 0 0 0,2 3-334 0 0,0 0-1 0 0,2 0 0 0 0,0 0 1 0 0,1 1-1 0 0,0-1 0 0 0,2 2 1 0 0,0-1-1 0 0,1 1 0 0 0,23-29 1 0 0,-15 25-2206 0 0,1 1 0 0 0,40-33 0 0 0,-28 33-3275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3:49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84 10799 0 0,'0'0'979'0'0,"-1"2"-808"0"0,-1 8 559 0 0,0 0 1 0 0,1 0 0 0 0,0 0 0 0 0,0 0 0 0 0,1 15 0 0 0,9 53 1946 0 0,-1-9-1434 0 0,-5-29-764 0 0,1 0 0 0 0,17 67 0 0 0,-14-88-387 0 0,-6-19-86 0 0,1-1 1 0 0,-1 1-1 0 0,0-1 0 0 0,1 1 0 0 0,-1-1 0 0 0,0 0 0 0 0,0 0 1 0 0,1 0-1 0 0,-1 0 0 0 0,1-1 0 0 0,1-1-37 0 0,-1 0 0 0 0,1 0 0 0 0,-1-1 0 0 0,0 1 0 0 0,0-1 0 0 0,0 1 1 0 0,-1-1-1 0 0,3-5 0 0 0,7-35-188 0 0,-7 23 136 0 0,11-45-213 0 0,-2 6-323 0 0,3 1 0 0 0,33-84 0 0 0,-44 133 584 0 0,0 0 0 0 0,13-19 1 0 0,-17 27 53 0 0,0 0 0 0 0,1 1 0 0 0,-1-1-1 0 0,1 0 1 0 0,0 0 0 0 0,-1 1 0 0 0,1-1 0 0 0,0 0 0 0 0,0 1 0 0 0,0 0 0 0 0,0-1 0 0 0,0 1 0 0 0,0 0 0 0 0,0 0 0 0 0,0 0 0 0 0,1 1-1 0 0,-1-1 1 0 0,0 0 0 0 0,1 1 0 0 0,2-1 0 0 0,-3 2 23 0 0,0-1 1 0 0,-1 1-1 0 0,1-1 0 0 0,0 1 0 0 0,-1-1 1 0 0,1 1-1 0 0,-1 0 0 0 0,1 0 0 0 0,-1 0 0 0 0,1 0 1 0 0,-1 0-1 0 0,0 0 0 0 0,1 0 0 0 0,-1 1 1 0 0,0-1-1 0 0,0 0 0 0 0,0 1 0 0 0,0-1 1 0 0,1 2-1 0 0,2 5 121 0 0,1 0 0 0 0,3 13 0 0 0,-4-13-78 0 0,14 43 416 0 0,-2-1 0 0 0,14 83 1 0 0,-5-23-152 0 0,-25-106-342 0 0,0-3-6 0 0,0 0 0 0 0,0-1 0 0 0,0 1 0 0 0,0 0 0 0 0,0 0 0 0 0,1 0 0 0 0,-1 0 0 0 0,0 0 0 0 0,1 0 0 0 0,-1 0 0 0 0,0 0 0 0 0,1-1 0 0 0,-1 1 0 0 0,1 0 0 0 0,0 0 0 0 0,0 0 0 0 0,-1 0-18 0 0,0-1-1 0 0,0 0 1 0 0,0 0 0 0 0,1 1 0 0 0,-1-1-1 0 0,0 0 1 0 0,0 0 0 0 0,0 1 0 0 0,0-1-1 0 0,1 0 1 0 0,-1 0 0 0 0,0 0 0 0 0,0 1-1 0 0,0-1 1 0 0,1 0 0 0 0,-1 0 0 0 0,0 0 0 0 0,0 0-1 0 0,1 1 1 0 0,-1-1 0 0 0,0 0 0 0 0,0 0-1 0 0,1 0 1 0 0,-1 0 0 0 0,0 0 0 0 0,1 0-1 0 0,-1 0 1 0 0,0 0 0 0 0,0 0 0 0 0,1 0-1 0 0,-1 0 1 0 0,0 0 0 0 0,1 0 0 0 0,-1 0-1 0 0,0 0 1 0 0,1 0 0 0 0,7-10-633 0 0,3-17-489 0 0,-11 27 1129 0 0,8-31-1259 0 0,-2 0 1 0 0,5-62-1 0 0,-8 57 335 0 0,15-66-1 0 0,-14 81 755 0 0,-3 15 176 0 0,0 1 1 0 0,0 0-1 0 0,0 0 1 0 0,1 0 0 0 0,0 0-1 0 0,0 0 1 0 0,0 0-1 0 0,3-4 1 0 0,-4 8 215 0 0,0 2-131 0 0,1-1-1 0 0,-1 1 1 0 0,0-1 0 0 0,0 1-1 0 0,0-1 1 0 0,1 1-1 0 0,-1 0 1 0 0,0 0-1 0 0,0 0 1 0 0,0 0 0 0 0,0 0-1 0 0,0 0 1 0 0,0 0-1 0 0,-1 0 1 0 0,1 0-1 0 0,0 0 1 0 0,0 0 0 0 0,0 2-1 0 0,11 25 872 0 0,-10-23-753 0 0,25 70 1510 0 0,20 90 0 0 0,-29-98-3647 0 0,-15-52 799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3:50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5063 0 0,'0'0'2550'0'0,"7"5"2094"0"0,-1-1-3968 0 0,0 1 1 0 0,0 1 0 0 0,-1-1 0 0 0,0 1 0 0 0,0 0 0 0 0,0 0-1 0 0,-1 1 1 0 0,4 7 0 0 0,26 60 503 0 0,-23-47-489 0 0,2 6-253 0 0,-2 2-1 0 0,9 46 1 0 0,-11-39-299 0 0,5 24 96 0 0,-14-65-312 0 0,10-9-670 0 0,-5-1 519 0 0,-1 0 0 0 0,0 0 1 0 0,-1 0-1 0 0,0 0 0 0 0,0-1 0 0 0,2-19 1 0 0,1-1-59 0 0,11-59-180 0 0,5-18 7 0 0,-17 88 407 0 0,1-1 0 0 0,1 1 0 0 0,12-23 0 0 0,-17 38 55 0 0,0 0 1 0 0,0 0 0 0 0,1 0 0 0 0,-1 0 0 0 0,1 0 0 0 0,0 0 0 0 0,7-6 0 0 0,-9 10 13 0 0,0-1 1 0 0,0 1 0 0 0,0-1-1 0 0,1 1 1 0 0,-1-1 0 0 0,0 1-1 0 0,0-1 1 0 0,0 1 0 0 0,0 0 0 0 0,1 0-1 0 0,-1 0 1 0 0,0 0 0 0 0,0 0-1 0 0,0 0 1 0 0,1 0 0 0 0,-1 0 0 0 0,0 0-1 0 0,0 0 1 0 0,1 1 0 0 0,-1-1-1 0 0,0 0 1 0 0,0 1 0 0 0,0-1-1 0 0,0 1 1 0 0,0-1 0 0 0,0 1 0 0 0,0 0-1 0 0,0 0 1 0 0,0-1 0 0 0,0 1-1 0 0,0 0 1 0 0,0 0 0 0 0,0 0 0 0 0,0 1-1 0 0,5 5 94 0 0,-1-1 0 0 0,0 1-1 0 0,0 0 1 0 0,-1 0 0 0 0,0 0-1 0 0,0 1 1 0 0,0 0 0 0 0,2 10-1 0 0,16 71 674 0 0,-14-54-509 0 0,-1 5-56 0 0,-5-27-143 0 0,0 0 0 0 0,1-1 0 0 0,1 1 0 0 0,8 21 0 0 0,0-19-54 0 0,-12-14-27 0 0,1-1-1 0 0,0 1 1 0 0,0 0 0 0 0,-1-1-1 0 0,1 0 1 0 0,0 1-1 0 0,0-1 1 0 0,0 0 0 0 0,-1 1-1 0 0,1-1 1 0 0,0 0-1 0 0,0 0 1 0 0,0 1 0 0 0,0-1-1 0 0,0 0 1 0 0,0 0-1 0 0,0 0 1 0 0,-1 0 0 0 0,1 0-1 0 0,0-1 1 0 0,0 1-1 0 0,0 0 1 0 0,0 0 0 0 0,0-1-1 0 0,0 1 1 0 0,-1 0-1 0 0,1-1 1 0 0,0 1 0 0 0,0-1-1 0 0,-1 1 1 0 0,1-1-1 0 0,0 1 1 0 0,0-1 0 0 0,-1 1-1 0 0,2-2 1 0 0,-1 1-3 0 0,5-6-197 0 0,0-1 1 0 0,-1 0 0 0 0,0 0 0 0 0,0-1 0 0 0,-1 1 0 0 0,0-1 0 0 0,0 0 0 0 0,2-10 0 0 0,1 2-137 0 0,21-71-1061 0 0,-1 3 177 0 0,-22 72 1066 0 0,1 0 1 0 0,0 0-1 0 0,1 0 1 0 0,8-12-1 0 0,-12 22 162 0 0,-1 0-1 0 0,0 0 0 0 0,1 0 1 0 0,-1 0-1 0 0,1 0 0 0 0,0 1 1 0 0,5-4-1 0 0,-8 6 23 0 0,1-1 0 0 0,0 1 0 0 0,0 0 0 0 0,0-1-1 0 0,0 1 1 0 0,0 0 0 0 0,0 0 0 0 0,0-1 0 0 0,0 1-1 0 0,0 0 1 0 0,0 0 0 0 0,0 0 0 0 0,0 0 0 0 0,-1 0-1 0 0,1 1 1 0 0,0-1 0 0 0,0 0 0 0 0,0 0 0 0 0,0 1 0 0 0,0-1-1 0 0,0 0 1 0 0,0 1 0 0 0,0-1 0 0 0,-1 1 0 0 0,1-1-1 0 0,0 1 1 0 0,0-1 0 0 0,0 1 0 0 0,-1 0 0 0 0,1-1-1 0 0,0 1 1 0 0,-1 0 0 0 0,2 1 0 0 0,9 14 392 0 0,-1 0 0 0 0,-1 0 1 0 0,0 1-1 0 0,9 24 0 0 0,-3-6 53 0 0,5 10 27 0 0,19 36 274 0 0,-32-67-719 0 0,1 0 0 0 0,1-1 1 0 0,17 20-1 0 0,-25-32-309 0 0,0 0 0 0 0,0 1 0 0 0,1-1 1 0 0,-1 0-1 0 0,0 0 0 0 0,1 0 0 0 0,-1 0 0 0 0,1 0 0 0 0,0 0 0 0 0,-1 0 0 0 0,1 0 0 0 0,3 0 0 0 0,4 0-6047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3:50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1 8751 0 0,'-2'1'674'0'0,"-3"6"-244"0"0,1 0 1 0 0,0 0-1 0 0,0 0 1 0 0,0 0-1 0 0,1 1 1 0 0,0 0-1 0 0,1-1 1 0 0,-1 1-1 0 0,1 0 1 0 0,-1 12-1 0 0,2-5 410 0 0,-1 0-1 0 0,2 0 0 0 0,0 0 1 0 0,1 0-1 0 0,3 15 1 0 0,0-12-686 0 0,1-1 0 0 0,0 1 0 0 0,2-1 1 0 0,0 0-1 0 0,1-1 0 0 0,15 25 1 0 0,-2-17-1503 0 0,-11-14 506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3:50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499 1 7831 0 0,'0'0'603'0'0,"2"1"-396"0"0,5 4 387 0 0,-1 1-1 0 0,1 0 1 0 0,-1 0 0 0 0,0 0 0 0 0,0 1 0 0 0,-1-1-1 0 0,0 2 1 0 0,0-1 0 0 0,5 11 0 0 0,4 12 734 0 0,11 36 1 0 0,-13-33-687 0 0,10 30-18 0 0,-3 1 0 0 0,-3 0 0 0 0,-2 2 0 0 0,-4-1 0 0 0,4 99 0 0 0,-11-87-627 0 0,2 40 42 0 0,-4-40-3848 0 0,-1-60-2769 0 0</inkml:trace>
  <inkml:trace contextRef="#ctx0" brushRef="#br0" timeOffset="1">496 603 11519 0 0,'0'0'887'0'0,"14"-9"460"0"0,-2 3 57 0 0,0 1-1 0 0,13-5 1 0 0,56-11 642 0 0,-36 10-1490 0 0,15-5-178 0 0,102-29-1995 0 0,-138 38 457 0 0</inkml:trace>
  <inkml:trace contextRef="#ctx0" brushRef="#br0" timeOffset="2">1 396 12895 0 0,'0'0'1376'0'0,"1"-8"-1376"0"0,4 2 576 0 0,2 0 72 0 0,2 0 16 0 0,3 2 0 0 0,3 1-568 0 0,1 1-96 0 0,2 2 0 0 0,2 2-6800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2:05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1256 0 8287 0 0,'0'0'916'0'0,"0"2"-617"0"0,0 2-160 0 0,0-1 1 0 0,0 1-1 0 0,-1 0 0 0 0,1 0 1 0 0,-1 0-1 0 0,0-1 0 0 0,0 1 0 0 0,0 0 1 0 0,-1-1-1 0 0,1 1 0 0 0,-1-1 1 0 0,-2 4-1 0 0,-7 10 731 0 0,-12 16 0 0 0,15-23-570 0 0,-37 46 727 0 0,-3-3 1 0 0,-67 59 0 0 0,31-33-309 0 0,-290 303 171 0 0,138-139-759 0 0,20 15-445 0 0,185-214-567 0 0,2-1-3318 0 0,8-6-1304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3:51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265 26 9215 0 0,'-2'-1'707'0'0,"-27"-10"-10"0"0,20 8 563 0 0,-1 0 0 0 0,1 1 0 0 0,-1 0 0 0 0,0 1 0 0 0,-16-1 0 0 0,21 2-1122 0 0,0 0-1 0 0,0 0 1 0 0,0 0-1 0 0,1 1 0 0 0,-1 0 1 0 0,0 0-1 0 0,1 0 1 0 0,-1 1-1 0 0,0-1 1 0 0,1 1-1 0 0,0 0 1 0 0,-1 1-1 0 0,1-1 0 0 0,0 1 1 0 0,0 0-1 0 0,0 0 1 0 0,1 0-1 0 0,-1 0 1 0 0,1 0-1 0 0,0 1 1 0 0,0 0-1 0 0,0 0 0 0 0,-5 8 1 0 0,0 2-82 0 0,0 1 0 0 0,1 0 0 0 0,1 0 0 0 0,0 1 0 0 0,1 0-1 0 0,1 0 1 0 0,0 0 0 0 0,1 0 0 0 0,-1 19 0 0 0,4-25-48 0 0,-1 0 0 0 0,1 0 1 0 0,1 0-1 0 0,0 0 0 0 0,0 0 0 0 0,1 0 0 0 0,0 0 0 0 0,1 0 0 0 0,0-1 0 0 0,0 1 0 0 0,1-1 1 0 0,1 0-1 0 0,-1 0 0 0 0,1 0 0 0 0,1-1 0 0 0,7 10 0 0 0,-8-13-9 0 0,0-1 0 0 0,0 1 0 0 0,1-1-1 0 0,-1 0 1 0 0,1-1 0 0 0,0 1 0 0 0,0-1 0 0 0,0 0-1 0 0,1-1 1 0 0,-1 1 0 0 0,1-1 0 0 0,-1-1 0 0 0,13 3-1 0 0,-6-3-457 0 0,1 0 0 0 0,-1-1 0 0 0,0 0 0 0 0,0-1 0 0 0,0 0 0 0 0,16-5 0 0 0,-2 0-1039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3:51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 82 13903 0 0,'-5'-5'1262'0'0,"-2"-3"-741"0"0,0 1 1 0 0,-1 0 0 0 0,0 0 0 0 0,0 1 0 0 0,-1 0 0 0 0,1 0-1 0 0,-1 1 1 0 0,0 0 0 0 0,-1 1 0 0 0,-15-5 0 0 0,19 7-338 0 0,1 1 0 0 0,-1-1 1 0 0,0 1-1 0 0,0 1 0 0 0,1-1 1 0 0,-1 1-1 0 0,0 0 0 0 0,0 0 0 0 0,0 1 1 0 0,1 0-1 0 0,-1 0 0 0 0,0 0 1 0 0,1 1-1 0 0,-1 0 0 0 0,1 0 1 0 0,-1 0-1 0 0,1 0 0 0 0,0 1 1 0 0,0 0-1 0 0,-6 5 0 0 0,3-1-164 0 0,0 0 0 0 0,0 1 0 0 0,1 0 0 0 0,0 1 0 0 0,0-1 0 0 0,1 2 0 0 0,0-1 0 0 0,1 0 0 0 0,0 1 0 0 0,0 0 0 0 0,-4 15 0 0 0,7-18-11 0 0,0-1-1 0 0,0 1 0 0 0,1 0 1 0 0,-1 0-1 0 0,2 0 1 0 0,-1 0-1 0 0,1 0 0 0 0,0 0 1 0 0,0 0-1 0 0,1 0 1 0 0,0-1-1 0 0,1 1 0 0 0,-1 0 1 0 0,1 0-1 0 0,0-1 1 0 0,1 1-1 0 0,0-1 0 0 0,0 1 1 0 0,4 5-1 0 0,-3-7-45 0 0,1 1 1 0 0,-1-2-1 0 0,1 1 0 0 0,1 0 0 0 0,-1-1 1 0 0,1 0-1 0 0,-1 0 0 0 0,1-1 1 0 0,0 0-1 0 0,0 0 0 0 0,1 0 0 0 0,-1 0 1 0 0,1-1-1 0 0,-1 0 0 0 0,1-1 0 0 0,0 0 1 0 0,-1 0-1 0 0,1 0 0 0 0,0 0 1 0 0,0-1-1 0 0,9-1 0 0 0,-8 0-12 0 0,0 0-1 0 0,1 0 1 0 0,-1 0-1 0 0,0-1 1 0 0,0 0 0 0 0,0-1-1 0 0,0 0 1 0 0,0 0-1 0 0,0-1 1 0 0,-1 0 0 0 0,0 0-1 0 0,0-1 1 0 0,0 1-1 0 0,0-2 1 0 0,-1 1 0 0 0,12-13-1 0 0,-15 13 54 0 0,0 0 0 0 0,1-1-1 0 0,-2 1 1 0 0,1-1 0 0 0,-1 1 0 0 0,0-1 0 0 0,0 0-1 0 0,0 0 1 0 0,-1 0 0 0 0,0 0 0 0 0,0 0-1 0 0,-1-1 1 0 0,0 1 0 0 0,0 0 0 0 0,0 0 0 0 0,-1 0-1 0 0,-2-11 1 0 0,1 6 7 0 0,-2-1 0 0 0,1 1 0 0 0,-1 0 1 0 0,-1 0-1 0 0,0 1 0 0 0,0-1 0 0 0,-1 1 0 0 0,-10-13 0 0 0,12 19-139 0 0,1 0 0 0 0,-1 0 0 0 0,0 0 0 0 0,0 1-1 0 0,0 0 1 0 0,-1 0 0 0 0,1 0 0 0 0,-1 0 0 0 0,1 1 0 0 0,-1-1 0 0 0,0 1 0 0 0,0 1-1 0 0,0-1 1 0 0,-11-1 0 0 0,12 2-14 0 0,0 0 0 0 0,-1 1 0 0 0,1 0-1 0 0,0 0 1 0 0,-1 0 0 0 0,1 1 0 0 0,0-1-1 0 0,-1 1 1 0 0,1 0 0 0 0,0 0 0 0 0,0 0 0 0 0,0 1-1 0 0,0 0 1 0 0,0 0 0 0 0,0 0 0 0 0,0 0 0 0 0,0 0-1 0 0,-5 6 1 0 0,1 0-1434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3:52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310 568 3679 0 0,'6'-12'360'0'0,"-6"10"181"0"0,1 0 0 0 0,-1 0 0 0 0,1-1 0 0 0,-1 1 0 0 0,0 0-1 0 0,0 0 1 0 0,0-1 0 0 0,-1 1 0 0 0,1 0 0 0 0,0 0 0 0 0,-1-1-1 0 0,0 1 1 0 0,1 0 0 0 0,-1 0 0 0 0,0 0 0 0 0,0 0-1 0 0,0 0 1 0 0,0 0 0 0 0,0 0 0 0 0,-1 0 0 0 0,-2-3 0 0 0,-1 0 608 0 0,-1 0 1 0 0,0 1-1 0 0,0-1 1 0 0,-12-6-1 0 0,8 5-1281 0 0,2 1 284 0 0,0 1 1 0 0,0 0-1 0 0,0 0 1 0 0,-1 1 0 0 0,1 0-1 0 0,-1 0 1 0 0,0 1 0 0 0,1 0-1 0 0,-18-1 1 0 0,20 3-90 0 0,1 0-1 0 0,0 0 1 0 0,-1 1 0 0 0,1-1 0 0 0,0 2-1 0 0,0-1 1 0 0,-1 0 0 0 0,1 1 0 0 0,0 0-1 0 0,0 0 1 0 0,1 0 0 0 0,-1 1 0 0 0,0 0-1 0 0,1 0 1 0 0,0 0 0 0 0,-1 0 0 0 0,1 1-1 0 0,-3 3 1 0 0,1 1-63 0 0,0-1-1 0 0,1 1 1 0 0,0 0 0 0 0,0 0-1 0 0,1 0 1 0 0,0 1 0 0 0,0 0-1 0 0,1-1 1 0 0,0 1 0 0 0,1 0-1 0 0,-3 19 1 0 0,4-15 0 0 0,0-1-1 0 0,1 1 1 0 0,0 0-1 0 0,0-1 1 0 0,2 1-1 0 0,0-1 1 0 0,0 1 0 0 0,6 17-1 0 0,-6-25-26 0 0,0 0 0 0 0,0 1-1 0 0,1-1 1 0 0,0 0 0 0 0,0 0-1 0 0,0 0 1 0 0,1-1 0 0 0,0 1 0 0 0,0-1-1 0 0,0 0 1 0 0,0 0 0 0 0,0 0 0 0 0,1 0-1 0 0,0-1 1 0 0,0 0 0 0 0,0 0-1 0 0,0 0 1 0 0,0-1 0 0 0,0 0 0 0 0,1 1-1 0 0,-1-2 1 0 0,1 1 0 0 0,0-1 0 0 0,-1 0-1 0 0,1 0 1 0 0,0 0 0 0 0,8-1-1 0 0,-4 0-32 0 0,1-1 0 0 0,-1 0 0 0 0,1 0 0 0 0,-1-1 0 0 0,1-1 0 0 0,-1 0 0 0 0,0 0 0 0 0,0-1-1 0 0,-1 0 1 0 0,1 0 0 0 0,-1-1 0 0 0,0-1 0 0 0,0 0 0 0 0,11-9 0 0 0,-13 9-56 0 0,-1 0 0 0 0,0-1 0 0 0,0 1 0 0 0,-1-1 0 0 0,0-1 0 0 0,0 1 0 0 0,0-1 0 0 0,-1 0 0 0 0,0 0 0 0 0,-1 0 0 0 0,4-15 0 0 0,-4 9-13 0 0,0 0 0 0 0,-1-1 0 0 0,-1 1 1 0 0,0 0-1 0 0,-1-1 0 0 0,-3-21 1 0 0,-11-53-763 0 0,-28-96 0 0 0,24 111 31 0 0,14 59 677 0 0,-1-11-99 0 0,-2-1 0 0 0,-1 2 0 0 0,-20-45 1 0 0,27 68 328 0 0,-1-1 0 0 0,0 1 0 0 0,1 0 1 0 0,-1-1-1 0 0,0 1 0 0 0,0 0 0 0 0,0 0 1 0 0,-5-3-1 0 0,6 5-24 0 0,1 0-1 0 0,0 0 1 0 0,-1 0-1 0 0,1 0 1 0 0,0 1 0 0 0,-1-1-1 0 0,1 0 1 0 0,0 0 0 0 0,-1 1-1 0 0,1-1 1 0 0,0 0 0 0 0,-1 0-1 0 0,1 1 1 0 0,0-1-1 0 0,0 0 1 0 0,0 1 0 0 0,-1-1-1 0 0,1 0 1 0 0,0 1 0 0 0,0-1-1 0 0,0 0 1 0 0,0 1 0 0 0,-1-1-1 0 0,1 1 1 0 0,-4 9 224 0 0,2-1-111 0 0,0 0 0 0 0,1-1 0 0 0,0 1 0 0 0,1 0 0 0 0,-1-1 0 0 0,3 13 0 0 0,10 55 373 0 0,-7-49-362 0 0,5 22 398 0 0,2-1 1 0 0,34 85-1 0 0,12-1-908 0 0,-16-45-3114 0 0,-28-60 1564 0 0,-2-1-4562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3:52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0 274 10591 0 0,'0'0'2114'0'0,"15"3"1187"0"0,-1-2-2563 0 0,-1-1-1 0 0,1 0 1 0 0,0-1 0 0 0,-1 0 0 0 0,0-1-1 0 0,25-7 1 0 0,-11 3-93 0 0,-14 3-342 0 0,0-1 0 0 0,0 0 0 0 0,0-1 0 0 0,23-12 0 0 0,-30 14-247 0 0,0-1-1 0 0,0 0 1 0 0,0 0-1 0 0,-1 0 1 0 0,1-1-1 0 0,-1 0 1 0 0,0 0-1 0 0,-1 0 1 0 0,1-1-1 0 0,-1 0 1 0 0,5-8-1 0 0,-8 11-39 0 0,1-1 0 0 0,-1 1 0 0 0,0-1 0 0 0,0 1 0 0 0,0-1 0 0 0,0 0 0 0 0,-1 1-1 0 0,1-1 1 0 0,-1 0 0 0 0,0 0 0 0 0,0 0 0 0 0,0 1 0 0 0,-1-1 0 0 0,-1-7 0 0 0,0 6-13 0 0,0 0 0 0 0,0-1 0 0 0,0 1 0 0 0,-1 0 0 0 0,0 0 0 0 0,0 1 0 0 0,0-1 0 0 0,0 1 0 0 0,-7-7 0 0 0,6 7-28 0 0,0 0 1 0 0,0 0-1 0 0,-1 0 1 0 0,1 1-1 0 0,-1 0 1 0 0,0 0 0 0 0,0 0-1 0 0,0 0 1 0 0,0 1-1 0 0,0 0 1 0 0,0 0-1 0 0,-1 0 1 0 0,1 1-1 0 0,-1-1 1 0 0,1 1-1 0 0,-1 1 1 0 0,0-1 0 0 0,1 1-1 0 0,-1 0 1 0 0,-10 2-1 0 0,9 0 16 0 0,0 0 0 0 0,-1 1-1 0 0,1 1 1 0 0,0-1 0 0 0,1 1-1 0 0,-1 0 1 0 0,1 0 0 0 0,0 1-1 0 0,0 0 1 0 0,0 0 0 0 0,1 1 0 0 0,-1-1-1 0 0,1 1 1 0 0,-6 9 0 0 0,2-1 85 0 0,1 0 1 0 0,0 0-1 0 0,1 1 1 0 0,1 0 0 0 0,-9 29-1 0 0,12-33 7 0 0,1 1 0 0 0,0-1 0 0 0,1 1-1 0 0,0-1 1 0 0,1 1 0 0 0,0-1 0 0 0,1 1 0 0 0,0-1-1 0 0,1 1 1 0 0,0-1 0 0 0,1 0 0 0 0,0 1-1 0 0,1-1 1 0 0,0-1 0 0 0,7 13 0 0 0,-7-16-22 0 0,0 1 0 0 0,1-1 0 0 0,0 1 0 0 0,0-2 0 0 0,1 1 1 0 0,0 0-1 0 0,0-1 0 0 0,1 0 0 0 0,-1-1 0 0 0,1 0 0 0 0,0 0 0 0 0,1 0 0 0 0,-1-1 0 0 0,1 0 0 0 0,0 0 1 0 0,0-1-1 0 0,0 0 0 0 0,1 0 0 0 0,-1-1 0 0 0,14 2 0 0 0,-2-2-84 0 0,-1-1-1 0 0,1-1 1 0 0,0-1-1 0 0,-1-1 1 0 0,38-8-1 0 0,7-9-3319 0 0,-40 12-5101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4:18.4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237 263 12439 0 0,'-63'-43'1458'0'0,"63"42"-1373"0"0,-1 1 0 0 0,1 0 1 0 0,0 0-1 0 0,-1 0 0 0 0,1 0 1 0 0,0 0-1 0 0,-1-1 0 0 0,1 1 1 0 0,0 0-1 0 0,-1 0 0 0 0,1 0 1 0 0,0 0-1 0 0,-1 0 0 0 0,1 0 1 0 0,0 0-1 0 0,-1 0 1 0 0,1 0-1 0 0,0 1 0 0 0,-1-1 1 0 0,1 0-1 0 0,0 0 0 0 0,-1 0 1 0 0,1 0-1 0 0,0 0 0 0 0,-1 1 1 0 0,1-1-1 0 0,0 0 0 0 0,-1 0 1 0 0,1 0-1 0 0,0 1 0 0 0,0-1 1 0 0,-1 0-1 0 0,1 0 0 0 0,0 1 1 0 0,0-1-1 0 0,0 0 1 0 0,-1 1-1 0 0,1-1 0 0 0,0 0 1 0 0,0 1-1 0 0,0-1 0 0 0,0 1 1 0 0,-5 14 255 0 0,5-13-107 0 0,-1 6-12 0 0,0 0 0 0 0,0 0 0 0 0,1 1 0 0 0,1-1 0 0 0,-1 0 0 0 0,3 11 0 0 0,13 50 109 0 0,-8-40-140 0 0,118 442 324 0 0,-119-441-496 0 0,-4-14-10 0 0,1-1 0 0 0,1 1 0 0 0,8 18-1 0 0,-13-32-76 0 0,1-14-476 0 0,-1-8 468 0 0,-2 1 0 0 0,0 0-1 0 0,-6-20 1 0 0,-18-57 65 0 0,8 37-3 0 0,-60-179-60 0 0,32 109 358 0 0,21 54 124 0 0,25 73-72 0 0,0 5-224 0 0,14 96 76 0 0,41 151-1 0 0,-33-160-170 0 0,-1 7 71 0 0,11 136 0 0 0,-31-218-24 0 0,-19-96-269 0 0,-60-179 154 0 0,14 61 27 0 0,-19-100 246 0 0,83 298-114 0 0,4 10 130 0 0,59 154 38 0 0,-15-32-280 0 0,63 202 147 0 0,-50-136-142 0 0,-49-165 18 0 0,-12-32-18 0 0,1 0 0 0 0,-1 0 0 0 0,0 0 0 0 0,0 0 0 0 0,0 0 0 0 0,0 0-1 0 0,0 0 1 0 0,0 0 0 0 0,0 0 0 0 0,0 0 0 0 0,0 0 0 0 0,0 0 0 0 0,0 0 0 0 0,0 0-1 0 0,0 0 1 0 0,0 0 0 0 0,0 0 0 0 0,0 0 0 0 0,1 0 0 0 0,-1 0 0 0 0,0 0 0 0 0,0 0-1 0 0,0 0 1 0 0,0 0 0 0 0,0 0 0 0 0,0 0 0 0 0,0 0 0 0 0,0 0 0 0 0,0 0 0 0 0,0 0-1 0 0,0 0 1 0 0,0 0 0 0 0,0 0 0 0 0,0 0 0 0 0,0 0 0 0 0,1 0 0 0 0,-1 0 0 0 0,0 0-1 0 0,0 0 1 0 0,0 0 0 0 0,0 0 0 0 0,0 0 0 0 0,0 0 0 0 0,0 0 0 0 0,0 1-1 0 0,-3-21 13 0 0,-10-41 6 0 0,-3 1-1 0 0,-25-61 0 0 0,-57-113 153 0 0,53 131-170 0 0,-77-155 244 0 0,121 256-181 0 0,1 11 53 0 0,1 5-91 0 0,1 1 0 0 0,0-1-1 0 0,2 0 1 0 0,-1 0-1 0 0,12 26 1 0 0,-5-11-9 0 0,101 268-17 0 0,-19-57 0 0 0,-87-224 0 0 0,-4-10 0 0 0,1-1 0 0 0,0 1 0 0 0,0 0 0 0 0,1-1 0 0 0,-1 1 0 0 0,1-1 0 0 0,0 0 0 0 0,1 0 0 0 0,3 5 0 0 0,-7-10 0 0 0,1 0 0 0 0,-1 0 0 0 0,0 0 0 0 0,0 1 0 0 0,0-1 0 0 0,1 0 0 0 0,-1 0 0 0 0,0 0 0 0 0,1 1 0 0 0,-1-1 0 0 0,0 0 0 0 0,0 0 0 0 0,1 0 0 0 0,-1 0 0 0 0,0 0 0 0 0,1 0 0 0 0,-1 0 0 0 0,0 0 0 0 0,1 0 0 0 0,-1 0 0 0 0,0 0 0 0 0,0 0 0 0 0,1 0 0 0 0,0 0-1 0 0,0-1-1 0 0,0 0 1 0 0,0 0 0 0 0,-1 0-1 0 0,1 1 1 0 0,0-1 0 0 0,-1 0-1 0 0,1 0 1 0 0,-1 0 0 0 0,1 0-1 0 0,-1 0 1 0 0,1 0 0 0 0,-1 0-1 0 0,0 0 1 0 0,1 0 0 0 0,-1-2-1 0 0,3-22-43 0 0,-2 23 40 0 0,1-32-17 0 0,-4-66 0 0 0,-14-36-20 0 0,7 58 33 0 0,-60-398 9 0 0,60 416 0 0 0,8 38 95 0 0,8 31 82 0 0,3 14-136 0 0,-1 0 0 0 0,-2 1 0 0 0,0 0 0 0 0,3 25 0 0 0,-5-25-11 0 0,85 458 17 0 0,-66-344 87 0 0,12 77 114 0 0,-36-214-247 0 0,4 15 32 0 0,-2-14-12 0 0,-1-10-12 0 0,1-30-42 0 0,-2 0 1 0 0,-2 0-1 0 0,-8-50 0 0 0,2 26 12 0 0,-16-140 0 0 0,-14-161-11 0 0,38 353 85 0 0,19 219 379 0 0,-11-145-368 0 0,25 264-22 0 0,-14-138-8 0 0,-19-184-27 0 0,1 1 2 0 0,0 0 0 0 0,0 0 0 0 0,0 0-1 0 0,1 0 1 0 0,4 11 0 0 0,-3-12-24 0 0,3-22-154 0 0,4-47 86 0 0,5-94-1 0 0,-9 73 59 0 0,44-551 220 0 0,-47 609-49 0 0,-3 25 89 0 0,0 14 30 0 0,-9 744 467 0 0,8-637-721 0 0,2-114-16 0 0,2-11-10 0 0,2-11-45 0 0,24-177-270 0 0,-19 105 244 0 0,14-99 86 0 0,36-224 0 0 0,-59 406 0 0 0,2-12 3 0 0,0 0 1 0 0,2 0-1 0 0,12-31 0 0 0,-12 72 172 0 0,-5 41-96 0 0,-10 89 0 0 0,-20 66 108 0 0,11-92-144 0 0,-51 335 8 0 0,95-593-596 0 0,-11 68 456 0 0,84-280-59 0 0,-82 295 143 0 0,109-326 17 0 0,-124 372 123 0 0,-2 3-23 0 0,-35 61 67 0 0,-39 102 1 0 0,61-132-137 0 0,-85 239-29 0 0,19 7-17 0 0,74-256 3 0 0,-14 53-18 0 0,4-12-32 0 0,-27 67 1 0 0,40-124 40 0 0,-10 17-69 0 0,8-38-173 0 0,2-3 149 0 0,2 1 0 0 0,-1 0-1 0 0,3-26 1 0 0,8-49-187 0 0,-6 57 202 0 0,37-240-110 0 0,12-178 205 0 0,-58 386 401 0 0,-3 73-109 0 0,7-5-273 0 0,0 1-1 0 0,0-1 0 0 0,-1 1 1 0 0,2 0-1 0 0,-1 0 1 0 0,0 0-1 0 0,1 0 0 0 0,-1 0 1 0 0,-1 7-1 0 0,-6 32 29 0 0,6-25-6 0 0,-12 84-41 0 0,-2 108 0 0 0,16-195-8 0 0,-1 93 0 0 0,3-64-21 0 0,9-91-357 0 0,16-310-15 0 0,-26 356 393 0 0,0-63 16 0 0,-1 58-9 0 0,0-1 1 0 0,0 1-1 0 0,0 0 0 0 0,-1 0 0 0 0,0 0 1 0 0,-5-11-1 0 0,6 17 70 0 0,0 2-62 0 0,0-1 1 0 0,0 1-1 0 0,0 0 0 0 0,0 0 1 0 0,0-1-1 0 0,0 1 0 0 0,1 0 1 0 0,-1 0-1 0 0,0 0 0 0 0,0 0 0 0 0,1 1 1 0 0,-1-1-1 0 0,0 1 0 0 0,0-1-2 0 0,-4 9 5 0 0,1-1 0 0 0,0 1 0 0 0,0 0 0 0 0,-4 20 0 0 0,-5 45 85 0 0,9-48-91 0 0,-14 148-2040 0 0,15-105-1613 0 0,10 125 1 0 0,-3-161-3195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4:22.0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770 373 1839 0 0,'1'1'134'0'0,"38"3"1130"0"0,-22-4 11474 0 0,-201-15-8165 0 0,-92-20-3387 0 0,234 28-1095 0 0,-4-1 48 0 0,0 2 1 0 0,-1 2 0 0 0,-54 2-1 0 0,98 2-119 0 0,0 0-1 0 0,-1 0 1 0 0,1 0 0 0 0,0 1-1 0 0,0-1 1 0 0,0 1-1 0 0,0 0 1 0 0,0 0-1 0 0,0 0 1 0 0,0 1 0 0 0,0-1-1 0 0,-3 3 1 0 0,5-4-16 0 0,1 0-1 0 0,0 1 1 0 0,-1-1 0 0 0,1 0 0 0 0,0 1 0 0 0,-1-1-1 0 0,1 0 1 0 0,0 1 0 0 0,0-1 0 0 0,-1 0 0 0 0,1 1-1 0 0,0-1 1 0 0,0 1 0 0 0,0-1 0 0 0,-1 0-1 0 0,1 1 1 0 0,0-1 0 0 0,0 2 0 0 0,0-1 1 0 0,1 1 0 0 0,-1-1 0 0 0,1 1 0 0 0,-1 0 0 0 0,1-1 0 0 0,0 1 0 0 0,0-1 1 0 0,-1 0-1 0 0,1 1 0 0 0,0-1 0 0 0,0 0 0 0 0,1 1 0 0 0,-1-1 0 0 0,0 0 0 0 0,0 0 0 0 0,3 2 0 0 0,26 17-69 0 0,-25-17 43 0 0,31 18-39 0 0,0-2 1 0 0,1-1-1 0 0,0-3 0 0 0,54 16 0 0 0,-34-16 13 0 0,2-3 0 0 0,80 7 0 0 0,-99-15 26 0 0,12 1-20 0 0,0-1 0 0 0,91-7 0 0 0,-93 0-383 0 0,-63-9 288 0 0,1 7 203 0 0,-1 0-1 0 0,0 0 0 0 0,-19-3 1 0 0,-2-1 63 0 0,-99-28-228 0 0,-43-14 165 0 0,-59-49 213 0 0,32 12-69 0 0,150 66 242 0 0,92 37-506 0 0,57 31-1 0 0,2 2-63 0 0,263 70 104 0 0,-261-89-188 0 0,133 60-1 0 0,-174-61 8 0 0,-57-28 129 0 0,-19 0 75 0 0,-1-2 1 0 0,1 0-1 0 0,-31-8 1 0 0,-51-21 282 0 0,30 8-242 0 0,-83-28 163 0 0,-276-134 0 0 0,413 178-173 0 0,-4-2 112 0 0,35 15-59 0 0,54 24-139 0 0,0-3-1 0 0,138 33 1 0 0,-72-39 25 0 0,-74-13-2 0 0,104 28 0 0 0,-166-36 22 0 0,-1 0 1 0 0,1 0-1 0 0,0 0 0 0 0,0 0 0 0 0,0 0 0 0 0,0 0 0 0 0,0 0 1 0 0,0 0-1 0 0,0 0 0 0 0,0 0 0 0 0,0 1 0 0 0,0-1 1 0 0,0 0-1 0 0,0 0 0 0 0,0 0 0 0 0,0 0 0 0 0,0 0 1 0 0,0 0-1 0 0,0 0 0 0 0,0 0 0 0 0,0 0 0 0 0,0 0 0 0 0,0 0 1 0 0,0 0-1 0 0,0 0 0 0 0,0 0 0 0 0,0 0 0 0 0,0 0 1 0 0,0 0-1 0 0,0 0 0 0 0,0 0 0 0 0,0 0 0 0 0,0 0 0 0 0,0 1 1 0 0,0-1-1 0 0,0 0 0 0 0,0 0 0 0 0,0 0 0 0 0,0 0 1 0 0,0 0-1 0 0,0 0 0 0 0,0 0 0 0 0,0 0 0 0 0,0 0 1 0 0,0 0-1 0 0,0 0 0 0 0,0 0 0 0 0,0 0 0 0 0,0 0 0 0 0,0 0 1 0 0,0 0-1 0 0,0 0 0 0 0,0 0 0 0 0,-9 2 22 0 0,-11 0 10 0 0,-19-4 58 0 0,1-2 0 0 0,0-1 0 0 0,-71-20 0 0 0,55 8 98 0 0,1-3 1 0 0,1-1-1 0 0,-82-48 0 0 0,121 61-173 0 0,9 3-25 0 0,10 3-12 0 0,8 4-10 0 0,35 9-12 0 0,63 22 0 0 0,-23-5-8 0 0,22 4 48 0 0,-2 5 0 0 0,142 68 0 0 0,-246-103 4 0 0,10 5-27 0 0,19 13 1 0 0,-34-20 26 0 0,0 0 0 0 0,0 0-1 0 0,0 0 1 0 0,0 0 0 0 0,0 0 0 0 0,0 0 0 0 0,0 1 0 0 0,0-1-1 0 0,0 0 1 0 0,0 0 0 0 0,0 0 0 0 0,0 0 0 0 0,1 0 0 0 0,-1 0 0 0 0,0 0-1 0 0,0 0 1 0 0,0 0 0 0 0,0 0 0 0 0,0 0 0 0 0,0 0 0 0 0,0 0-1 0 0,0 0 1 0 0,0 0 0 0 0,0 0 0 0 0,0 0 0 0 0,0 0 0 0 0,0 0 0 0 0,0 0-1 0 0,0 1 1 0 0,0-1 0 0 0,0 0 0 0 0,0 0 0 0 0,0 0 0 0 0,0 0-1 0 0,0 0 1 0 0,0 0 0 0 0,0 0 0 0 0,0 0 0 0 0,0 0 0 0 0,0 0 0 0 0,0 0-1 0 0,0 0 1 0 0,0 0 0 0 0,0 0 0 0 0,0 0 0 0 0,0 0 0 0 0,0 0 0 0 0,0 1-1 0 0,0-1 1 0 0,-1 0 0 0 0,1 0 0 0 0,0 0 0 0 0,0 0 0 0 0,0 0-1 0 0,0 0 1 0 0,0 0 0 0 0,0 0 0 0 0,0 0 0 0 0,0 0 0 0 0,0 0 0 0 0,0 0-1 0 0,0 0 1 0 0,0 0 0 0 0,0 0 0 0 0,0 0 0 0 0,0 0 0 0 0,0 0-1 0 0,0 0 1 0 0,-1 0 0 0 0,-7 1-3 0 0,-8-1 6 0 0,-23-5 37 0 0,2-1-1 0 0,-1-1 1 0 0,-52-19-1 0 0,-104-51 155 0 0,19-11 29 0 0,133 63-158 0 0,2-1 1 0 0,-40-34-1 0 0,76 56-29 0 0,0 1 1 0 0,1 0 0 0 0,-1-1-1 0 0,1 0 1 0 0,0 0 0 0 0,0 0-1 0 0,-3-6 1 0 0,18 7 43 0 0,-4 3-88 0 0,1 0 0 0 0,0 1 1 0 0,-1 0-1 0 0,1 0 0 0 0,0 1 0 0 0,10 4 0 0 0,4-1-17 0 0,273 86-54 0 0,-9 27-10 0 0,-235-96-100 0 0,-50-22 125 0 0,-16 0 53 0 0,1-2 0 0 0,0 1 1 0 0,-1-2-1 0 0,-20-6 0 0 0,-53-22 150 0 0,58 19-67 0 0,-387-159 344 0 0,405 165-398 0 0,0 1 0 0 0,-13-10-1 0 0,22 11 4 0 0,8 4 4 0 0,8 1 4 0 0,339 98-147 0 0,-292-79 103 0 0,15 4-17 0 0,55 17-11 0 0,-125-40 32 0 0,-23-12-42 0 0,-57-20 49 0 0,9 4 61 0 0,-198-101 154 0 0,217 102-158 0 0,40 20-42 0 0,11 3-8 0 0,6 2-6 0 0,-11 1 3 0 0,17 2 0 0 0,-1 1 0 0 0,1 1 0 0 0,-1 0 0 0 0,24 11 0 0 0,-3-1 0 0 0,28 11 0 0 0,69 17 0 0 0,-99-33 0 0 0,-15-3 0 0 0,-1-1 0 0 0,33 3 0 0 0,-42-8 0 0 0,-10 0 0 0 0,0 0 0 0 0,1 0 0 0 0,-1 0 0 0 0,0 0 0 0 0,0 0 0 0 0,0 0 0 0 0,0 0 0 0 0,0 0 0 0 0,0 0 0 0 0,0 0 0 0 0,0 0 0 0 0,1 0 0 0 0,-1 0 0 0 0,0 0 0 0 0,0 0 0 0 0,0 0 0 0 0,0 0 0 0 0,0 0 0 0 0,0 0 0 0 0,0 0 0 0 0,0 0 0 0 0,1 0 0 0 0,-1 0 0 0 0,0 0 0 0 0,0 0 0 0 0,0 0 0 0 0,0 0 0 0 0,0 0 0 0 0,0 0 0 0 0,0 0 0 0 0,0-1 0 0 0,0 1 0 0 0,0 0 0 0 0,0 0 0 0 0,0 0 0 0 0,0 0 0 0 0,1 0 0 0 0,-1 0 0 0 0,0 0 0 0 0,0 0 0 0 0,0 0 0 0 0,0-1 0 0 0,0 1 0 0 0,0 0 0 0 0,0 0 0 0 0,-4-5 0 0 0,-6-2 0 0 0,-88-39-2 0 0,26 13 15 0 0,-1-6 48 0 0,35 18 4 0 0,-1 2 1 0 0,-64-24-1 0 0,96 42-41 0 0,36 17 36 0 0,146 73-60 0 0,-150-77 0 0 0,1-1 0 0 0,1-1 0 0 0,-1-1 0 0 0,2-1 0 0 0,-1-1 0 0 0,56 5 0 0 0,-72-11 0 0 0,-11-1 0 0 0,0 0 0 0 0,0 0 0 0 0,0 0 0 0 0,0 0 0 0 0,0 0 0 0 0,1 0 0 0 0,-1 0 0 0 0,0 0 0 0 0,0 0 0 0 0,0 0 0 0 0,0 0 0 0 0,1 0 0 0 0,-1 0 0 0 0,0 0 0 0 0,0-1 0 0 0,0 1 0 0 0,0 0 0 0 0,0 0 0 0 0,0 0 0 0 0,1 0 0 0 0,-1 0 0 0 0,0 0 0 0 0,0 0 0 0 0,0 0 0 0 0,0 0 0 0 0,0-1 0 0 0,0 1 0 0 0,0 0 0 0 0,0 0 0 0 0,1 0 0 0 0,-1 0 0 0 0,0 0 0 0 0,0 0 0 0 0,0-1 0 0 0,0 1 0 0 0,0 0 0 0 0,0 0 0 0 0,0 0 0 0 0,0 0 0 0 0,0 0 0 0 0,0-1 0 0 0,0 1 0 0 0,0 0 0 0 0,0 0 0 0 0,0 0 0 0 0,0 0 0 0 0,0 0 0 0 0,0-1 0 0 0,0 1 0 0 0,0 0 0 0 0,0 0 0 0 0,0 0 0 0 0,0 0 0 0 0,0 0 0 0 0,-1 0 0 0 0,1-1 0 0 0,0 1 0 0 0,0 0 0 0 0,0 0 0 0 0,0 0 0 0 0,0 0 0 0 0,0 0 0 0 0,0 0 0 0 0,0 0 0 0 0,-1-1 0 0 0,1 1 0 0 0,0 0 0 0 0,0 0 0 0 0,0 0 0 0 0,-9-8 0 0 0,9 7 0 0 0,-26-20 117 0 0,0 0 1 0 0,-2 2-1 0 0,-38-21 0 0 0,63 38-135 0 0,-19-10 3 0 0,-30-11-1 0 0,52 22 64 0 0,4 0-33 0 0,0 0 1 0 0,-1 0-1 0 0,1 0 0 0 0,0-1 0 0 0,0 1 1 0 0,-1-1-1 0 0,1 0 0 0 0,4-4 0 0 0,-6 5-116 0 0,-1 0 0 0 0,1 0 0 0 0,-1-1 0 0 0,0 1 0 0 0,1 0 0 0 0,-1-1 0 0 0,0 0 0 0 0,0 1 0 0 0,0-1 0 0 0,0 0 0 0 0,0 1 0 0 0,-1-1 0 0 0,1 0 0 0 0,0 0 0 0 0,0-3 0 0 0,0-6-1472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4:30.203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32 2255 3679 0 0,'-1'0'167'0'0,"-5"4"-7"0"0,4-3 12 0 0,1 1 1 0 0,-1-1-1 0 0,1 0 0 0 0,-1 1 1 0 0,1-1-1 0 0,0 1 0 0 0,-1 0 1 0 0,1-1-1 0 0,0 1 0 0 0,0 0 0 0 0,0 0 1 0 0,0 0-1 0 0,1 0 0 0 0,-1-1 1 0 0,0 1-1 0 0,1 0 0 0 0,-1 0 1 0 0,1 0-1 0 0,-1 8 845 0 0,0-4-617 0 0,1 0 0 0 0,0 0 0 0 0,0-1 0 0 0,1 1 0 0 0,-1 0 0 0 0,1 0 0 0 0,0 0 0 0 0,3 6 1 0 0,2 7 39 0 0,10 18 0 0 0,-4-8 577 0 0,-10-48-597 0 0,-4-7-253 0 0,-1 0-1 0 0,-1 0 0 0 0,-12-43 1 0 0,-4-19-158 0 0,20 58 427 0 0,19 64-28 0 0,0 1 0 0 0,13 37 1 0 0,2 2-302 0 0,59 131 185 0 0,-93-204-223 0 0,1-2-41 0 0,0 0-1 0 0,0-1 0 0 0,0 1 1 0 0,0-1-1 0 0,-1 0 1 0 0,1 1-1 0 0,-1-1 0 0 0,1 1 1 0 0,-1-1-1 0 0,1-3 1 0 0,1-25 147 0 0,0-1 1 0 0,-2 1-1 0 0,-7-48 1 0 0,5 57-125 0 0,-14-100-16 0 0,8 79-21 0 0,3 0 0 0 0,-1-82 0 0 0,6 124-13 0 0,0 0 0 0 0,0 0-1 0 0,0 0 1 0 0,0 0 0 0 0,0-1-1 0 0,0 1 1 0 0,0 0 0 0 0,0 0-1 0 0,-1 0 1 0 0,1 0 0 0 0,0-1-1 0 0,0 1 1 0 0,0 0 0 0 0,0 0 0 0 0,0 0-1 0 0,1 0 1 0 0,-1-1 0 0 0,0 1-1 0 0,0 0 1 0 0,0 0 0 0 0,0 0-1 0 0,0 0 1 0 0,0-1 0 0 0,0 1-1 0 0,0 0 1 0 0,0 0 0 0 0,0 0-1 0 0,0 0 1 0 0,1 0 0 0 0,-1 0-1 0 0,0-1 1 0 0,0 1 0 0 0,0 0 0 0 0,0 0-1 0 0,0 0 1 0 0,0 0 0 0 0,1 0-1 0 0,-1 0 1 0 0,0 0 0 0 0,0 0-1 0 0,0 0 1 0 0,0 0 0 0 0,1-1-1 0 0,-1 1 1 0 0,0 0 0 0 0,0 0-1 0 0,0 0 1 0 0,0 0 0 0 0,1 0 0 0 0,-1 0-1 0 0,0 0 1 0 0,0 0 0 0 0,9 10 86 0 0,7 20 108 0 0,-16-29-190 0 0,64 146 384 0 0,-25-55-342 0 0,11 32-47 0 0,-22-54 6 0 0,46 86-1 0 0,-73-157-1 0 0,-1 0 0 0 0,1 0 0 0 0,0 0 0 0 0,0-1 0 0 0,-1 1 0 0 0,1 0 1 0 0,0 0-1 0 0,-1 0 0 0 0,1-1 0 0 0,-1 1 0 0 0,0 0 0 0 0,1-2 0 0 0,0-17 2 0 0,-1 1-1 0 0,0 0 1 0 0,-1-1-1 0 0,-6-24 1 0 0,5 27 20 0 0,-60-361-15 0 0,-1-16-12 0 0,58 362 20 0 0,2 0 0 0 0,1 0 0 0 0,2-35 0 0 0,1 65-6 0 0,-1 0 0 0 0,0-1 0 0 0,1 1-1 0 0,-1-1 1 0 0,1 1 0 0 0,0 0 0 0 0,0-1 0 0 0,2-3-1 0 0,-3 5-8 0 0,0 1 0 0 0,0 0 0 0 0,1 0 1 0 0,-1-1-1 0 0,0 1 0 0 0,0 0 0 0 0,1 0 0 0 0,-1-1 0 0 0,0 1 0 0 0,0 0 0 0 0,1 0 0 0 0,-1 0 0 0 0,0 0 0 0 0,1-1 0 0 0,-1 1 0 0 0,0 0 0 0 0,1 0 0 0 0,-1 0 1 0 0,0 0-1 0 0,1 0 0 0 0,-1 0 0 0 0,0 0 0 0 0,1 0 0 0 0,0 0 0 0 0,0 0 2 0 0,-1 1 0 0 0,1-1 0 0 0,0 1 0 0 0,0-1 0 0 0,0 0 0 0 0,0 1 0 0 0,-1 0 0 0 0,1-1-1 0 0,0 1 1 0 0,-1-1 0 0 0,1 1 0 0 0,0 0 0 0 0,0 1 0 0 0,10 14 84 0 0,-2 0 0 0 0,0 1 0 0 0,12 29 0 0 0,-10-22-18 0 0,61 157 75 0 0,9 16-46 0 0,83 159 54 0 0,-153-329-121 0 0,-5-12 9 0 0,16 29 0 0 0,-18-56 34 0 0,-3 2-67 0 0,-1 1 0 0 0,0-1 0 0 0,0 0 0 0 0,-1 0 0 0 0,-3-13 0 0 0,-15-50-6 0 0,12 50-4 0 0,-84-283 68 0 0,-68-268-72 0 0,158 570 4 0 0,-79-437 0 0 0,80 439 0 0 0,-1-2 0 0 0,1-1 0 0 0,-1 1 0 0 0,1-1 0 0 0,0 1 0 0 0,0-1 0 0 0,1 1 0 0 0,-1-1 0 0 0,1 1 0 0 0,2-6 0 0 0,-3 9 0 0 0,0 1 0 0 0,0 0 0 0 0,0 0 0 0 0,0-1 0 0 0,0 1 0 0 0,0 0 0 0 0,1 0 0 0 0,-1-1 0 0 0,0 1 0 0 0,0 0 0 0 0,0 0 0 0 0,1-1 0 0 0,-1 1 0 0 0,0 0 0 0 0,0 0 0 0 0,0 0 0 0 0,1-1 0 0 0,-1 1 0 0 0,0 0 0 0 0,0 0 0 0 0,1 0 0 0 0,-1 0 0 0 0,0 0 0 0 0,1 0 0 0 0,-1 0 0 0 0,0-1 0 0 0,0 1 0 0 0,1 0 0 0 0,-1 0 0 0 0,0 0 0 0 0,1 0 0 0 0,-1 0 0 0 0,0 0 0 0 0,9 8 0 0 0,5 15 0 0 0,-13-22 0 0 0,80 195 0 0 0,-46-105 0 0 0,34 80 0 0 0,81 209 0 0 0,97 325 11 0 0,-238-678 16 0 0,16 32-1 0 0,-19-51-26 0 0,-4-8-2 0 0,-1-7-13 0 0,0-5-21 0 0,-1 0 0 0 0,-1 1-1 0 0,1-1 1 0 0,-4-13 0 0 0,-12-49-16 0 0,11 55 33 0 0,-115-430-49 0 0,47 181 69 0 0,18 64 109 0 0,-52-202 99 0 0,31-3-44 0 0,73 390-143 0 0,-1-24 10 0 0,3 40-30 0 0,1-1 0 0 0,0 1-1 0 0,1-1 1 0 0,-1 1 0 0 0,1 0 0 0 0,-1-1 0 0 0,1 1 0 0 0,0 0-1 0 0,2-4 1 0 0,-3 6-1 0 0,0 1 0 0 0,0 0 0 0 0,0 0 0 0 0,0-1 0 0 0,0 1 0 0 0,0 0-1 0 0,0 0 1 0 0,0 0 0 0 0,1-1 0 0 0,-1 1 0 0 0,0 0 0 0 0,0 0 0 0 0,0 0 0 0 0,0-1-1 0 0,1 1 1 0 0,-1 0 0 0 0,0 0 0 0 0,0 0 0 0 0,0 0 0 0 0,1-1 0 0 0,-1 1 0 0 0,0 0 0 0 0,0 0-1 0 0,1 0 1 0 0,-1 0 0 0 0,0 0 0 0 0,0 0 0 0 0,1 0 0 0 0,-1 0 0 0 0,0 0 0 0 0,0 0 0 0 0,1 0-1 0 0,-1 0 1 0 0,0 0 0 0 0,0 0 0 0 0,1 0 0 0 0,-1 0 0 0 0,0 0 0 0 0,0 0 0 0 0,1 0 0 0 0,-1 0-1 0 0,0 1 1 0 0,1-1 0 0 0,8 10 20 0 0,4 13 17 0 0,-1 2-1 0 0,-1-1 0 0 0,-1 1 1 0 0,9 35-1 0 0,-8-24-10 0 0,146 491 117 0 0,-60-191-134 0 0,-61-213-10 0 0,35 111 6 0 0,13-8 63 0 0,-83-224-66 0 0,35 75 58 0 0,-29-66-18 0 0,-7-11-44 0 0,1 0 1 0 0,-1 0 0 0 0,0 1 0 0 0,0-1 0 0 0,0 0 0 0 0,0 0 0 0 0,0 0-1 0 0,0 0 1 0 0,0 0 0 0 0,1 0 0 0 0,-1 1 0 0 0,0-1 0 0 0,0 0 0 0 0,0 0 0 0 0,0 0-1 0 0,0 0 1 0 0,0 0 0 0 0,1 0 0 0 0,-1 0 0 0 0,0 0 0 0 0,0 0 0 0 0,0 0-1 0 0,0 0 1 0 0,1 0 0 0 0,-1 0 0 0 0,0 0 0 0 0,0 0 0 0 0,0 0 0 0 0,0 0 0 0 0,1 0-1 0 0,-1 0 1 0 0,0 0 0 0 0,0 0 0 0 0,0 0 0 0 0,0 0 0 0 0,1 0 0 0 0,-1 0-1 0 0,0 0 1 0 0,0-1 0 0 0,1 0-6 0 0,-1 0 0 0 0,1 0 1 0 0,-1-1-1 0 0,1 1 0 0 0,-1 0 0 0 0,1-1 0 0 0,-1 1 0 0 0,0 0 1 0 0,0-1-1 0 0,0 1 0 0 0,0-1 0 0 0,0 1 0 0 0,0-1 0 0 0,0-1 1 0 0,-5-26-40 0 0,3 21 17 0 0,-98-415-74 0 0,17 77 108 0 0,62 251-17 0 0,-50-250 46 0 0,25-4 5 0 0,45 324-25 0 0,2 13 73 0 0,-1 12-87 0 0,0 0-1 0 0,0 0 1 0 0,0 0-1 0 0,0 0 1 0 0,0 0 0 0 0,0 0-1 0 0,0-1 1 0 0,0 1-1 0 0,0 0 1 0 0,0 0-1 0 0,1 0 1 0 0,-1 0-1 0 0,0 0 1 0 0,0 0 0 0 0,0 0-1 0 0,0 0 1 0 0,0 0-1 0 0,0 0 1 0 0,0 0-1 0 0,0 0 1 0 0,0 0 0 0 0,0 0-1 0 0,0 0 1 0 0,0 0-1 0 0,0 0 1 0 0,0 0-1 0 0,1 0 1 0 0,-1 0 0 0 0,0 0-1 0 0,0 0 1 0 0,0 0-1 0 0,0 0 1 0 0,0 0-1 0 0,0 0 1 0 0,0 0 0 0 0,0 0-1 0 0,0 0 1 0 0,0 0-1 0 0,0 0 1 0 0,1 0-1 0 0,-1 0 1 0 0,0 0 0 0 0,0 0-1 0 0,0 0 1 0 0,0 0-1 0 0,0 0 1 0 0,0 0-1 0 0,0 0 1 0 0,0 0 0 0 0,0 0-1 0 0,0 1 1 0 0,5 6 21 0 0,6 18 36 0 0,-1 1-1 0 0,-1 0 1 0 0,8 37 0 0 0,-7-25-20 0 0,108 378 54 0 0,18-5-48 0 0,133 336-33 0 0,-259-721 8 0 0,0 3-39 0 0,27 53 0 0 0,-37-82 10 0 0,0 1 1 0 0,0-1 0 0 0,0 0-1 0 0,0 1 1 0 0,1-1 0 0 0,-1 0 0 0 0,0 1-1 0 0,0-1 1 0 0,0 0 0 0 0,1 1-1 0 0,-1-1 1 0 0,0 0 0 0 0,1 1 0 0 0,-1-1-1 0 0,0 0 1 0 0,0 0 0 0 0,1 1 0 0 0,-1-1-1 0 0,0 0 1 0 0,1 0 0 0 0,-1 0-1 0 0,1 0 1 0 0,-1 1 0 0 0,0-1 0 0 0,1 0-1 0 0,0 0 1 0 0,2-8-121 0 0,-2-19-31 0 0,-5-8 12 0 0,-1 2 0 0 0,-16-55 0 0 0,12 54 116 0 0,-151-494 45 0 0,28 124 392 0 0,-109-576-1 0 0,186 652-286 0 0,53 318-115 0 0,0-21 60 0 0,13 55 17 0 0,40 154 81 0 0,-32-100-103 0 0,183 601-41 0 0,3-78-16 0 0,-165-480 25 0 0,150 405 203 0 0,-184-513-220 0 0,-4-6-47 0 0,1 0 0 0 0,1 0 0 0 0,-1 0 0 0 0,1 0 0 0 0,9 12 0 0 0,-9-28-356 0 0,-4-1 310 0 0,-1-1 0 0 0,0 1 0 0 0,0-1 0 0 0,-1 1 0 0 0,-1 0 0 0 0,1 0 0 0 0,-9-19 0 0 0,2 3 5 0 0,-105-359-15 0 0,99 334 94 0 0,-119-436 85 0 0,-29-154 148 0 0,154 599-192 0 0,2 0 0 0 0,-1-56 0 0 0,11 66-21 0 0,-2 31-17 0 0,-1 0 0 0 0,0 0 0 0 0,0 0 1 0 0,1 0-1 0 0,-1 0 0 0 0,1 0 1 0 0,-1 0-1 0 0,1 0 0 0 0,0 0 0 0 0,-1 0 1 0 0,2-1-1 0 0,-2 2 0 0 0,1 0-1 0 0,-1 0 1 0 0,0-1 0 0 0,1 1 0 0 0,-1 0 0 0 0,0 0-1 0 0,1 0 1 0 0,-1 0 0 0 0,1 0 0 0 0,-1-1-1 0 0,0 1 1 0 0,1 0 0 0 0,-1 0 0 0 0,1 0 0 0 0,-1 0-1 0 0,0 0 1 0 0,1 0 0 0 0,-1 0 0 0 0,0 1-1 0 0,1-1 1 0 0,-1 0 0 0 0,1 0 0 0 0,-1 0 0 0 0,0 0-1 0 0,1 0 1 0 0,-1 0 0 0 0,0 1 0 0 0,1-1-1 0 0,-1 0 1 0 0,0 0 0 0 0,1 1 0 0 0,4 3 9 0 0,-1 1 1 0 0,0 0 0 0 0,0 0 0 0 0,0 0-1 0 0,-1 0 1 0 0,0 0 0 0 0,0 1-1 0 0,0-1 1 0 0,2 8 0 0 0,2 2 34 0 0,94 227 234 0 0,-13 8-233 0 0,-73-203-28 0 0,190 522 54 0 0,36-14-127 0 0,-219-506-46 0 0,-12-26-33 0 0,0-1 0 0 0,1 0 1 0 0,21 28-1 0 0,-32-50 125 0 0,0 0 0 0 0,0 0 0 0 0,0 0-1 0 0,0 0 1 0 0,0 0 0 0 0,0 0 0 0 0,0 0-1 0 0,0 1 1 0 0,0-1 0 0 0,0 0 0 0 0,0 0 0 0 0,0 0-1 0 0,0 0 1 0 0,0 0 0 0 0,0 0 0 0 0,0 0-1 0 0,0 0 1 0 0,1 0 0 0 0,-1 1 0 0 0,0-1 0 0 0,0 0-1 0 0,0 0 1 0 0,0 0 0 0 0,0 0 0 0 0,0 0-1 0 0,0 0 1 0 0,0 0 0 0 0,1 0 0 0 0,-1 0 0 0 0,0 0-1 0 0,0 0 1 0 0,0 0 0 0 0,0 0 0 0 0,0 0-1 0 0,0 0 1 0 0,0 0 0 0 0,1 0 0 0 0,-1 0 0 0 0,0 0-1 0 0,0 0 1 0 0,0 0 0 0 0,0 0 0 0 0,0 0-1 0 0,0 0 1 0 0,0 0 0 0 0,1 0 0 0 0,-1 0 0 0 0,0 0-1 0 0,0 0 1 0 0,0-1 0 0 0,0 1 0 0 0,0 0-1 0 0,0 0 1 0 0,0 0 0 0 0,0 0 0 0 0,0 0 0 0 0,0 0-1 0 0,0 0 1 0 0,1 0 0 0 0,-1-1 0 0 0,1-10-179 0 0,-3-17 50 0 0,-8-9-44 0 0,-21-58 1 0 0,11 39 106 0 0,-53-140 75 0 0,-1-6 57 0 0,-123-459 723 0 0,54-13-223 0 0,143 674-558 0 0,-3-19 11 0 0,-1-28 0 0 0,5 40 61 0 0,2 10-45 0 0,3 8 12 0 0,108 336 580 0 0,-53-153-628 0 0,215 537 20 0 0,-206-545 46 0 0,34 79-61 0 0,-100-257-56 0 0,0 0 0 0 0,0 0 0 0 0,9 12 0 0 0,-11-28-230 0 0,-4-14 140 0 0,0 0 0 0 0,-2 0 1 0 0,-11-39-1 0 0,4 20 115 0 0,-138-486 21 0 0,0 0 32 0 0,65 88 310 0 0,83 429-321 0 0,0 4 4 0 0,0 1-1 0 0,0 0 1 0 0,1 0-1 0 0,0 0 1 0 0,0-1-1 0 0,1 1 0 0 0,1-10 1 0 0,-2 16-10 0 0,0-1 0 0 0,0 0 0 0 0,0 0 0 0 0,0 0 0 0 0,0 0 0 0 0,0 0 0 0 0,0 0 0 0 0,0 0 0 0 0,0 0 0 0 0,0 0 0 0 0,0 0 0 0 0,0 0 0 0 0,0 0 0 0 0,0 0-1 0 0,0 0 1 0 0,0 0 0 0 0,0 0 0 0 0,0 0 0 0 0,0 0 0 0 0,0 1 0 0 0,0-1 0 0 0,0 0 0 0 0,0 0 0 0 0,0 0 0 0 0,1 0 0 0 0,-1 0 0 0 0,0 0 0 0 0,0 0 0 0 0,0 0 0 0 0,0 0 0 0 0,0 0 0 0 0,0 0 0 0 0,0 0 0 0 0,0 0 0 0 0,0 0 0 0 0,0 0 0 0 0,0 0 0 0 0,0 0 0 0 0,0 0 0 0 0,0 0 0 0 0,0 0 0 0 0,0 0 0 0 0,1 0 0 0 0,-1 0 0 0 0,0 0 0 0 0,0 0 0 0 0,0 0 0 0 0,0 0 0 0 0,0 0 0 0 0,0 0 0 0 0,0 0 0 0 0,0 0 0 0 0,0 0 0 0 0,0 0 0 0 0,0-1 0 0 0,11 19 58 0 0,-2 1 0 0 0,0-1 1 0 0,8 26-1 0 0,-3-10-11 0 0,127 332 209 0 0,52 166-210 0 0,-96-251-30 0 0,-55-159-75 0 0,65 166-253 0 0,-104-283 279 0 0,-1 1-37 0 0,0 0 0 0 0,1-1 0 0 0,0 1 1 0 0,0-1-1 0 0,1 1 0 0 0,5 6 1 0 0,-5-25-491 0 0,-4-13 380 0 0,-1-1 1 0 0,-1 0 0 0 0,-8-37-1 0 0,10 61 177 0 0,-97-454 33 0 0,52 258 239 0 0,-61-337 411 0 0,47-5-228 0 0,58 521-425 0 0,0 11-13 0 0,1 1 0 0 0,-1-1 0 0 0,1 1 0 0 0,1-1 0 0 0,0 0 0 0 0,4-15 0 0 0,-6 23-14 0 0,1 1-1 0 0,0 0 1 0 0,0 0 0 0 0,0 0 0 0 0,0-1-1 0 0,1 1 1 0 0,-1 0 0 0 0,0 0 0 0 0,0 0-1 0 0,0-1 1 0 0,0 1 0 0 0,0 0-1 0 0,0 0 1 0 0,0 0 0 0 0,0-1 0 0 0,0 1-1 0 0,0 0 1 0 0,0 0 0 0 0,1 0 0 0 0,-1 0-1 0 0,0-1 1 0 0,0 1 0 0 0,0 0 0 0 0,0 0-1 0 0,1 0 1 0 0,-1 0 0 0 0,0 0 0 0 0,0 0-1 0 0,0 0 1 0 0,0-1 0 0 0,1 1 0 0 0,-1 0-1 0 0,0 0 1 0 0,0 0 0 0 0,0 0-1 0 0,1 0 1 0 0,-1 0 0 0 0,0 0 0 0 0,0 0-1 0 0,0 0 1 0 0,1 0 0 0 0,-1 0 0 0 0,0 0-1 0 0,0 0 1 0 0,0 0 0 0 0,1 0 0 0 0,-1 1-1 0 0,7 9 45 0 0,7 25 33 0 0,-2 1 1 0 0,8 43-1 0 0,-5-23 12 0 0,30 110-43 0 0,87 315 156 0 0,17-6-85 0 0,-24-81-414 0 0,-68-211 123 0 0,-52-165 50 0 0,-3-11 28 0 0,-1 0-1 0 0,2 0 1 0 0,-1-1 0 0 0,0 1-1 0 0,1-1 1 0 0,1 0-1 0 0,-1 1 1 0 0,7 7 0 0 0,-8-28-567 0 0,-3-17 467 0 0,-1 0-1 0 0,-9-49 1 0 0,4 42 136 0 0,-84-389 143 0 0,46 240 15 0 0,-80-531 533 0 0,117 648-584 0 0,4 0 0 0 0,2 0 1 0 0,9-75-1 0 0,-6 139-40 0 0,6-36 31 0 0,-7 40-38 0 0,1-1-1 0 0,0 1 1 0 0,0-1-1 0 0,0 1 0 0 0,0-1 1 0 0,1 1-1 0 0,-1-1 1 0 0,1 1-1 0 0,-1 0 1 0 0,1 0-1 0 0,0 0 1 0 0,2-2-1 0 0,-4 3 2 0 0,1 1-1 0 0,-1 0 1 0 0,1-1-1 0 0,-1 1 1 0 0,1 0-1 0 0,-1-1 1 0 0,1 1-1 0 0,0 0 1 0 0,-1 0-1 0 0,1 0 1 0 0,-1 0-1 0 0,1-1 1 0 0,0 1-1 0 0,-1 0 1 0 0,1 0-1 0 0,-1 0 1 0 0,1 0-1 0 0,0 1 1 0 0,-1-1-1 0 0,1 0 1 0 0,0 0-1 0 0,-1 0 1 0 0,1 0-1 0 0,-1 0 0 0 0,1 1 1 0 0,-1-1-1 0 0,1 0 1 0 0,0 1-1 0 0,-1-1 1 0 0,1 0-1 0 0,-1 1 1 0 0,0-1-1 0 0,1 1 1 0 0,-1-1-1 0 0,1 1 1 0 0,-1-1-1 0 0,1 1 1 0 0,-1 0-1 0 0,15 24 46 0 0,-14-22-48 0 0,27 64 132 0 0,-4 0 0 0 0,17 74-1 0 0,69 405 31 0 0,-107-529-162 0 0,29 189 54 0 0,38 195-15 0 0,-61-371-449 0 0,-9-28 187 0 0,4-16-192 0 0,-2-6 272 0 0,-1 1-1 0 0,-1-1 1 0 0,-3-24-1 0 0,0 6 87 0 0,-27-303-36 0 0,7 124 96 0 0,0-146 116 0 0,29 0 180 0 0,-6 359-289 0 0,0-6 31 0 0,1 0 0 0 0,1-1-1 0 0,-1 1 1 0 0,6-14 0 0 0,1 36 98 0 0,-1 10-53 0 0,-1 1 1 0 0,-1-1 0 0 0,-1 1 0 0 0,2 33 0 0 0,-3-26-29 0 0,51 809 303 0 0,-44-608-280 0 0,-9-204-93 0 0,28 315 10 0 0,-21-312-274 0 0,-3-45-375 0 0,0-19 519 0 0,-1 0 1 0 0,-1 0-1 0 0,-3-50 1 0 0,0 42 130 0 0,-6-397-68 0 0,2 110 73 0 0,9-20 211 0 0,1 246-90 0 0,28-139 0 0 0,-31 226-98 0 0,6-27 26 0 0,-8 40-45 0 0,0 0 1 0 0,0 0 0 0 0,0 0-1 0 0,0 0 1 0 0,1 1 0 0 0,-1-1-1 0 0,1 0 1 0 0,0 1 0 0 0,0-1-1 0 0,2-2 1 0 0,-4 5-6 0 0,1 0 1 0 0,-1-1-1 0 0,0 1 0 0 0,1 0 1 0 0,-1 0-1 0 0,0 0 0 0 0,1 0 0 0 0,-1-1 1 0 0,1 1-1 0 0,-1 0 0 0 0,0 0 1 0 0,1 0-1 0 0,-1 0 0 0 0,1 0 0 0 0,-1 0 1 0 0,1 0-1 0 0,-1 0 0 0 0,0 0 1 0 0,1 0-1 0 0,-1 0 0 0 0,1 0 0 0 0,-1 0 1 0 0,0 1-1 0 0,1-1 0 0 0,-1 0 1 0 0,0 0-1 0 0,1 0 0 0 0,-1 0 0 0 0,1 1 1 0 0,-1-1-1 0 0,0 0 0 0 0,1 0 1 0 0,-1 1-1 0 0,0-1 0 0 0,0 0 0 0 0,1 1 1 0 0,-1-1-1 0 0,0 0 0 0 0,0 1 1 0 0,1-1-1 0 0,-1 0 0 0 0,0 1 0 0 0,0 0 1 0 0,8 18 78 0 0,2 27 127 0 0,-3 2 1 0 0,3 68 0 0 0,-10-106-195 0 0,6 597 399 0 0,-37 0-429 0 0,28-554-15 0 0,0 4-95 0 0,-5 69-726 0 0,7-124 617 0 0,1-16-496 0 0,0-202 592 0 0,1-275-415 0 0,21 0 219 0 0,-13 413 410 0 0,33-136 0 0 0,-26 156 26 0 0,5-27 370 0 0,-20 81-365 0 0,0-1 1 0 0,0 1-1 0 0,-1-1 1 0 0,0 0-1 0 0,0 1 1 0 0,0-1-1 0 0,-1 1 1 0 0,-1-9-1 0 0,1 12-79 0 0,0-1-1 0 0,1 1 1 0 0,-1 0 0 0 0,0 0-1 0 0,0 0 1 0 0,0 1 0 0 0,0-1-1 0 0,1 0 1 0 0,-1 0-1 0 0,0 0 1 0 0,-1 1 0 0 0,1-1-1 0 0,0 0 1 0 0,0 1 0 0 0,0-1-1 0 0,0 1 1 0 0,0-1-1 0 0,-1 1 1 0 0,-1-1 0 0 0,-26-2 336 0 0,24 3-288 0 0,-40 0 619 0 0,-65 7 1 0 0,-14 0-176 0 0,-70-8-350 0 0,-284 7 391 0 0,402-2-544 0 0,-86 7 80 0 0,122-6-70 0 0,0 2 0 0 0,-41 12-1 0 0,-106 40 50 0 0,181-57-86 0 0,11-17-170 0 0,-2 12 168 0 0,0 0-1 0 0,-1 0 1 0 0,1 1-1 0 0,0-1 0 0 0,0 1 1 0 0,1 0-1 0 0,-1 0 1 0 0,0 0-1 0 0,1 0 1 0 0,0 1-1 0 0,-1-1 1 0 0,1 1-1 0 0,4-1 1 0 0,9-2-23 0 0,27-3 0 0 0,-41 6 30 0 0,105-7-93 0 0,157 9 1 0 0,-207 0 94 0 0,-40-1-17 0 0,-1 1 1 0 0,0 0-1 0 0,0 1 0 0 0,0 1 1 0 0,32 9-1 0 0,-49-11 21 0 0,1-1 0 0 0,-1 0 0 0 0,0 0 0 0 0,0 0 0 0 0,1 0 0 0 0,-1 0 0 0 0,0 0 0 0 0,0 0 0 0 0,1 0 0 0 0,-1 1 0 0 0,0-1 0 0 0,0 0 0 0 0,1 0 0 0 0,-1 0 0 0 0,0 0 0 0 0,0 1 0 0 0,0-1 0 0 0,0 0 0 0 0,1 0 0 0 0,-1 1 0 0 0,0-1 0 0 0,0 0 0 0 0,0 0 0 0 0,0 1 0 0 0,0-1 0 0 0,0 0 0 0 0,0 0 0 0 0,0 1 0 0 0,1-1 0 0 0,-1 0 0 0 0,0 0 0 0 0,0 1 0 0 0,0-1 0 0 0,0 0 0 0 0,0 0 0 0 0,0 1 0 0 0,-1-1 0 0 0,1 0 0 0 0,0 1 0 0 0,0-1 0 0 0,0 0 0 0 0,0 0 0 0 0,0 1 0 0 0,0-1 0 0 0,0 0 0 0 0,-1 0 0 0 0,1 0 0 0 0,0 1 0 0 0,-8 6 0 0 0,8-7 0 0 0,-5 4 12 0 0,0-1 1 0 0,0 0-1 0 0,0-1 0 0 0,0 1 0 0 0,-1-1 1 0 0,1 0-1 0 0,-1 0 0 0 0,1 0 1 0 0,-1-1-1 0 0,-7 1 0 0 0,-10 0 24 0 0,-29 0-1 0 0,28-2-33 0 0,-156-4 67 0 0,105 0-157 0 0,-123 10 0 0 0,182-4 19 0 0,0 1-1 0 0,0 0 0 0 0,-23 9 1 0 0,32-9 8 0 0,-1 0 1 0 0,1 1 0 0 0,0-1 0 0 0,0 1 0 0 0,1 0 0 0 0,-1 1 0 0 0,1 0 0 0 0,0 0 0 0 0,-6 7-1 0 0,10-11 39 0 0,1 0 0 0 0,0 0 0 0 0,0 0 0 0 0,0 1 0 0 0,1-1-1 0 0,-1 0 1 0 0,0 1 0 0 0,0-1 0 0 0,1 1 0 0 0,-1-1 0 0 0,1 1-1 0 0,-1-1 1 0 0,1 1 0 0 0,0 0 0 0 0,-1-1 0 0 0,1 1 0 0 0,0-1-1 0 0,0 1 1 0 0,0 0 0 0 0,0-1 0 0 0,1 3 0 0 0,0-2 1 0 0,0 0 0 0 0,0 0 0 0 0,0 0 0 0 0,0 0 0 0 0,0 0 0 0 0,1 0 0 0 0,-1 0 0 0 0,0 0 0 0 0,1 0 0 0 0,0-1 0 0 0,-1 1 1 0 0,5 2-1 0 0,4 2-27 0 0,0 0 0 0 0,0 0 0 0 0,1-1 1 0 0,16 6-1 0 0,235 72-270 0 0,74 30 193 0 0,-272-87-22 0 0,0 4 0 0 0,-2 2 0 0 0,76 52 0 0 0,-116-68 122 0 0,0 2 0 0 0,0 0 0 0 0,-2 1 0 0 0,-1 1 0 0 0,0 1 0 0 0,-1 0 0 0 0,-1 2 0 0 0,-2 0 0 0 0,0 1 0 0 0,-1 0 0 0 0,12 32 0 0 0,-7-4 71 0 0,-3 0-1 0 0,-2 2 0 0 0,11 92 1 0 0,-1 169 50 0 0,-16-167-52 0 0,21 166 62 0 0,-22-267-9 0 0,-2-15 231 0 0,1 45-1 0 0,-6-73-284 0 0,0 0-1 0 0,-1-1 1 0 0,1 1-1 0 0,-1 0 1 0 0,0-1-1 0 0,0 1 1 0 0,0-1-1 0 0,0 1 1 0 0,-1-1-1 0 0,1 1 1 0 0,-1-1-1 0 0,-4 5 1 0 0,3-3 37 0 0,-1 0 0 0 0,-1-1 0 0 0,1 0 0 0 0,0 0 0 0 0,-1 0 0 0 0,0-1 0 0 0,-6 5-1 0 0,-4-1 112 0 0,0 0-1 0 0,0-1 0 0 0,0 0 0 0 0,-31 6 0 0 0,-33 4-1 0 0,-1-4 0 0 0,0-4 0 0 0,0-3 0 0 0,-106-7 0 0 0,-106-24-712 0 0,168 2-6303 0 0,58 7-585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4:05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2643 919 0 0,'-1'3'-158'0'0,"-10"41"1155"0"0,-2 20 6984 0 0,12-63-7792 0 0,1 0-1 0 0,0 0 0 0 0,0 0 0 0 0,0 0 1 0 0,0-1-1 0 0,0 1 0 0 0,0 0 1 0 0,0 0-1 0 0,0 0 0 0 0,0 0 0 0 0,0 0 1 0 0,1 0-1 0 0,-1 0 0 0 0,0-1 0 0 0,1 2 1 0 0,-1-1-42 0 0,1-1 0 0 0,-1 0 0 0 0,0 1 0 0 0,0-1 0 0 0,1 0 1 0 0,-1 0-1 0 0,0 0 0 0 0,1 1 0 0 0,-1-1 0 0 0,0 0 0 0 0,1 0 0 0 0,-1 0 0 0 0,1 0 1 0 0,-1 1-1 0 0,0-1 0 0 0,1 0 0 0 0,-1 0 0 0 0,0 0 0 0 0,1 0 0 0 0,-1 0 1 0 0,1 0-1 0 0,-1 0 0 0 0,0 0 0 0 0,1 0 0 0 0,1-1 32 0 0,0 0 0 0 0,0 1 1 0 0,0-1-1 0 0,-1 0 0 0 0,1 0 0 0 0,0 0 0 0 0,-1 0 0 0 0,1 0 1 0 0,0 0-1 0 0,-1 0 0 0 0,1-1 0 0 0,0-1 0 0 0,2-2-31 0 0,0 0-1 0 0,0 0 1 0 0,-1-1-1 0 0,0 1 0 0 0,0-1 1 0 0,-1 0-1 0 0,4-10 1 0 0,8-46 399 0 0,-7 28-295 0 0,60-195 633 0 0,-7 26-643 0 0,-11 9-141 0 0,80-330 47 0 0,111-352 41 0 0,-94 477-125 0 0,-142 392-64 0 0,5-15 11 0 0,-9 22-9 0 0,0 0 1 0 0,0 0-1 0 0,0 1 0 0 0,0-1 1 0 0,0 0-1 0 0,0 0 0 0 0,0 0 1 0 0,0 0-1 0 0,0 0 1 0 0,0 0-1 0 0,0 0 0 0 0,0 0 1 0 0,0 0-1 0 0,0 0 0 0 0,0 0 1 0 0,0-1-1 0 0,0 1 0 0 0,0 8 9 0 0,0 2-11 0 0,0 1 0 0 0,0-1 0 0 0,0-1 0 0 0,-1 1 0 0 0,-1-2 19 0 0,3-8-13 0 0,-1 0 1 0 0,0 1-1 0 0,0-1 1 0 0,0 0-1 0 0,0 0 0 0 0,0 1 1 0 0,0-1-1 0 0,0 0 1 0 0,1 0-1 0 0,-1 0 0 0 0,0 1 1 0 0,0-1-1 0 0,0 0 1 0 0,1 0-1 0 0,-1 0 1 0 0,0 1-1 0 0,0-1 0 0 0,1 0 1 0 0,-1 0-1 0 0,0 0 1 0 0,0 0-1 0 0,1 0 1 0 0,-1 1-1 0 0,0-1 0 0 0,0 0 1 0 0,1 0-1 0 0,-1 0 1 0 0,0 0-1 0 0,0 0 1 0 0,1 0-1 0 0,-1 0 0 0 0,0 0 1 0 0,1 0-1 0 0,-1 0 1 0 0,0 0-1 0 0,0 0 0 0 0,1 0 1 0 0,-1-1-1 0 0,0 1 1 0 0,0 0-1 0 0,1 0 1 0 0,-1 0-1 0 0,12-3 147 0 0,10-9-75 0 0,1 1 0 0 0,0 2 0 0 0,1 0 0 0 0,0 1 0 0 0,0 2 0 0 0,0 0 0 0 0,34-2 0 0 0,169-9-78 0 0,-22 4 8 0 0,-60 2 159 0 0,335 0 20 0 0,124-7 27 0 0,-229-23 51 0 0,-80 8-61 0 0,-276 31-185 0 0,66-3 64 0 0,-76 5-80 0 0,0 0 0 0 0,1 1 0 0 0,-1 0 0 0 0,0 1 0 0 0,0 0 0 0 0,17 6 0 0 0,-24-7-83 0 0,-1 0-1 0 0,1 0 1 0 0,0 0-1 0 0,0 0 1 0 0,-1 0-1 0 0,1 0 1 0 0,-1 0-1 0 0,1 0 1 0 0,-1 1-1 0 0,0-1 1 0 0,1 1-1 0 0,-1-1 1 0 0,0 1-1 0 0,0-1 1 0 0,0 1-1 0 0,0 0 0 0 0,0-1 1 0 0,-1 1-1 0 0,1 0 1 0 0,0 0-1 0 0,-1 0 1 0 0,1 0-1 0 0,-1-1 1 0 0,1 3-1 0 0,-1 3-404 0 0,0 0 0 0 0,-1 0 0 0 0,1 0 1 0 0,-1 0-1 0 0,-3 10 0 0 0,-8 25-1241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4:07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3523 919 0 0,'0'0'14059'0'0,"8"2"-12798"0"0,-4-1-1039 0 0,1-1 0 0 0,-1-1 0 0 0,0 1 0 0 0,0 0 0 0 0,0-1 0 0 0,0 0 0 0 0,0 0 0 0 0,7-3 0 0 0,8-2 252 0 0,53-13 53 0 0,0-4 1 0 0,73-35-1 0 0,-82 32-341 0 0,-43 18-124 0 0,204-78 416 0 0,-89 38-324 0 0,297-92 175 0 0,-240 82 6 0 0,-7 1-5 0 0,-139 44-14 0 0,-1 3 0 0 0,2 2 0 0 0,94-4 2011 0 0,-140 12-2257 0 0,3 0 1 0 0,-2-1 0 0 0,1-1-17 0 0,2-3-43 0 0,4 0-11 0 0,-9 5 0 0 0,10-23 0 0 0,-7 17 11 0 0,15-52 303 0 0,-16 50-338 0 0,0 0 0 0 0,-1 0 0 0 0,0-1 0 0 0,0 1 0 0 0,-1 0 0 0 0,-1-12 0 0 0,2-20 38 0 0,43-544 439 0 0,-40 412-323 0 0,2-86 7 0 0,13-500-20 0 0,-8 656-117 0 0,4 1 0 0 0,39-143 0 0 0,-6 110 0 0 0,-14 43 0 0 0,66-149 0 0 0,-95 231-3 0 0,-2 0 0 0 0,1 0 0 0 0,2-16 0 0 0,-5 24-66 0 0,-12 10-2143 0 0,-2 5 193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4:08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1055 92 5527 0 0,'4'-10'584'0'0,"8"-21"3274"0"0,-6 18-651 0 0,8-25 4000 0 0,-25 40-6649 0 0,-108 32 769 0 0,28-7-916 0 0,29-11-273 0 0,-93 20 111 0 0,-183 36-172 0 0,300-62-79 0 0,1 2-1 0 0,0 1 1 0 0,1 1 0 0 0,-61 35-1 0 0,44-18-57 0 0,50-30 47 0 0,3-1 11 0 0,-1 0 0 0 0,1 0 0 0 0,-1 0 0 0 0,1 1 0 0 0,-1-1 0 0 0,1 0-1 0 0,-1 0 1 0 0,1 1 0 0 0,-1-1 0 0 0,1 0 0 0 0,-1 1 0 0 0,1-1 0 0 0,-1 0-1 0 0,1 1 1 0 0,-1-1 0 0 0,1 1 0 0 0,0-1 0 0 0,-1 0 0 0 0,1 1 0 0 0,0-1 0 0 0,0 1-1 0 0,-1-1 1 0 0,1 2 0 0 0,-3 5 2 0 0,3-7 0 0 0,0 1 0 0 0,0-1 0 0 0,-1 1 0 0 0,1-1 0 0 0,0 1 0 0 0,0-1 0 0 0,0 1 0 0 0,0-1 0 0 0,0 1 0 0 0,0 0 0 0 0,0-1 0 0 0,0 1 0 0 0,0-1 0 0 0,0 1 0 0 0,1-1 0 0 0,-1 1 0 0 0,0-1 0 0 0,0 1 0 0 0,0-1 0 0 0,1 1 0 0 0,-1-1 0 0 0,0 1 0 0 0,0-1 0 0 0,1 0 0 0 0,0 1 0 0 0,0 1 0 0 0,0 1 0 0 0,1 0 0 0 0,-1 0 0 0 0,1 0 0 0 0,0 0 0 0 0,0-1 0 0 0,0 1 0 0 0,0 0 0 0 0,1-1 0 0 0,4 4 0 0 0,-5-3 0 0 0,11 11 7 0 0,0 0 0 0 0,-2 1-1 0 0,0 1 1 0 0,-1 0 0 0 0,14 27-1 0 0,31 93 68 0 0,-19-43-41 0 0,-17-48 25 0 0,53 117 161 0 0,-20-46-13 0 0,-14-28-60 0 0,-26-62-91 0 0,94 184 291 0 0,-86-176-195 0 0,1-1 0 0 0,2-2 0 0 0,1 0 0 0 0,28 28 0 0 0,-16-31 435 0 0,-24-19-324 0 0,-11-9-171 0 0,0 2 24 0 0,11 6 78 0 0,-11-6-182 0 0,11 13 228 0 0,-12-13 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2:06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1827 8607 0 0,'31'-24'797'0'0,"57"-56"0"0"0,-79 69-498 0 0,325-339 4735 0 0,0-16-3470 0 0,-104 107-1167 0 0,122-144-189 0 0,-309 351-193 0 0,158-188 106 0 0,-190 228-234 0 0,18-16 0 0 0,-28 26-1179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4:09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34 2303 0 0,'-6'-4'200'0'0,"-12"-12"4192"0"0,14 8 75 0 0,4 8-4385 0 0,0 0 0 0 0,0 0 0 0 0,0 0 0 0 0,-1 0 0 0 0,1-1-1 0 0,0 1 1 0 0,0 0 0 0 0,0 0 0 0 0,0 0 0 0 0,0 0 0 0 0,0-1 0 0 0,0 1 0 0 0,0 0 0 0 0,0 0 0 0 0,1 0 0 0 0,-1 0 0 0 0,0 0-1 0 0,0-1 1 0 0,0 1 0 0 0,0 0 0 0 0,0 0 0 0 0,0 0 0 0 0,0 0 0 0 0,0-1 0 0 0,0 1 0 0 0,0 0 0 0 0,1 0 0 0 0,-1 0-1 0 0,0 0 1 0 0,0 0 0 0 0,0 0 0 0 0,0 0 0 0 0,0-1 0 0 0,0 1 0 0 0,1 0 0 0 0,-1 0 0 0 0,0 0 0 0 0,0 0 0 0 0,0 0 0 0 0,0 0-1 0 0,1 0 1 0 0,-1 0 0 0 0,0 0 0 0 0,0 0 0 0 0,0 0 0 0 0,0 0 0 0 0,1 0 0 0 0,-1 0 0 0 0,0 0 0 0 0,14 4 731 0 0,13 12-902 0 0,-8 1 295 0 0,22 24 1 0 0,-25-24-128 0 0,1-1 1 0 0,19 15 0 0 0,46 23 497 0 0,125 62 0 0 0,-151-86-255 0 0,20 5 41 0 0,7 4 191 0 0,20 12 241 0 0,-23-13-230 0 0,49 25 207 0 0,19 10 492 0 0,-120-57-706 0 0,30 24 0 0 0,-27-18-202 0 0,37 26 564 0 0,-67-47-600 0 0,-1 0-253 0 0,3 3-42 0 0,-2-3-80 0 0,6 0-3462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4:10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1 919 0 0,'0'0'12230'0'0,"2"0"-11676"0"0,9 0-187 0 0,0 1 0 0 0,0 1 0 0 0,-1 0-1 0 0,1 0 1 0 0,-1 1 0 0 0,13 6 0 0 0,62 30 998 0 0,-58-26-1046 0 0,200 82 1124 0 0,-161-69-1130 0 0,304 90 1232 0 0,-139-49-578 0 0,3-8-97 0 0,41 14-63 0 0,-178-35-492 0 0,-66-27-3241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4:11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9415 0 0,'0'0'852'0'0,"0"-1"-704"0"0,4 11 4378 0 0,10 28-2795 0 0,9 25-1221 0 0,-7-17-62 0 0,33 101 697 0 0,23 92 556 0 0,-47-170-1111 0 0,48 93-1 0 0,-70-156-581 0 0,-1-3-80 0 0,0 1-1 0 0,-1-1 1 0 0,1 1-1 0 0,1-1 1 0 0,-1 0-1 0 0,0 0 1 0 0,1 0 0 0 0,4 4-1 0 0,0-3-363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4:45.5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1124 8287 0 0,'-7'12'592'0'0,"0"0"0"0"0,1 1 0 0 0,-6 16 0 0 0,10-23 109 0 0,0 1 0 0 0,0 0 0 0 0,1 0 0 0 0,0-1 0 0 0,0 1 0 0 0,1 0 0 0 0,0 0-1 0 0,1 9 1 0 0,-1-14 757 0 0,2-2-1319 0 0,0-1 0 0 0,0 1 1 0 0,-1 0-1 0 0,1-1 1 0 0,0 1-1 0 0,0-1 1 0 0,0 1-1 0 0,-1-1 1 0 0,3-1-1 0 0,2-3 0 0 0,-1 0 0 0 0,1-1 0 0 0,-1 0 0 0 0,0 0 0 0 0,0 0 0 0 0,-1-1 0 0 0,6-10 0 0 0,2-3 69 0 0,27-43-89 0 0,-3-2 0 0 0,-3-1 0 0 0,-3-2 0 0 0,-3-1-1 0 0,-3-1 1 0 0,19-91 0 0 0,-7-35-816 0 0,11-224 0 0 0,-42 519 1363 0 0,5 88 62 0 0,51 285 0 0 0,-50-419-661 0 0,17 52-1 0 0,-22-89-58 0 0,0 1-1 0 0,1-1 0 0 0,1 0 1 0 0,0-1-1 0 0,1 1 0 0 0,1-2 1 0 0,13 17-1 0 0,-21-29-23 0 0,-1 0 0 0 0,1 0-1 0 0,0 0 1 0 0,0 0 0 0 0,0 0 0 0 0,0-1-1 0 0,0 1 1 0 0,1-1 0 0 0,-1 1 0 0 0,0-1-1 0 0,1 0 1 0 0,-1 0 0 0 0,1 0 0 0 0,-1 0-1 0 0,1 0 1 0 0,0-1 0 0 0,-1 1 0 0 0,1-1-1 0 0,0 0 1 0 0,3 0 0 0 0,-6 0-6 0 0,0 0 0 0 0,1 0-1 0 0,-1-1 1 0 0,0 1 0 0 0,0 0 0 0 0,1-1 0 0 0,-1 1 0 0 0,0 0-1 0 0,0-1 1 0 0,0 1 0 0 0,0 0 0 0 0,0-1 0 0 0,1 1 0 0 0,-1 0 0 0 0,0-1-1 0 0,0 1 1 0 0,0-1 0 0 0,0 1 0 0 0,0 0 0 0 0,0-1 0 0 0,0 1 0 0 0,0 0-1 0 0,0-1 1 0 0,0 1 0 0 0,-1-1 0 0 0,1 1 0 0 0,0-1 0 0 0,-3-10-210 0 0,1 6 104 0 0,-1-1 0 0 0,0 1 0 0 0,0-1 0 0 0,0 1 0 0 0,-1 0 1 0 0,-6-7-1 0 0,-29-27-770 0 0,17 18 226 0 0,-205-201-4211 0 0,220 217 4839 0 0,1-1 0 0 0,-1 1 1 0 0,1-1-1 0 0,-2 2 0 0 0,1-1 0 0 0,0 1 0 0 0,-1 0 0 0 0,0 1 1 0 0,0 0-1 0 0,-14-4 0 0 0,16 6 102 0 0,0 0-1 0 0,-1 1 1 0 0,1-1 0 0 0,0 1-1 0 0,-1 1 1 0 0,1-1-1 0 0,0 1 1 0 0,0 0 0 0 0,-1 0-1 0 0,1 1 1 0 0,0 0-1 0 0,0 0 1 0 0,0 1 0 0 0,1-1-1 0 0,-7 5 1 0 0,5-3 146 0 0,0 1 0 0 0,0 0 0 0 0,0 1 0 0 0,1 0 1 0 0,0 0-1 0 0,0 0 0 0 0,0 1 0 0 0,1-1 0 0 0,0 1 0 0 0,0 1 0 0 0,1-1 0 0 0,0 1 1 0 0,0-1-1 0 0,1 1 0 0 0,-4 13 0 0 0,6-16-92 0 0,-1 0 0 0 0,1 0 1 0 0,1 0-1 0 0,-1 0 0 0 0,1 0 0 0 0,0 1 0 0 0,0-1 1 0 0,0 0-1 0 0,1 0 0 0 0,0 0 0 0 0,0 0 0 0 0,0 0 1 0 0,0 0-1 0 0,1 0 0 0 0,0 0 0 0 0,0-1 1 0 0,0 1-1 0 0,1-1 0 0 0,-1 1 0 0 0,1-1 0 0 0,0 0 1 0 0,1 0-1 0 0,-1 0 0 0 0,1 0 0 0 0,-1-1 0 0 0,1 0 1 0 0,5 4-1 0 0,-1-1-5 0 0,0-2 1 0 0,1 1-1 0 0,-1-1 0 0 0,1 0 1 0 0,0-1-1 0 0,0 0 1 0 0,0-1-1 0 0,0 1 0 0 0,0-2 1 0 0,0 1-1 0 0,1-1 0 0 0,-1-1 1 0 0,1 0-1 0 0,17-2 1 0 0,-10 0-473 0 0,-1-1 1 0 0,30-9 0 0 0,28-19-5677 0 0,-42 15-695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4:46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85 7831 0 0,'-12'2'7960'0'0,"23"-15"-6389"0"0,1 4-1189 0 0,1-1 1 0 0,1 1-1 0 0,0 1 1 0 0,0 1-1 0 0,0 0 1 0 0,1 0-1 0 0,25-6 1 0 0,-37 12-355 0 0,0 0 0 0 0,0 0 0 0 0,0 1-1 0 0,0-1 1 0 0,0 1 0 0 0,0 0 0 0 0,0 0 0 0 0,0 0 0 0 0,0 0 0 0 0,0 1 0 0 0,0-1 0 0 0,0 1-1 0 0,0 0 1 0 0,0 0 0 0 0,3 1 0 0 0,-4-1 9 0 0,0 1 0 0 0,0 0 0 0 0,0-1 0 0 0,0 1 0 0 0,0 0 0 0 0,0 0 0 0 0,0 0 0 0 0,0 0 0 0 0,-1 1 0 0 0,1-1 0 0 0,-1 0 0 0 0,1 1 0 0 0,-1-1 0 0 0,0 1 0 0 0,0-1 0 0 0,1 6 0 0 0,4 19 250 0 0,-2 0 1 0 0,-1 1-1 0 0,0-1 1 0 0,-4 46-1 0 0,2 10 205 0 0,1-41-371 0 0,2 0 0 0 0,1-1 1 0 0,20 76-1 0 0,24 37-57 0 0,-47-148-33 0 0,0 0-1 0 0,-1 1 0 0 0,0-1 1 0 0,0 0-1 0 0,0 1 1 0 0,-1-1-1 0 0,0 1 1 0 0,0-1-1 0 0,0 1 0 0 0,-2 6 1 0 0,1-9-8 0 0,0-1 1 0 0,0 1-1 0 0,0-1 1 0 0,-1 0-1 0 0,1 0 1 0 0,-1 1 0 0 0,0-1-1 0 0,0 0 1 0 0,0 0-1 0 0,0-1 1 0 0,-1 1-1 0 0,1 0 1 0 0,-1-1-1 0 0,1 0 1 0 0,-1 1-1 0 0,0-1 1 0 0,0 0-1 0 0,0 0 1 0 0,-6 2-1 0 0,-6 2 159 0 0,1-1-1 0 0,-1 0 0 0 0,0-1 1 0 0,-1-1-1 0 0,1 0 0 0 0,0-1 1 0 0,-24 0-1 0 0,2-3-18 0 0,1-1-1 0 0,-40-9 1 0 0,62 9-171 0 0,0-1 0 0 0,1 0-1 0 0,-1-1 1 0 0,1-1 0 0 0,0 0 0 0 0,0-1-1 0 0,1 0 1 0 0,-19-13 0 0 0,24 13-196 0 0,-1 1 0 0 0,1-2 1 0 0,1 1-1 0 0,-1-1 0 0 0,1 0 0 0 0,0-1 1 0 0,1 1-1 0 0,0-1 0 0 0,0 0 0 0 0,1 0 1 0 0,0-1-1 0 0,0 0 0 0 0,-4-15 0 0 0,5 15-461 0 0,1-1 0 0 0,1 0 0 0 0,-1 0 1 0 0,2 0-1 0 0,-1 0 0 0 0,1 0 0 0 0,3-14 0 0 0,2-9-6233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4:46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14 163 16903 0 0,'0'0'1528'0'0,"0"2"-1254"0"0,-4 11 489 0 0,1 1 1 0 0,0 0 0 0 0,1 0 0 0 0,1 0-1 0 0,0 25 1 0 0,11 72 1057 0 0,-9-96-1834 0 0,1 0 89 0 0,1-1 0 0 0,0 1 0 0 0,0-1 0 0 0,2 1 0 0 0,-1-1 0 0 0,2 0 0 0 0,8 14-1 0 0,-12-23-89 0 0,1-1-1 0 0,-1 0 0 0 0,1 1 0 0 0,0-1 1 0 0,0-1-1 0 0,1 1 0 0 0,-1 0 0 0 0,1-1 1 0 0,0 1-1 0 0,0-1 0 0 0,0 0 0 0 0,0-1 1 0 0,1 1-1 0 0,-1-1 0 0 0,1 0 1 0 0,-1 0-1 0 0,1 0 0 0 0,0 0 0 0 0,0-1 1 0 0,0 0-1 0 0,-1 0 0 0 0,1 0 0 0 0,0-1 1 0 0,7 0-1 0 0,-7 0-57 0 0,0 0-1 0 0,1-1 1 0 0,-1 0 0 0 0,0 0 0 0 0,0-1-1 0 0,0 1 1 0 0,0-1 0 0 0,0 0-1 0 0,0 0 1 0 0,0-1 0 0 0,-1 1 0 0 0,1-1-1 0 0,-1 0 1 0 0,0-1 0 0 0,0 1 0 0 0,0-1-1 0 0,0 1 1 0 0,-1-1 0 0 0,1 0 0 0 0,-1-1-1 0 0,0 1 1 0 0,0 0 0 0 0,-1-1 0 0 0,1 0-1 0 0,3-8 1 0 0,-3 3-14 0 0,0 0 0 0 0,0 0 0 0 0,-1 0 0 0 0,-1 0 1 0 0,1 0-1 0 0,-2 0 0 0 0,1 0 0 0 0,-2-12 0 0 0,-11-82-142 0 0,11 98 213 0 0,1 4 11 0 0,-4-18-27 0 0,1 0 0 0 0,1-1 0 0 0,1 1 0 0 0,2-34 0 0 0,-1 49 20 0 0,1 0 0 0 0,0 0 1 0 0,0 0-1 0 0,0 0 0 0 0,1 1 0 0 0,0-1 0 0 0,0 0 1 0 0,0 1-1 0 0,0-1 0 0 0,1 1 0 0 0,-1 0 0 0 0,1 0 0 0 0,0 0 1 0 0,0 0-1 0 0,1 0 0 0 0,-1 1 0 0 0,1 0 0 0 0,0-1 1 0 0,0 1-1 0 0,0 1 0 0 0,0-1 0 0 0,1 0 0 0 0,-1 1 1 0 0,9-3-1 0 0,-11 4 3 0 0,1 0-1 0 0,-1 1 1 0 0,0-1 0 0 0,0 1 0 0 0,0-1 0 0 0,1 1 0 0 0,-1 0-1 0 0,0 0 1 0 0,1 0 0 0 0,-1 0 0 0 0,0 0 0 0 0,0 1 0 0 0,1-1-1 0 0,-1 1 1 0 0,0 0 0 0 0,4 1 0 0 0,-3 0 1 0 0,0 0 1 0 0,0 0-1 0 0,0 0 1 0 0,0 0-1 0 0,-1 0 1 0 0,1 1-1 0 0,-1-1 1 0 0,0 1-1 0 0,4 5 1 0 0,1 3 2 0 0,-2 0 1 0 0,0 0 0 0 0,0 0-1 0 0,-1 0 1 0 0,3 14 0 0 0,2 16 217 0 0,-2-1 1 0 0,1 47-1 0 0,2 3 105 0 0,-2-37-175 0 0,-8-51 139 0 0,1-2-282 0 0,-1 1 1 0 0,0-1-1 0 0,1 0 0 0 0,-1 0 0 0 0,1 0 1 0 0,-1 0-1 0 0,0 0 0 0 0,1 0 0 0 0,-1 0 1 0 0,1 0-1 0 0,-1 0 0 0 0,0 0 0 0 0,1 0 1 0 0,-1 0-1 0 0,1 0 0 0 0,-1 0 0 0 0,0 0 1 0 0,1-1-1 0 0,-1 1 0 0 0,1 0 0 0 0,-1 0 1 0 0,0 0-1 0 0,1-1 0 0 0,-1 1 0 0 0,0 0 1 0 0,1-1-1 0 0,9-7-80 0 0,-7 3 53 0 0,1 1 1 0 0,-1-1 0 0 0,0 1-1 0 0,-1-1 1 0 0,1 0 0 0 0,-1 0-1 0 0,0 0 1 0 0,2-9 0 0 0,0-4-91 0 0,2-23 0 0 0,0 5-43 0 0,4-48-97 0 0,-8 61 237 0 0,0-1 0 0 0,2 1-1 0 0,1 0 1 0 0,9-28 0 0 0,0 25 98 0 0,-14 25 58 0 0,11 7 7 0 0,-4 0-22 0 0,0 0 0 0 0,-1 1 1 0 0,0-1-1 0 0,8 12 0 0 0,11 12 83 0 0,-16-22-169 0 0,1 0-1 0 0,0-1 1 0 0,0 0-1 0 0,0 0 1 0 0,1-1-1 0 0,0 0 1 0 0,0-1-1 0 0,19 6 1 0 0,-19-8 5 0 0,-1 0-1 0 0,1-1 1 0 0,0 0-1 0 0,-1 0 0 0 0,1-1 1 0 0,0-1-1 0 0,0 0 1 0 0,0 0-1 0 0,0-1 1 0 0,11-2-1 0 0,-18 2-16 0 0,0-1 0 0 0,0 1-1 0 0,0-1 1 0 0,0 0 0 0 0,0 0 0 0 0,0 0-1 0 0,-1 0 1 0 0,1-1 0 0 0,-1 1-1 0 0,1-1 1 0 0,-1 0 0 0 0,0 0-1 0 0,0 0 1 0 0,0-1 0 0 0,-1 1-1 0 0,1-1 1 0 0,-1 1 0 0 0,0-1-1 0 0,0 0 1 0 0,0 0 0 0 0,0 0-1 0 0,-1 0 1 0 0,0 0 0 0 0,1 0-1 0 0,-1-5 1 0 0,1 0-49 0 0,-1 1 0 0 0,0-1 0 0 0,-1 0 1 0 0,0 1-1 0 0,0-1 0 0 0,-1 0 0 0 0,0 1 0 0 0,-1-1 0 0 0,0 1 1 0 0,0-1-1 0 0,-6-13 0 0 0,8 21 21 0 0,-1-1-1 0 0,0 1 1 0 0,1-1 0 0 0,-1 1 0 0 0,0 0-1 0 0,0-1 1 0 0,1 1 0 0 0,-1 0 0 0 0,0-1 0 0 0,0 1-1 0 0,-1 0 1 0 0,1 0 0 0 0,0 0 0 0 0,0 0-1 0 0,0 0 1 0 0,-1 0 0 0 0,1 0 0 0 0,-1 1 0 0 0,1-1-1 0 0,0 0 1 0 0,-1 1 0 0 0,1-1 0 0 0,-1 1-1 0 0,0-1 1 0 0,1 1 0 0 0,-1 0 0 0 0,1 0 0 0 0,-1 0-1 0 0,1 0 1 0 0,-1 0 0 0 0,0 0 0 0 0,1 0-1 0 0,-1 0 1 0 0,1 1 0 0 0,-1-1 0 0 0,1 0 0 0 0,-1 1-1 0 0,1 0 1 0 0,-1-1 0 0 0,1 1 0 0 0,-3 1-1 0 0,-2 1-12 0 0,1 1-1 0 0,-1 0 0 0 0,0 1 0 0 0,1-1 0 0 0,0 1 0 0 0,0 0 0 0 0,0 0 0 0 0,-4 7 0 0 0,1 0 75 0 0,0 0 0 0 0,1 1 0 0 0,1 0 0 0 0,0 0 0 0 0,0 1 0 0 0,2 0 0 0 0,0 0 0 0 0,0 0 0 0 0,1 0 0 0 0,1 1 0 0 0,-1 16 0 0 0,3-18-4 0 0,0 1-1 0 0,0-1 1 0 0,2 1 0 0 0,0-1-1 0 0,0 0 1 0 0,1 0-1 0 0,1 0 1 0 0,0 0 0 0 0,1-1-1 0 0,0 1 1 0 0,1-1-1 0 0,9 15 1 0 0,-3-10-322 0 0,0-1-1 0 0,2 1 1 0 0,-1-2-1 0 0,2 0 1 0 0,0-1-1 0 0,1 0 1 0 0,1-1-1 0 0,18 11 1 0 0,-14-11-1618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4:47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2 919 0 0,'-1'-1'67'0'0,"-3"0"580"0"0,4 1-256 0 0,-1 0 0 0 0,0 0 0 0 0,1 0 1 0 0,-1 1-1 0 0,1-1 0 0 0,-1 0 0 0 0,0 0 0 0 0,1 0 0 0 0,-1 0 1 0 0,1 1-1 0 0,-1-1 0 0 0,1 0 0 0 0,-1 1 0 0 0,-2 1 1956 0 0,3-2-1956 0 0,0 1 1 0 0,-1-1-1 0 0,1 1 0 0 0,0-1 0 0 0,-1 1 0 0 0,1-1 1 0 0,0 2-1 0 0,-7 14 5250 0 0,4-2-4798 0 0,1 1 0 0 0,0 1-1 0 0,1-1 1 0 0,1 0-1 0 0,1 18 1 0 0,0 4-274 0 0,3 233 1393 0 0,0-90-5838 0 0,-3-169 3325 0 0,-1 14-7285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4:47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87 405 12895 0 0,'-7'-4'381'0'0,"0"-1"-1"0"0,1 0 0 0 0,0 0 0 0 0,0-1 1 0 0,0 0-1 0 0,1 0 0 0 0,0 0 0 0 0,0-1 1 0 0,1 1-1 0 0,-1-1 0 0 0,1 0 1 0 0,1-1-1 0 0,0 1 0 0 0,0 0 0 0 0,0-1 1 0 0,1 0-1 0 0,0 0 0 0 0,0 0 0 0 0,1 0 1 0 0,0 0-1 0 0,0 0 0 0 0,1 0 1 0 0,0 0-1 0 0,1 0 0 0 0,0 0 0 0 0,0 0 1 0 0,4-14-1 0 0,-3 15-335 0 0,1 0 0 0 0,0 0-1 0 0,0 1 1 0 0,0-1 0 0 0,1 1 0 0 0,5-8-1 0 0,1 1 86 0 0,1 1 0 0 0,0 0 0 0 0,0 1 0 0 0,1 0-1 0 0,1 0 1 0 0,0 2 0 0 0,0-1 0 0 0,1 2 0 0 0,19-10-1 0 0,-22 13-79 0 0,0 1-1 0 0,0 0 0 0 0,1 1 1 0 0,-1 0-1 0 0,1 0 0 0 0,0 2 0 0 0,0-1 1 0 0,-1 2-1 0 0,1-1 0 0 0,0 2 1 0 0,0-1-1 0 0,0 2 0 0 0,16 3 0 0 0,-5 1-33 0 0,-1 2-1 0 0,0 0 1 0 0,0 1-1 0 0,-1 1 1 0 0,-1 1-1 0 0,0 1 1 0 0,0 1-1 0 0,-1 0 0 0 0,-1 2 1 0 0,0 0-1 0 0,-1 1 1 0 0,0 1-1 0 0,-2 0 1 0 0,0 1-1 0 0,17 27 1 0 0,-21-27-17 0 0,0 1 1 0 0,-2-1 0 0 0,0 2 0 0 0,-1-1-1 0 0,-1 1 1 0 0,-1 0 0 0 0,0 1 0 0 0,-2-1-1 0 0,0 1 1 0 0,-2 0 0 0 0,0 0 0 0 0,-1 0-1 0 0,-1 0 1 0 0,-1 0 0 0 0,-1 0 0 0 0,-1 0-1 0 0,-7 25 1 0 0,5-28-8 0 0,-2-1-1 0 0,1 0 1 0 0,-2-1 0 0 0,0 0-1 0 0,-1 0 1 0 0,-1-1 0 0 0,-1 0-1 0 0,0 0 1 0 0,-20 20 0 0 0,15-19 17 0 0,-1-1 0 0 0,-1-1 0 0 0,0 0-1 0 0,-1-1 1 0 0,-1-1 0 0 0,0-1 0 0 0,-25 11 0 0 0,31-17-2 0 0,0 0-1 0 0,0-1 1 0 0,0 0-1 0 0,0-1 1 0 0,0-1-1 0 0,-1 0 1 0 0,1-1 0 0 0,-16-1-1 0 0,20 0-21 0 0,1-1 1 0 0,0-1-1 0 0,0 1 0 0 0,-1-1 1 0 0,1-1-1 0 0,1 0 0 0 0,-1 0 1 0 0,0-1-1 0 0,1 0 0 0 0,-1 0 1 0 0,1-1-1 0 0,1 0 0 0 0,-12-10 0 0 0,9 7-42 0 0,1-1 0 0 0,1-1 0 0 0,0 0 0 0 0,0 0-1 0 0,1 0 1 0 0,0-1 0 0 0,-10-23 0 0 0,10 18 11 0 0,1-1 1 0 0,1 0 0 0 0,1 1-1 0 0,0-1 1 0 0,-2-25-1 0 0,5 18-299 0 0,0 1-1 0 0,2 0 0 0 0,1 0 1 0 0,0-1-1 0 0,2 1 0 0 0,0 1 1 0 0,2-1-1 0 0,0 1 0 0 0,11-25 1 0 0,-1 16-1511 0 0,4 4-79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4:48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4 205 8751 0 0,'0'0'674'0'0,"-1"2"-438"0"0,1-1 312 0 0,-1 0 1 0 0,1 1 0 0 0,-1-1-1 0 0,1 0 1 0 0,0 0-1 0 0,0 1 1 0 0,-1-1 0 0 0,1 0-1 0 0,0 1 1 0 0,0-1-1 0 0,0 0 1 0 0,0 0 0 0 0,1 1-1 0 0,-1-1 1 0 0,0 0-1 0 0,1 3 1 0 0,0-3-281 0 0,0 1 0 0 0,0-1-1 0 0,-1 0 1 0 0,1 1 0 0 0,0-1 0 0 0,0 0-1 0 0,0 0 1 0 0,1 0 0 0 0,-1 0 0 0 0,0 0 0 0 0,0 0-1 0 0,3 1 1 0 0,-1 0-149 0 0,0 0 0 0 0,1-1-1 0 0,-1 0 1 0 0,1 0 0 0 0,0 0-1 0 0,-1 0 1 0 0,1 0 0 0 0,0-1-1 0 0,-1 0 1 0 0,1 1 0 0 0,5-2-1 0 0,2 0-54 0 0,-1-2-1 0 0,1 1 1 0 0,-1-1-1 0 0,0-1 1 0 0,0 1-1 0 0,0-2 1 0 0,-1 1-1 0 0,10-8 1 0 0,6-4 155 0 0,36-31 1 0 0,-50 38-220 0 0,-9 7 0 0 0,1 1 0 0 0,-1-1 0 0 0,0 0 0 0 0,1 0 0 0 0,-1 0 0 0 0,0 0 0 0 0,0-1 0 0 0,-1 1 0 0 0,1 0 0 0 0,0-1 0 0 0,-1 1 0 0 0,1-1 0 0 0,-1 0 0 0 0,2-5 0 0 0,-2 4-12 0 0,-1 1-1 0 0,1-1 1 0 0,-1 0-1 0 0,0 0 0 0 0,0 1 1 0 0,0-1-1 0 0,0 0 1 0 0,-1 0-1 0 0,1 1 1 0 0,-1-1-1 0 0,0 0 1 0 0,0 1-1 0 0,0-1 1 0 0,-1 1-1 0 0,1-1 1 0 0,-1 1-1 0 0,0 0 1 0 0,0-1-1 0 0,0 1 0 0 0,-1 0 1 0 0,1 0-1 0 0,-1 1 1 0 0,1-1-1 0 0,-1 0 1 0 0,0 1-1 0 0,0 0 1 0 0,0-1-1 0 0,0 1 1 0 0,-1 0-1 0 0,1 1 1 0 0,0-1-1 0 0,-1 1 1 0 0,1-1-1 0 0,-1 1 0 0 0,0 0 1 0 0,1 0-1 0 0,-1 1 1 0 0,0-1-1 0 0,-5 1 1 0 0,-1-1-10 0 0,2 1-17 0 0,-1-1 0 0 0,0 2-1 0 0,-9 0 1 0 0,14 0 30 0 0,0 0-1 0 0,1 0 1 0 0,-1 0-1 0 0,1 0 1 0 0,-1 0-1 0 0,1 1 1 0 0,0 0 0 0 0,0 0-1 0 0,0 0 1 0 0,-6 4-1 0 0,3 0 37 0 0,0 1 0 0 0,0 0-1 0 0,1 0 1 0 0,-1 0 0 0 0,1 1-1 0 0,1 0 1 0 0,0 0 0 0 0,0 0-1 0 0,0 0 1 0 0,1 1 0 0 0,-3 13-1 0 0,0 3 196 0 0,2-1-1 0 0,-3 50 0 0 0,6-52-73 0 0,1 0 0 0 0,1-1 1 0 0,1 1-1 0 0,1 0 0 0 0,11 39 0 0 0,-11-51-113 0 0,1-1-1 0 0,0 1 1 0 0,0-1 0 0 0,1 0-1 0 0,0 0 1 0 0,9 11-1 0 0,-10-15-33 0 0,1 0-1 0 0,-1-1 1 0 0,1 1-1 0 0,0-1 1 0 0,1 0-1 0 0,-1 0 0 0 0,1 0 1 0 0,-1-1-1 0 0,1 0 1 0 0,11 4-1 0 0,-11-5-104 0 0,1 0 0 0 0,0-1 0 0 0,0 0 0 0 0,0 0 0 0 0,0 0 0 0 0,0-1-1 0 0,0 0 1 0 0,0-1 0 0 0,0 0 0 0 0,11-2 0 0 0,-6 0-1037 0 0,-1 0 0 0 0,0-1 0 0 0,1-1 0 0 0,-2 1 0 0 0,17-11 1 0 0,-9 3-5766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4:48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5063 0 0,'0'2'3056'0'0,"2"37"5296"0"0,2 0-4454 0 0,20 78-1296 0 0,-9-62-2003 0 0,3-1-1 0 0,43 91 1 0 0,-57-138-599 0 0,-4-6-1 0 0,0-1 0 0 0,1 0 0 0 0,-1 0 0 0 0,0 1 0 0 0,0-1 0 0 0,0 0 0 0 0,0 0 0 0 0,0 0 0 0 0,1 1 0 0 0,-1-1 0 0 0,0 0 0 0 0,0 0 0 0 0,0 0 0 0 0,1 0 0 0 0,-1 1 0 0 0,0-1 0 0 0,0 0 0 0 0,1 0 0 0 0,-1 0 0 0 0,0 0 0 0 0,0 0 0 0 0,1 0 0 0 0,-1 0 0 0 0,0 0 0 0 0,0 0 0 0 0,1 0 0 0 0,-1 0 0 0 0,0 0 0 0 0,1 0 0 0 0,-1 0 0 0 0,0 0 0 0 0,0 0 1 0 0,1 0-1 0 0,-1 0 0 0 0,0 0 0 0 0,0 0 0 0 0,1 0 0 0 0,-1 0 0 0 0,0 0 0 0 0,0-1 0 0 0,1 1 0 0 0,-1 0 0 0 0,0 0 0 0 0,0 0 0 0 0,0 0 0 0 0,1-1 0 0 0,-1 1 0 0 0,0 0 0 0 0,0 0 0 0 0,0 0 0 0 0,0-1 0 0 0,1 1 0 0 0,-1 0 0 0 0,2-3 0 0 0,0 1 0 0 0,0 0 0 0 0,-1 0 0 0 0,1-1 0 0 0,0 1 0 0 0,-1-1 0 0 0,0 0 1 0 0,0 1-1 0 0,0-1 0 0 0,0 0 0 0 0,0 0 0 0 0,0-3 0 0 0,5-38 3 0 0,-5 31-3 0 0,7-69-96 0 0,19-155-2971 0 0,-20 197 1697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2:06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26 2759 0 0,'-4'-9'10046'0'0,"12"2"-8977"0"0,-2 4-904 0 0,0 2-1 0 0,0-1 1 0 0,0 1 0 0 0,0 0-1 0 0,0 0 1 0 0,0 0-1 0 0,0 1 1 0 0,11 1 0 0 0,-2-1 36 0 0,143 1 789 0 0,159 21 0 0 0,155 43-601 0 0,-460-63-380 0 0,250 39 90 0 0,377 54 18 0 0,-145-46 3 0 0,-335-44-50 0 0,176-16-1 0 0,-234 0-1257 0 0,-8-3-4955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4:48.9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59 627 5527 0 0,'-2'0'250'0'0,"0"0"-241"0"0,0-1 1 0 0,0 1 0 0 0,0-1-1 0 0,0 0 1 0 0,0 1-1 0 0,0-1 1 0 0,0 0 0 0 0,0 0-1 0 0,0 0 1 0 0,0-1-1 0 0,1 1 1 0 0,-1 0 0 0 0,0-1-1 0 0,1 1 1 0 0,-1-1 0 0 0,-1-2-1 0 0,1 0 647 0 0,-1 0 1 0 0,1 0-1 0 0,0 0 0 0 0,0 0 1 0 0,0 0-1 0 0,1-1 0 0 0,-2-5 1 0 0,1-2 1609 0 0,0 0 0 0 0,0-20 0 0 0,2 0-965 0 0,2 11-832 0 0,0 0 0 0 0,2 0 0 0 0,0 1 0 0 0,1-1 1 0 0,2 1-1 0 0,9-23 0 0 0,2 4-46 0 0,1 0 1 0 0,26-36-1 0 0,-33 55-277 0 0,2 0 0 0 0,0 0 0 0 0,1 2 0 0 0,2 0-1 0 0,29-26 1 0 0,-43 41-116 0 0,0 1-1 0 0,0 0 1 0 0,0 0 0 0 0,0 1-1 0 0,0-1 1 0 0,1 1-1 0 0,-1-1 1 0 0,0 1 0 0 0,1 0-1 0 0,0 0 1 0 0,-1 0-1 0 0,1 1 1 0 0,-1 0 0 0 0,1-1-1 0 0,7 2 1 0 0,-7-1-10 0 0,0 1 1 0 0,1 0-1 0 0,-1 1 1 0 0,0-1 0 0 0,0 1-1 0 0,0 0 1 0 0,-1 0-1 0 0,1 0 1 0 0,0 0-1 0 0,-1 1 1 0 0,1-1-1 0 0,-1 1 1 0 0,4 5-1 0 0,2 1-18 0 0,-1 1 0 0 0,0 1 0 0 0,0 0 0 0 0,-2 0 0 0 0,1 0 0 0 0,-1 1 0 0 0,7 20 0 0 0,-3-2-2 0 0,-2 0 0 0 0,6 34-1 0 0,-6-13 9 0 0,-2 2 0 0 0,-1 91-1 0 0,-6-115-69 0 0,-2 0-1 0 0,-1 0 1 0 0,0 0-1 0 0,-3-1 1 0 0,0 1-1 0 0,-17 40 0 0 0,17-54 13 0 0,1-1-1 0 0,-2 1 0 0 0,0-2 0 0 0,-1 1 0 0 0,0-1 0 0 0,-16 16 1 0 0,22-25 38 0 0,-1-1 1 0 0,0 1-1 0 0,0-1 1 0 0,0 1 0 0 0,0-2-1 0 0,-1 1 1 0 0,1 0-1 0 0,-1-1 1 0 0,0 1 0 0 0,0-2-1 0 0,1 1 1 0 0,-1 0-1 0 0,-1-1 1 0 0,1 0 0 0 0,0 0-1 0 0,0 0 1 0 0,0-1 0 0 0,-1 0-1 0 0,1 0 1 0 0,0 0-1 0 0,0 0 1 0 0,0-1 0 0 0,-6-1-1 0 0,2-1 10 0 0,1 1 1 0 0,0-1-1 0 0,-1-1 0 0 0,1 0 0 0 0,1 0 0 0 0,-1 0 1 0 0,1-1-1 0 0,-1 0 0 0 0,1 0 0 0 0,-11-13 1 0 0,10 9-2 0 0,0 0 1 0 0,1-1-1 0 0,0 0 1 0 0,1 0-1 0 0,0 0 1 0 0,1-1 0 0 0,-6-14-1 0 0,3 0 0 0 0,1 0 0 0 0,2-1 0 0 0,0 0 0 0 0,2 1 0 0 0,0-2 0 0 0,3-43 0 0 0,1 42-141 0 0,2 0 1 0 0,0 1-1 0 0,2-1 0 0 0,2 1 0 0 0,0 0 0 0 0,15-34 0 0 0,-16 47-63 0 0,0-1-1 0 0,1 1 0 0 0,1 1 0 0 0,1-1 0 0 0,0 1 0 0 0,0 1 0 0 0,1 0 0 0 0,1 0 0 0 0,0 1 1 0 0,1 0-1 0 0,0 1 0 0 0,21-14 0 0 0,-11 15-4992 0 0,0 3-1483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4:49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9 127 5983 0 0,'0'0'464'0'0,"0"2"-305"0"0,-2 6 1184 0 0,0 0 0 0 0,0 0 0 0 0,1 1 0 0 0,0-1-1 0 0,0 1 1 0 0,2 9 0 0 0,6 53 1763 0 0,-2-37-2289 0 0,41 245 2427 0 0,-2-28-2405 0 0,-12-36-2772 0 0,-33-220 1706 0 0,0 0 1 0 0,-1 0-1 0 0,0 0 0 0 0,0 0 0 0 0,-4-7 0 0 0,-5-11-92 0 0,-6-31 317 0 0,2 0 0 0 0,-15-106 0 0 0,11-114 466 0 0,18 212-221 0 0,6-72 0 0 0,-3 116-142 0 0,1 1 1 0 0,0-1-1 0 0,1 1 0 0 0,1 0 1 0 0,1 0-1 0 0,0 0 0 0 0,1 1 1 0 0,18-30-1 0 0,-21 40-48 0 0,0 1 0 0 0,0 0 0 0 0,0 0 1 0 0,1 0-1 0 0,0 1 0 0 0,0 0 0 0 0,0 0 0 0 0,0 0 0 0 0,1 0 0 0 0,-1 1 0 0 0,1 0 0 0 0,0 0 0 0 0,0 1 0 0 0,6-3 0 0 0,-7 4-5 0 0,0 0 0 0 0,0 0 0 0 0,-1 1 0 0 0,1-1 0 0 0,0 1 0 0 0,0 0-1 0 0,0 0 1 0 0,0 1 0 0 0,0 0 0 0 0,-1-1 0 0 0,1 2 0 0 0,0-1 0 0 0,-1 0-1 0 0,1 1 1 0 0,-1 0 0 0 0,1 0 0 0 0,-1 0 0 0 0,0 1 0 0 0,6 3-1 0 0,-3 0 9 0 0,-1-1 0 0 0,0 1 0 0 0,0 0-1 0 0,0 0 1 0 0,-1 1 0 0 0,0 0 0 0 0,0 0-1 0 0,-1 0 1 0 0,0 0 0 0 0,0 1-1 0 0,0 0 1 0 0,-1-1 0 0 0,0 1 0 0 0,-1 1-1 0 0,0-1 1 0 0,0 0 0 0 0,-1 0 0 0 0,0 1-1 0 0,0-1 1 0 0,-1 15 0 0 0,-1-12 4 0 0,-1 0 0 0 0,1 1 0 0 0,-2-1 0 0 0,1 0 0 0 0,-2 0 0 0 0,1 0 0 0 0,-1-1 0 0 0,-1 1 0 0 0,0-1 0 0 0,-1 0 0 0 0,0 0 0 0 0,0-1 0 0 0,-1 1 0 0 0,-14 14 0 0 0,11-15-21 0 0,0 0 0 0 0,-1 0 0 0 0,0-1 0 0 0,0 0 0 0 0,-1-1 0 0 0,0 0 0 0 0,-16 6 0 0 0,20-10-268 0 0,-1 0 0 0 0,1 0 0 0 0,-1-1 0 0 0,0 0 0 0 0,0-1 0 0 0,0 0 0 0 0,0 0 0 0 0,0-1 0 0 0,0 0 0 0 0,0-1 0 0 0,0 0 0 0 0,-9-2 0 0 0,15 2-55 0 0,0 1-1 0 0,0-1 1 0 0,0 0 0 0 0,0-1 0 0 0,0 1-1 0 0,0 0 1 0 0,1-1 0 0 0,-1 0-1 0 0,-2-2 1 0 0,-6-7-1704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4:49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49 11055 0 0,'0'0'9007'0'0,"-6"-3"-6854"0"0,-5-4-1640 0 0,0 0 1 0 0,0 0-1 0 0,-1 1 0 0 0,-23-8 0 0 0,31 13-420 0 0,0 0-1 0 0,1 0 1 0 0,-1 0 0 0 0,1 1-1 0 0,-1-1 1 0 0,0 1-1 0 0,1 0 1 0 0,-1 0 0 0 0,0 1-1 0 0,0-1 1 0 0,1 1-1 0 0,-1-1 1 0 0,1 1 0 0 0,-1 0-1 0 0,1 1 1 0 0,-1-1-1 0 0,1 0 1 0 0,0 1 0 0 0,-1 0-1 0 0,1 0 1 0 0,0 0-1 0 0,-4 3 1 0 0,5-3-93 0 0,1 0 0 0 0,-1 0 0 0 0,1 0 0 0 0,-1 0 0 0 0,1 0 0 0 0,0 0 0 0 0,0 0 0 0 0,0 1 0 0 0,0-1 0 0 0,0 0 0 0 0,0 0 0 0 0,0 1 0 0 0,1-1 0 0 0,-1 1 0 0 0,1-1 0 0 0,0 1 0 0 0,0-1 0 0 0,0 1 0 0 0,0-1 0 0 0,0 1 0 0 0,0-1 0 0 0,1 0 0 0 0,-1 1 0 0 0,3 4 0 0 0,1 5 0 0 0,1 0 0 0 0,0-1 0 0 0,12 20 0 0 0,-6-12 0 0 0,65 110 0 0 0,-7-15 0 0 0,-65-105 164 0 0,1 1-1 0 0,-1-1 1 0 0,0 0-1 0 0,-1 1 1 0 0,0 0-1 0 0,2 15 1 0 0,-4-22-127 0 0,-1-1 0 0 0,0 0 1 0 0,0 1-1 0 0,0-1 0 0 0,0 1 1 0 0,0-1-1 0 0,0 0 0 0 0,0 1 1 0 0,-1-1-1 0 0,1 0 0 0 0,-1 1 0 0 0,0-1 1 0 0,0 0-1 0 0,0 0 0 0 0,0 0 1 0 0,0 1-1 0 0,0-1 0 0 0,-1 0 1 0 0,1-1-1 0 0,0 1 0 0 0,-1 0 1 0 0,0 0-1 0 0,1-1 0 0 0,-1 1 1 0 0,0-1-1 0 0,0 1 0 0 0,0-1 0 0 0,0 0 1 0 0,0 1-1 0 0,0-1 0 0 0,-1 0 1 0 0,1-1-1 0 0,-3 2 0 0 0,-3 0 37 0 0,-1 0-1 0 0,1-1 1 0 0,0 0-1 0 0,0-1 1 0 0,-1 1-1 0 0,-14-3 0 0 0,-49-11 499 0 0,47 8-511 0 0,19 4-211 0 0,0-1 0 0 0,0 0-1 0 0,1 0 1 0 0,0 0 0 0 0,-1-1 0 0 0,1 0 0 0 0,0 0-1 0 0,0 0 1 0 0,0-1 0 0 0,1 0 0 0 0,-1 1-1 0 0,1-2 1 0 0,0 1 0 0 0,0 0 0 0 0,0-1 0 0 0,1 0-1 0 0,0 0 1 0 0,0 0 0 0 0,0 0 0 0 0,0 0-1 0 0,1-1 1 0 0,0 1 0 0 0,-3-10 0 0 0,0-7-1285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4:53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1084 2473 12783 0 0,'0'0'290'0'0,"1"8"390"0"0,3 1-323 0 0,-1 0 1 0 0,1 0 0 0 0,0 0 0 0 0,12 16 0 0 0,3 7 2969 0 0,-12-14-440 0 0,-6-14-1209 0 0,-6-10-1337 0 0,-10-21-150 0 0,-77-145 362 0 0,-206-547-602 0 0,248 590-27 0 0,-34-97-136 0 0,73 193 185 0 0,-105-355-220 0 0,98 299 221 0 0,-9-102-1 0 0,11 24 27 0 0,0 48 0 0 0,5 78 41 0 0,-1 0-1 0 0,-23-50 1 0 0,25 66-35 0 0,-25-62-6 0 0,19 49 0 0 0,13 33 0 0 0,-3 4 0 0 0,4 2 0 0 0,0 0 0 0 0,0 0 0 0 0,1 0 0 0 0,-1 0 0 0 0,0 1 0 0 0,0-1 0 0 0,1 1 0 0 0,-1-1 0 0 0,1 1 0 0 0,-1-1 0 0 0,1 1 0 0 0,0 0 0 0 0,0 0 0 0 0,-1 0 0 0 0,0 2 0 0 0,-14 37 0 0 0,9-20 0 0 0,-7 17 14 0 0,2 0 0 0 0,-11 56 0 0 0,-5 82 51 0 0,15-83-52 0 0,-22 190-176 0 0,-10 61-39 0 0,42-331 232 0 0,1 3-5 0 0,-1 1-1 0 0,-1-1 0 0 0,-12 32 1 0 0,16-46 97 0 0,-6-13 33 0 0,3-1-141 0 0,0 1-1 0 0,1-1 1 0 0,0 0 0 0 0,1 0 0 0 0,0 1-1 0 0,1-1 1 0 0,1-14 0 0 0,-1-17 4 0 0,-3-114 46 0 0,33-298 0 0 0,-26 428-64 0 0,18-127 0 0 0,-15 116 0 0 0,2 1 0 0 0,14-38 0 0 0,-18 63-11 0 0,0 0 1 0 0,0 0-1 0 0,1 1 0 0 0,1 0 1 0 0,15-20-1 0 0,-19 27 8 0 0,0 0-1 0 0,1 1 0 0 0,0-1 1 0 0,0 1-1 0 0,0 0 1 0 0,0 0-1 0 0,0 0 1 0 0,1 0-1 0 0,-1 1 1 0 0,1-1-1 0 0,0 1 0 0 0,0 0 1 0 0,0 1-1 0 0,0-1 1 0 0,0 1-1 0 0,0 0 1 0 0,7 0-1 0 0,-1 1-1 0 0,1 1 1 0 0,0 0-1 0 0,-1 0 0 0 0,1 1 0 0 0,-1 1 1 0 0,0 0-1 0 0,12 5 0 0 0,75 37-61 0 0,-25-10 42 0 0,-36-19 55 0 0,0-2-1 0 0,1-1 0 0 0,0-2 1 0 0,59 9-1 0 0,-88-19-239 0 0,-1-1 1 0 0,0 0-1 0 0,1 0 0 0 0,-1-1 0 0 0,0 0 1 0 0,0-1-1 0 0,0 1 0 0 0,0-2 0 0 0,0 1 1 0 0,0-1-1 0 0,0 0 0 0 0,-1-1 0 0 0,1 0 1 0 0,-1 0-1 0 0,10-8 0 0 0,1-2-7427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4:54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26 413 1839 0 0,'-1'-1'83'0'0,"-3"-4"-38"0"0,1 1-1 0 0,0-1 1 0 0,1 0-1 0 0,-1 1 0 0 0,-2-7 1 0 0,0-6 11195 0 0,22 23-9926 0 0,-11-2-1143 0 0,1 0-1 0 0,-1 1 1 0 0,-1 0-1 0 0,1 0 1 0 0,-1 0-1 0 0,0 1 1 0 0,0 0-1 0 0,5 7 1 0 0,31 55 441 0 0,-37-60-560 0 0,40 86 340 0 0,-31-62-213 0 0,33 55 1 0 0,-43-82-192 0 0,3 4 126 0 0,-5-9-113 0 0,-1 0 0 0 0,0 0 0 0 0,0 0 0 0 0,0 0 0 0 0,1 0 0 0 0,-1 0 1 0 0,0 0-1 0 0,0 0 0 0 0,0 0 0 0 0,1 0 0 0 0,-1-1 0 0 0,0 1 0 0 0,0 0 1 0 0,0 0-1 0 0,1 0 0 0 0,-1 0 0 0 0,0 0 0 0 0,0 0 0 0 0,0 0 0 0 0,0 0 1 0 0,1-1-1 0 0,-1 1 0 0 0,0 0 0 0 0,0 0 0 0 0,0 0 0 0 0,0 0 0 0 0,0-1 1 0 0,0 1-1 0 0,1 0 0 0 0,-1 0 0 0 0,0 0 0 0 0,0-1 0 0 0,0 1 1 0 0,0 0-1 0 0,0 0 0 0 0,0 0 0 0 0,0-1 0 0 0,0 1 0 0 0,0 0 0 0 0,0 0 1 0 0,0 0-1 0 0,0-1 0 0 0,0 1 0 0 0,0 0 0 0 0,0 0 0 0 0,2-8-51 0 0,-1 1 0 0 0,0-1 0 0 0,0 0 0 0 0,-1 1 0 0 0,-1-15-1 0 0,-7-41-168 0 0,3 33 118 0 0,-7-51-225 0 0,-11-92-363 0 0,20 136 622 0 0,1 0 0 0 0,6-60 0 0 0,-3 95 85 0 0,-1-1-1 0 0,0 1 1 0 0,1 0 0 0 0,-1 0-1 0 0,1-1 1 0 0,-1 1 0 0 0,1 0-1 0 0,0 0 1 0 0,0 0 0 0 0,2-2 0 0 0,-2 4 4 0 0,0-1 0 0 0,0 1 0 0 0,0 0 1 0 0,1 1-1 0 0,-1-1 0 0 0,0 0 1 0 0,0 0-1 0 0,0 0 0 0 0,0 1 0 0 0,1-1 1 0 0,-1 1-1 0 0,0-1 0 0 0,0 1 1 0 0,0-1-1 0 0,2 2 0 0 0,-3-2-8 0 0,6 4 46 0 0,-1 0-1 0 0,1 0 1 0 0,-1 0 0 0 0,0 1-1 0 0,0-1 1 0 0,8 11-1 0 0,24 37 256 0 0,-23-31-183 0 0,29 47 295 0 0,-29-44-262 0 0,1-1 0 0 0,1 0 0 0 0,1-1-1 0 0,29 31 1 0 0,-45-52-162 0 0,0 0 0 0 0,0 0 0 0 0,0 0 1 0 0,0-1-1 0 0,0 1 0 0 0,1 0 0 0 0,-1 0 0 0 0,0-1 1 0 0,0 1-1 0 0,0 0 0 0 0,1-1 0 0 0,-1 1 1 0 0,0-1-1 0 0,1 0 0 0 0,-1 1 0 0 0,1-1 0 0 0,-1 0 1 0 0,0 0-1 0 0,1 0 0 0 0,1 0 0 0 0,-2-1-7 0 0,0 1-1 0 0,0 0 0 0 0,0-1 1 0 0,0 0-1 0 0,0 1 1 0 0,0-1-1 0 0,0 0 1 0 0,0 0-1 0 0,0 1 1 0 0,0-1-1 0 0,0 0 1 0 0,0 0-1 0 0,0 0 1 0 0,-1 0-1 0 0,1 0 0 0 0,0 0 1 0 0,-1 0-1 0 0,1-2 1 0 0,2-2-50 0 0,-1-1-1 0 0,-1 1 1 0 0,1-1 0 0 0,-1 0-1 0 0,0 1 1 0 0,0-1 0 0 0,-1 0-1 0 0,1-7 1 0 0,-4-41-404 0 0,0-76-659 0 0,2 81 798 0 0,0 32 163 0 0,1 1 0 0 0,0-1 0 0 0,1 0-1 0 0,1 1 1 0 0,6-25 0 0 0,-8 40 167 0 0,1 0 0 0 0,-1-1-1 0 0,0 1 1 0 0,1 0-1 0 0,-1-1 1 0 0,1 1 0 0 0,0 0-1 0 0,-1 0 1 0 0,1 0 0 0 0,0 0-1 0 0,0 0 1 0 0,0 0-1 0 0,0 0 1 0 0,0 0 0 0 0,0 0-1 0 0,0 0 1 0 0,0 0 0 0 0,0 0-1 0 0,1 0 1 0 0,-1 1 16 0 0,1 0-1 0 0,-1-1 1 0 0,0 1 0 0 0,0 0 0 0 0,0 0-1 0 0,0 0 1 0 0,1 0 0 0 0,-1 0 0 0 0,0 0-1 0 0,0 1 1 0 0,0-1 0 0 0,0 0-1 0 0,0 1 1 0 0,0-1 0 0 0,0 0 0 0 0,0 1-1 0 0,2 0 1 0 0,3 4 112 0 0,0-1-1 0 0,0 1 0 0 0,0 0 1 0 0,-1 0-1 0 0,6 7 0 0 0,-10-11-134 0 0,30 36 436 0 0,-2 2 0 0 0,-1 0-1 0 0,39 77 1 0 0,-59-100-808 0 0,1 1 816 0 0,12 18 0 0 0,-2-13-1769 0 0,-17-19 551 0 0,1-1 0 0 0,0 1 0 0 0,1-1 0 0 0,-1 0 0 0 0,4 2 0 0 0,5 1-4920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4:55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27 332 12551 0 0,'-1'-1'572'0'0,"-4"-11"-301"0"0,1 1 0 0 0,0-1 0 0 0,1 0-1 0 0,0-1 1 0 0,0 1 0 0 0,2 0 0 0 0,-1-1-1 0 0,2 1 1 0 0,0-1 0 0 0,0 1 0 0 0,3-14-1 0 0,-2 15-8 0 0,1 0-1 0 0,0 1 0 0 0,0-1 0 0 0,2 1 1 0 0,-1 0-1 0 0,1 0 0 0 0,0 0 0 0 0,1 1 1 0 0,1-1-1 0 0,-1 1 0 0 0,1 0 0 0 0,1 1 1 0 0,10-12-1 0 0,-15 18-190 0 0,0-1 0 0 0,1 1-1 0 0,-1 1 1 0 0,0-1 0 0 0,1 0 0 0 0,0 0 0 0 0,-1 1 0 0 0,1 0 0 0 0,0-1 0 0 0,0 1 0 0 0,0 0-1 0 0,0 1 1 0 0,0-1 0 0 0,0 0 0 0 0,0 1 0 0 0,0-1 0 0 0,5 1 0 0 0,-3 1-26 0 0,-1 0 0 0 0,1 0 0 0 0,-1 0 1 0 0,0 1-1 0 0,0-1 0 0 0,0 1 0 0 0,0 0 1 0 0,0 0-1 0 0,0 1 0 0 0,0-1 0 0 0,5 6 1 0 0,8 7 22 0 0,-1 2 0 0 0,0-1 1 0 0,-1 2-1 0 0,-2 0 1 0 0,1 1-1 0 0,-2 0 1 0 0,16 35-1 0 0,-25-49-53 0 0,0 1 0 0 0,-1 0 0 0 0,0 1 0 0 0,0-1 0 0 0,0 0 0 0 0,-1 1 0 0 0,0-1 0 0 0,0 1 0 0 0,-1-1 0 0 0,1 1 0 0 0,-2-1 0 0 0,1 1 0 0 0,-1-1 0 0 0,1 1-1 0 0,-2-1 1 0 0,1 0 0 0 0,-1 1 0 0 0,0-1 0 0 0,0 0 0 0 0,-1 0 0 0 0,0 0 0 0 0,0 0 0 0 0,0-1 0 0 0,-1 1 0 0 0,1-1 0 0 0,-1 0 0 0 0,-1 0 0 0 0,1 0 0 0 0,-7 5-1 0 0,6-6 10 0 0,0 0-1 0 0,0-1 1 0 0,-1 0-1 0 0,1 0 0 0 0,-1 0 1 0 0,0 0-1 0 0,1-1 1 0 0,-1 0-1 0 0,0 0 0 0 0,-1-1 1 0 0,1 1-1 0 0,0-1 1 0 0,-7 0-1 0 0,10-1-5 0 0,-1 0 0 0 0,0 0 0 0 0,0-1 0 0 0,0 0 0 0 0,0 1 0 0 0,0-1 0 0 0,1 0 0 0 0,-1-1 0 0 0,0 1 0 0 0,1-1 0 0 0,-1 1 0 0 0,1-1 0 0 0,-1 0-1 0 0,1 0 1 0 0,0-1 0 0 0,0 1 0 0 0,0-1 0 0 0,0 1 0 0 0,0-1 0 0 0,1 0 0 0 0,-5-6 0 0 0,1-2 8 0 0,-1 0-1 0 0,2 0 1 0 0,0-1 0 0 0,0 0 0 0 0,1 0-1 0 0,1 0 1 0 0,0 0 0 0 0,0 0-1 0 0,1-1 1 0 0,1 1 0 0 0,0-16-1 0 0,1 13-179 0 0,1 0 1 0 0,0 0-1 0 0,1 0 0 0 0,1 0 1 0 0,1 1-1 0 0,0-1 0 0 0,0 1 0 0 0,2 0 1 0 0,7-15-1 0 0,-10 23-659 0 0,0 1 0 0 0,1-1-1 0 0,0 1 1 0 0,0-1 0 0 0,0 1 0 0 0,8-6 0 0 0,3-2-5482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4:55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0 187 2303 0 0,'0'2'11504'0'0,"3"9"-10684"0"0,0-1 1 0 0,1 1-1 0 0,0-1 0 0 0,1 0 0 0 0,0 0 0 0 0,8 12 1 0 0,8 16-75 0 0,-3 1-388 0 0,-4-8-6 0 0,30 48 1 0 0,-44-78-346 0 0,0 0-1 0 0,1-1 1 0 0,-1 1 0 0 0,0 0-1 0 0,1-1 1 0 0,-1 1 0 0 0,1-1-1 0 0,-1 1 1 0 0,1-1 0 0 0,0 1 0 0 0,-1 0-1 0 0,1-1 1 0 0,-1 0 0 0 0,1 1-1 0 0,0-1 1 0 0,-1 1 0 0 0,1-1-1 0 0,0 0 1 0 0,0 0 0 0 0,-1 1 0 0 0,1-1-1 0 0,0 0 1 0 0,0 0 0 0 0,-1 0-1 0 0,1 0 1 0 0,1 0 0 0 0,0 0-3 0 0,-1-1-1 0 0,0 1 1 0 0,0-1 0 0 0,0 0 0 0 0,0 1 0 0 0,0-1 0 0 0,0 0-1 0 0,0 0 1 0 0,-1 1 0 0 0,1-1 0 0 0,0 0 0 0 0,0 0 0 0 0,0 0-1 0 0,-1 0 1 0 0,1-2 0 0 0,3-4-42 0 0,0 0 0 0 0,-1 0 1 0 0,-1-1-1 0 0,3-7 0 0 0,2-18-425 0 0,4-65 1 0 0,-9 69 381 0 0,2 0 1 0 0,0-1 0 0 0,9-28 0 0 0,-11 52 57 0 0,-2 5 19 0 0,1-1 1 0 0,-1 0-1 0 0,1 1 0 0 0,-1-1 0 0 0,1 0 0 0 0,0 1 1 0 0,0-1-1 0 0,0 1 0 0 0,0 0 0 0 0,2-3 1 0 0,-3 4 4 0 0,1 0 0 0 0,0 0 0 0 0,0 0 0 0 0,-1-1 0 0 0,1 1 0 0 0,0 0 0 0 0,-1 0 0 0 0,1 0 1 0 0,0 0-1 0 0,0 1 0 0 0,-1-1 0 0 0,1 0 0 0 0,0 0 0 0 0,0 0 0 0 0,-1 0 0 0 0,1 1 0 0 0,0-1 1 0 0,-1 0-1 0 0,1 1 0 0 0,-1-1 0 0 0,1 1 0 0 0,0 0 0 0 0,0-1 4 0 0,2 2 25 0 0,1 1 0 0 0,0 0-1 0 0,-1 0 1 0 0,0 0 0 0 0,0 0 0 0 0,0 1-1 0 0,0-1 1 0 0,0 1 0 0 0,4 7 0 0 0,1 5 93 0 0,7 21 0 0 0,-3-8 17 0 0,-3-9-36 0 0,1-1-1 0 0,1 0 1 0 0,0 0-1 0 0,1-2 1 0 0,24 28 0 0 0,-34-43-99 0 0,-1 0 0 0 0,1 0 1 0 0,0-1-1 0 0,0 1 0 0 0,0-1 1 0 0,0 1-1 0 0,0-1 0 0 0,0 0 1 0 0,0 0-1 0 0,0 0 0 0 0,1 0 1 0 0,-1 0-1 0 0,0 0 0 0 0,1-1 1 0 0,-1 1-1 0 0,1-1 0 0 0,-1 1 1 0 0,1-1-1 0 0,-1 0 0 0 0,0 0 1 0 0,1 0-1 0 0,-1 0 0 0 0,5-2 1 0 0,-3 1-11 0 0,-1-1 0 0 0,0 1 1 0 0,0-1-1 0 0,0 0 0 0 0,0 0 1 0 0,0 0-1 0 0,-1 0 0 0 0,1-1 1 0 0,0 1-1 0 0,-1-1 0 0 0,0 1 1 0 0,1-1-1 0 0,-1 0 0 0 0,-1 0 1 0 0,4-6-1 0 0,3-6-83 0 0,-2 0-1 0 0,0-1 1 0 0,8-32 0 0 0,2-51-555 0 0,-11 62 379 0 0,16-59 1 0 0,-20 94 265 0 0,-1 0-1 0 0,1 0 1 0 0,0 1-1 0 0,0-1 1 0 0,0 0-1 0 0,0 1 1 0 0,0-1-1 0 0,0 1 1 0 0,0-1-1 0 0,1 1 1 0 0,-1-1-1 0 0,1 1 1 0 0,-1 0-1 0 0,3-2 1 0 0,-1 2 38 0 0,-1 1 0 0 0,0 0 1 0 0,1 0-1 0 0,-1 0 0 0 0,0 0 1 0 0,1 1-1 0 0,-1-1 0 0 0,0 1 0 0 0,0-1 1 0 0,1 1-1 0 0,-1 0 0 0 0,0 0 0 0 0,0 0 1 0 0,0 0-1 0 0,0 0 0 0 0,0 0 1 0 0,0 1-1 0 0,0-1 0 0 0,0 1 0 0 0,1 1 1 0 0,7 6 131 0 0,-1 1 0 0 0,10 12 0 0 0,-16-19-165 0 0,102 150-945 0 0,-101-147-4029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4:55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43 11519 0 0,'-27'-9'512'0'0,"17"6"96"0"0,-1-1-480 0 0,1-1-128 0 0,1 1 0 0 0,-4-5 5408 0 0,21 5-5552 0 0,3 1 24 0 0,2 1-1128 0 0,1 2-232 0 0,14 0-48 0 0,-5 2-8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4:56.3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5063 0 0,'-1'8'451'0'0,"-1"32"-555"0"0,3-26 1900 0 0,0 0 1 0 0,5 19-1 0 0,12 28 4243 0 0,-5-24-4989 0 0,-13-36-1077 0 0,41 110 2344 0 0,91 171 0 0 0,-85-191-3486 0 0,-43-85-1950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4:56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4 247 11455 0 0,'0'0'1040'0'0,"-4"-14"-740"0"0,5 12-150 0 0,-1 0-1 0 0,1 0 0 0 0,-1 0 1 0 0,1 0-1 0 0,-1 0 0 0 0,1 0 0 0 0,0 1 1 0 0,0-1-1 0 0,0 0 0 0 0,0 1 1 0 0,0-1-1 0 0,2-1 0 0 0,17-19 1094 0 0,-18 19-1127 0 0,11-8 178 0 0,1 0 0 0 0,0 0 0 0 0,0 1 0 0 0,1 1 0 0 0,0 1 0 0 0,0 0 0 0 0,1 1 0 0 0,28-9 0 0 0,-41 15-257 0 0,1 0 0 0 0,-1 0 1 0 0,0 0-1 0 0,0 1 1 0 0,1-1-1 0 0,-1 1 1 0 0,0 0-1 0 0,1 0 1 0 0,-1 0-1 0 0,0 0 0 0 0,1 1 1 0 0,-1-1-1 0 0,0 1 1 0 0,1 0-1 0 0,-1 0 1 0 0,0 0-1 0 0,0 1 1 0 0,0-1-1 0 0,0 1 0 0 0,0-1 1 0 0,4 4-1 0 0,-3-1 84 0 0,1 1-1 0 0,-1-1 0 0 0,-1 1 0 0 0,1-1 0 0 0,-1 1 1 0 0,0 0-1 0 0,0 1 0 0 0,0-1 0 0 0,-1 0 1 0 0,0 1-1 0 0,3 7 0 0 0,3 17 251 0 0,-5-18-268 0 0,0 0-1 0 0,1-1 0 0 0,0 1 1 0 0,0-1-1 0 0,2 0 1 0 0,11 19-1 0 0,-13-24-63 0 0,1 0-1 0 0,-1-1 1 0 0,1 0-1 0 0,1 1 1 0 0,10 7-1 0 0,-14-12-26 0 0,0 0-1 0 0,0 0 1 0 0,0 0 0 0 0,1 0-1 0 0,-1 0 1 0 0,0 0-1 0 0,1 0 1 0 0,-1-1 0 0 0,1 1-1 0 0,-1-1 1 0 0,0 0-1 0 0,1 0 1 0 0,-1 0 0 0 0,1 0-1 0 0,-1 0 1 0 0,1 0-1 0 0,-1-1 1 0 0,1 1 0 0 0,-1-1-1 0 0,4-1 1 0 0,-1 0 18 0 0,0-1 1 0 0,0 1 0 0 0,-1-1-1 0 0,1 0 1 0 0,-1 0 0 0 0,0-1-1 0 0,0 1 1 0 0,0-1-1 0 0,0 0 1 0 0,-1 0 0 0 0,1 0-1 0 0,-1 0 1 0 0,0-1-1 0 0,0 0 1 0 0,-1 1 0 0 0,0-1-1 0 0,1 0 1 0 0,-2 0 0 0 0,1 0-1 0 0,0 0 1 0 0,-1-1-1 0 0,1-9 1 0 0,-1 6 25 0 0,0-1 1 0 0,0 0-1 0 0,-2 0 1 0 0,1 0-1 0 0,-1 0 1 0 0,0 0-1 0 0,-1 0 0 0 0,-1 0 1 0 0,1 1-1 0 0,-1-1 1 0 0,-7-13-1 0 0,6 14-31 0 0,-1 1-1 0 0,0 0 1 0 0,0 0-1 0 0,-1 0 1 0 0,0 0 0 0 0,-1 1-1 0 0,0 0 1 0 0,0 1-1 0 0,0-1 1 0 0,-16-9-1 0 0,18 13-27 0 0,0 0 0 0 0,1 1-1 0 0,-1 0 1 0 0,0 0 0 0 0,0 0-1 0 0,0 1 1 0 0,-1 0 0 0 0,1 0 0 0 0,0 0-1 0 0,-1 1 1 0 0,1-1 0 0 0,0 1-1 0 0,-1 1 1 0 0,1-1 0 0 0,0 1-1 0 0,0 0 1 0 0,-1 0 0 0 0,1 0-1 0 0,0 1 1 0 0,0-1 0 0 0,-6 4-1 0 0,2-1-113 0 0,1 1 0 0 0,0 0 0 0 0,0 0 0 0 0,-13 12 0 0 0,17-13-417 0 0,1 0 1 0 0,-1 0-1 0 0,-5 8 0 0 0,7-9-464 0 0,0 0 0 0 0,0 1 1 0 0,1-1-1 0 0,-1 0 0 0 0,1 0 0 0 0,-1 7 0 0 0,0 2-5246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2:07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12551 0 0,'0'0'1360'0'0,"-9"1"-456"0"0,2 2 808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4:57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1 220 5063 0 0,'0'0'14566'0'0,"7"2"-13284"0"0,0 0-1084 0 0,-1 1-1 0 0,0-1 0 0 0,0 1 1 0 0,0 1-1 0 0,0-1 1 0 0,-1 1-1 0 0,1 0 0 0 0,-1 0 1 0 0,0 1-1 0 0,0-1 0 0 0,-1 1 1 0 0,7 9-1 0 0,5 8 104 0 0,23 44 0 0 0,-24-37-160 0 0,16 30 9 0 0,-30-58 31 0 0,-3-4-167 0 0,1 1 0 0 0,-1-1 0 0 0,1 0 0 0 0,0 0 0 0 0,0 0 0 0 0,0 0 0 0 0,0 0 0 0 0,0-7 0 0 0,0 3-4 0 0,-6-28-28 0 0,2 0 0 0 0,2 0 0 0 0,1-36 0 0 0,2 44-6 0 0,2 0 0 0 0,1 1 0 0 0,1 0 0 0 0,13-43 0 0 0,-16 64-390 0 0,0 1 1 0 0,1 0-1 0 0,0-1 0 0 0,0 1 0 0 0,0 0 0 0 0,0 0 1 0 0,1 0-1 0 0,-1 0 0 0 0,1 0 0 0 0,0 1 0 0 0,0-1 0 0 0,0 1 1 0 0,8-6-1 0 0,-4 6-1769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4:57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1 8751 0 0,'0'0'674'0'0,"-8"4"-412"0"0,-1 1 1379 0 0,0 0-1 0 0,1 1 0 0 0,-1 0 0 0 0,1 0 0 0 0,-11 12 1 0 0,17-17-1510 0 0,0 1 1 0 0,1 0-1 0 0,-1 0 1 0 0,1 0 0 0 0,-1 0-1 0 0,1 1 1 0 0,0-1-1 0 0,0 0 1 0 0,0 0 0 0 0,0 1-1 0 0,0-1 1 0 0,0 1 0 0 0,0-1-1 0 0,1 1 1 0 0,0-1-1 0 0,-1 1 1 0 0,1-1 0 0 0,0 1-1 0 0,0-1 1 0 0,0 1-1 0 0,1-1 1 0 0,-1 1 0 0 0,0-1-1 0 0,1 1 1 0 0,0-1 0 0 0,0 1-1 0 0,1 2 1 0 0,2 3-82 0 0,1 0-1 0 0,0-1 1 0 0,0 1 0 0 0,0-2-1 0 0,1 1 1 0 0,11 9 0 0 0,42 29 291 0 0,-45-35-141 0 0,1 1 0 0 0,-1 0 0 0 0,-1 0 0 0 0,14 17 0 0 0,-25-27-138 0 0,0 1 0 0 0,-1 0 0 0 0,1 1 0 0 0,-1-1-1 0 0,0 0 1 0 0,0 0 0 0 0,0 0 0 0 0,0 1 0 0 0,0-1 0 0 0,0 1 0 0 0,0-1-1 0 0,-1 1 1 0 0,1-1 0 0 0,-1 1 0 0 0,0-1 0 0 0,0 1 0 0 0,0-1 0 0 0,0 1 0 0 0,0-1-1 0 0,0 1 1 0 0,-1-1 0 0 0,1 1 0 0 0,-1-1 0 0 0,0 1 0 0 0,0-1 0 0 0,0 0-1 0 0,0 1 1 0 0,0-1 0 0 0,0 0 0 0 0,-3 3 0 0 0,1 0 15 0 0,-1-1-1 0 0,0 1 1 0 0,0-1 0 0 0,-1 0 0 0 0,1-1 0 0 0,-1 1-1 0 0,0-1 1 0 0,0 0 0 0 0,0 0 0 0 0,0 0 0 0 0,0-1-1 0 0,-6 2 1 0 0,4-1-87 0 0,0-1-1 0 0,-1-1 1 0 0,1 1 0 0 0,0-1-1 0 0,-1-1 1 0 0,1 1 0 0 0,0-1-1 0 0,-1-1 1 0 0,-12-1 0 0 0,15 1-1647 0 0,-1-1-1 0 0,1 0 1 0 0,0 1 0 0 0,-9-5 0 0 0,2-2-6702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9:17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1095 3221 5983 0 0,'0'0'464'0'0,"-1"1"-305"0"0,-13 10 10916 0 0,3-9-4501 0 0,8-2-6002 0 0,0 0 1 0 0,0 0-1 0 0,1 0 1 0 0,-1-1-1 0 0,0 1 1 0 0,0-1-1 0 0,-2-1 1 0 0,-4-2-337 0 0,0-1 1 0 0,1 1-1 0 0,-12-9 0 0 0,-102-86 1547 0 0,60 47-1499 0 0,-90-70 36 0 0,131 105-320 0 0,0 0 0 0 0,1-2 0 0 0,1 0 0 0 0,-25-34 0 0 0,8 0 0 0 0,2-3 0 0 0,2 0 0 0 0,3-3 0 0 0,3 0 0 0 0,-23-75 0 0 0,-21-122 32 0 0,59 199-21 0 0,3 0-1 0 0,-1-92 1 0 0,10 82-11 0 0,2 0 0 0 0,4 0 0 0 0,3 0 0 0 0,28-103 0 0 0,14 11 0 0 0,-36 119 0 0 0,39-72 0 0 0,0 16 0 0 0,102-158 0 0 0,-119 204 0 0 0,63-65 0 0 0,-73 89 0 0 0,0 0 0 0 0,2 2 0 0 0,53-34 0 0 0,44-25 11 0 0,-72 45 10 0 0,105-54 0 0 0,153-45-82 0 0,-271 121 61 0 0,4-3 0 0 0,0 2 0 0 0,2 2 0 0 0,61-11 0 0 0,228-3 0 0 0,-274 28 0 0 0,0 4 0 0 0,71 12 0 0 0,127 28 0 0 0,-212-31 0 0 0,-1 1 0 0 0,0 3 0 0 0,58 27 0 0 0,-52-17 0 0 0,-1 2 0 0 0,73 52 0 0 0,43 53 0 0 0,-144-112 0 0 0,0 0 0 0 0,-1 2 0 0 0,-1 1 0 0 0,-1 0 0 0 0,22 33 0 0 0,72 140 136 0 0,-2 52-120 0 0,-96-207-16 0 0,-1 1 0 0 0,-3 1 0 0 0,14 65 0 0 0,-3 99 0 0 0,-25-201 0 0 0,4 49 0 0 0,-8 97 0 0 0,-15 13 64 0 0,10-122-47 0 0,-3 20 87 0 0,-3-1-1 0 0,-29 79 1 0 0,41-134-104 0 0,-10 20 0 0 0,4-9 0 0 0,4-10 0 0 0,1 0 0 0 0,-1 0 0 0 0,-1-1 0 0 0,0 1 0 0 0,-7 7 0 0 0,-55 77 0 0 0,42-60 0 0 0,-27 38 0 0 0,27-39 0 0 0,19-24 0 0 0,0 0 0 0 0,-9 15 0 0 0,4-6 0 0 0,1-1 0 0 0,-2-1 0 0 0,-20 20 0 0 0,-3-2 0 0 0,23-22 0 0 0,0 1 0 0 0,-18 22 0 0 0,24-26 0 0 0,-1 1 0 0 0,-15 13 0 0 0,2-1 0 0 0,-24 25 0 0 0,-13 24 0 0 0,41-50 0 0 0,-10 13 0 0 0,23-28 0 0 0,-1 2 0 0 0,-5 11 0 0 0,-4 4 0 0 0,10-14 0 0 0,-8 16 0 0 0,-3 17 0 0 0,10-30 0 0 0,-2 9 0 0 0,6-11 0 0 0,-1-1 0 0 0,2 0 0 0 0,0 1 0 0 0,2 0 0 0 0,1 0 0 0 0,0-2 0 0 0,1 1 0 0 0,-2-4 0 0 0,1-1 0 0 0,-1 1 0 0 0,1 0 0 0 0,0-1 0 0 0,0 1 0 0 0,0-1 0 0 0,1 0 0 0 0,-1 0 0 0 0,1 0 0 0 0,0 0 0 0 0,0-1 0 0 0,6 3 0 0 0,-1 2-18 0 0,1 0 0 0 0,-1 1 0 0 0,0 0 0 0 0,-1 0 0 0 0,13 17 0 0 0,-3-5-18 0 0,76 77 67 0 0,-36-44-21 0 0,14 14 69 0 0,-60-54-77 0 0,-2 1-1 0 0,0 0 1 0 0,0 1-1 0 0,-1 0 1 0 0,7 18-1 0 0,30 84 12 0 0,-30-71-11 0 0,-9-25-2 0 0,-1-1 0 0 0,6 40 0 0 0,-7-30 0 0 0,-5-30 0 0 0,0 0 0 0 0,0 1 0 0 0,0-1 0 0 0,1 0 0 0 0,-1 1 0 0 0,0-1 0 0 0,0 0 0 0 0,0 1 0 0 0,0-1 0 0 0,0 0 0 0 0,0 1 0 0 0,0-1 0 0 0,0 0 0 0 0,-1 1 0 0 0,1-1 0 0 0,0 0 0 0 0,0 1 0 0 0,0-1 0 0 0,0 0 0 0 0,0 1 0 0 0,-1-1 0 0 0,1 0 0 0 0,0 0 0 0 0,0 1 0 0 0,0-1 0 0 0,-1 0 0 0 0,1 0 0 0 0,0 1 0 0 0,0-1 0 0 0,-1 0 0 0 0,1 0 0 0 0,0 1 0 0 0,0-1 0 0 0,-1 0 0 0 0,1 0 0 0 0,0 0 0 0 0,-1 0 0 0 0,1 0 0 0 0,0 0 0 0 0,-1 1 0 0 0,1-1 0 0 0,0 0 0 0 0,-1 0 0 0 0,-12-2 0 0 0,12 1 0 0 0,-20-4 0 0 0,1-2 0 0 0,-1-1 0 0 0,2 0 0 0 0,-33-19 0 0 0,-71-54 0 0 0,111 72 0 0 0,-82-68 0 0 0,11 9 0 0 0,60 50 0 0 0,-1 0 0 0 0,0 1 0 0 0,-33-16 0 0 0,31 18 0 0 0,-26-19 0 0 0,-3-2 0 0 0,46 30 0 0 0,0-1 0 0 0,1 0 0 0 0,0 0 0 0 0,0-1 0 0 0,-13-16 0 0 0,-14-15 0 0 0,18 21 0 0 0,12 12 0 0 0,0 1 0 0 0,0-1 0 0 0,0 2 0 0 0,0-1 0 0 0,-10-6 0 0 0,8 7 0 0 0,0 3 0 0 0,-2 2 0 0 0,2 4 0 0 0,5-2-3 0 0,0 1 0 0 0,0-1 0 0 0,0 0 0 0 0,0 1 0 0 0,1 0 0 0 0,0-1 0 0 0,-1 1 0 0 0,1 0 0 0 0,1-1 0 0 0,-1 1 0 0 0,1 0 0 0 0,-1 0 0 0 0,1 0 0 0 0,0 0 0 0 0,0 0 0 0 0,2 6 0 0 0,0 4-1 0 0,0-1 0 0 0,1 0 0 0 0,7 18 0 0 0,33 76 50 0 0,12 39-25 0 0,69 218-21 0 0,-114-332 0 0 0,-1 0 0 0 0,-2 0 0 0 0,7 65 0 0 0,-13-86 0 0 0,0 0 0 0 0,-1-1 0 0 0,0 1 0 0 0,0 0 0 0 0,-1 0 0 0 0,-1-1 0 0 0,0 1 0 0 0,0 0 0 0 0,-6 14 0 0 0,8-24 0 0 0,0 0 0 0 0,-1 0 0 0 0,1 1 0 0 0,-1-1 0 0 0,1 0 0 0 0,-1 0 0 0 0,1 0 0 0 0,-1 0 0 0 0,0 0 0 0 0,0 0 0 0 0,0 0 0 0 0,1 0 0 0 0,-1 0 0 0 0,0 0 0 0 0,0-1 0 0 0,-2 2 0 0 0,-1 1 0 0 0,1-1 0 0 0,0 1 0 0 0,0-1 0 0 0,0 0 0 0 0,0 0 0 0 0,0 0 0 0 0,-1-1 0 0 0,1 1 0 0 0,-1-1 0 0 0,1 0 0 0 0,-1 0 0 0 0,1 0 0 0 0,-1 0 0 0 0,0 0 0 0 0,1-1 0 0 0,-1 0 0 0 0,-6 0 0 0 0,3 0 0 0 0,1-1 0 0 0,-1-1 0 0 0,1 1 0 0 0,0-1 0 0 0,-1 0 0 0 0,1 0 0 0 0,-7-5 0 0 0,6 3 0 0 0,0 0 0 0 0,0-1 0 0 0,1 0 0 0 0,-1-1 0 0 0,1 0 0 0 0,1 0 0 0 0,-1 0 0 0 0,1 0 0 0 0,0-1 0 0 0,0 0 0 0 0,-6-12 0 0 0,-3-9 0 0 0,-17-50 0 0 0,30 75 0 0 0,-24-70 0 0 0,-20-98 0 0 0,34 102 0 0 0,-3-135 0 0 0,12 154 0 0 0,-12-87 0 0 0,14 135 0 0 0,-1-1 0 0 0,0-1 0 0 0,0 1 0 0 0,0 0 0 0 0,0-1 0 0 0,0 1 0 0 0,0 0 0 0 0,-1-1 0 0 0,0 1 0 0 0,0 0 0 0 0,-3-5 0 0 0,0 4 0 0 0,-2 2 0 0 0,0 3 0 0 0,5-1 0 0 0,0 1 0 0 0,0-1 0 0 0,1 1 0 0 0,-1-1 0 0 0,1 1 0 0 0,-1 0 0 0 0,0 0 0 0 0,1 0 0 0 0,-1 0 0 0 0,1 0 0 0 0,0 0 0 0 0,-1 0 0 0 0,1 0 0 0 0,0 1 0 0 0,0-1 0 0 0,0 0 0 0 0,0 1 0 0 0,0-1 0 0 0,0 1 0 0 0,0 0 0 0 0,0-1 0 0 0,0 3 0 0 0,-1-1 0 0 0,-14 34 0 0 0,1 0 0 0 0,-9 39 0 0 0,-18 83 0 0 0,-12 37 0 0 0,-156 308 0 0 0,189-459 0 0 0,-3-1 0 0 0,-1-1 0 0 0,-2-2 0 0 0,-58 68 0 0 0,79-102 0 0 0,-8 9 0 0 0,-1 0 0 0 0,-1-1 0 0 0,-27 20 0 0 0,37-31 0 0 0,1-1 0 0 0,-1 0 0 0 0,1 0 0 0 0,-1-1 0 0 0,0 1 0 0 0,0-1 0 0 0,-8 1 0 0 0,10-2 0 0 0,0-1 0 0 0,0 1 0 0 0,0-1 0 0 0,0 0 0 0 0,1-1 0 0 0,-1 1 0 0 0,0-1 0 0 0,0 1 0 0 0,0-1 0 0 0,1 0 0 0 0,-1-1 0 0 0,-7-2 0 0 0,7 1 0 0 0,-1 0 0 0 0,1 0 0 0 0,0-1 0 0 0,0 1 0 0 0,0-1 0 0 0,0 0 0 0 0,1 0 0 0 0,-1-1 0 0 0,1 1 0 0 0,0-1 0 0 0,-3-7 0 0 0,-3-5 0 0 0,-11-35 0 0 0,15 33 0 0 0,0 0 0 0 0,2 0 0 0 0,0 0 0 0 0,1 0 0 0 0,0-34 0 0 0,15-97 0 0 0,-9 114 0 0 0,3-5 0 0 0,2 0 0 0 0,1 0 0 0 0,21-51 0 0 0,25-32 0 0 0,-19 46 0 0 0,29-63 0 0 0,25-61 0 0 0,-48 91 0 0 0,-37 96 0 0 0,0-3 0 0 0,6-25 0 0 0,-11 36 0 0 0,-3 0 0 0 0,-5 3 0 0 0,7 3 0 0 0,0 1 0 0 0,-1 0 0 0 0,1-1 0 0 0,-1 1 0 0 0,1 0 0 0 0,-1 0 0 0 0,1 0 0 0 0,0-1 0 0 0,-1 1 0 0 0,1 0 0 0 0,-1 0 0 0 0,1 0 0 0 0,-1 0 0 0 0,1 0 0 0 0,-1 0 0 0 0,1 0 0 0 0,-1 0 0 0 0,1 0 0 0 0,-1 0 0 0 0,1 0 0 0 0,-1 0 0 0 0,1 0 0 0 0,-1 0 0 0 0,1 0 0 0 0,-1 1 0 0 0,1-1 0 0 0,-1 0 0 0 0,1 0 0 0 0,0 1 0 0 0,-1-1 0 0 0,1 0 0 0 0,-1 1 0 0 0,0 0 0 0 0,-14 7 0 0 0,0 0 0 0 0,1 1 0 0 0,0 1 0 0 0,0 0 0 0 0,1 1 0 0 0,-16 17 0 0 0,-64 83 0 0 0,77-91 0 0 0,-64 90 0 0 0,11-12 0 0 0,-111 115 0 0 0,54-64 0 0 0,27-31 0 0 0,62-74 0 0 0,14-16 0 0 0,-1-1 0 0 0,-39 34 0 0 0,48-50 0 0 0,14-11 0 0 0,1 1 0 0 0,-1-1 0 0 0,1 0 0 0 0,-1 1 0 0 0,0-1 0 0 0,1 0 0 0 0,-1 1 0 0 0,0-1 0 0 0,1 0 0 0 0,-1 0 0 0 0,0 0 0 0 0,1 0 0 0 0,-1 0 0 0 0,0 0 0 0 0,0 0 0 0 0,1 0 0 0 0,-1 0 0 0 0,0 0 0 0 0,1 0 0 0 0,-1 0 0 0 0,0 0 0 0 0,1-1 0 0 0,-1 1 0 0 0,0 0 0 0 0,1 0 0 0 0,-1-1 0 0 0,0 1 0 0 0,1 0 0 0 0,-1-1 0 0 0,1 1 0 0 0,-1-1 0 0 0,1 1 0 0 0,-1-1 0 0 0,1 1 0 0 0,-2-2 0 0 0,-5-13 0 0 0,7 15 0 0 0,-2-7 0 0 0,1-1 0 0 0,0 1 0 0 0,0 0 0 0 0,1 0 0 0 0,0 0 0 0 0,0-1 0 0 0,1 1 0 0 0,-1 0 0 0 0,4-12 0 0 0,3-7 0 0 0,13-31 0 0 0,-8 25 0 0 0,7-14 0 0 0,2 0 0 0 0,47-74 0 0 0,-62 110 0 0 0,117-204 0 0 0,-18 12 0 0 0,-84 162 0 0 0,-18 34 0 0 0,-1 3 0 0 0,-1-1 0 0 0,1 1 0 0 0,-1 0 0 0 0,0-1 0 0 0,1 1 0 0 0,-2-1 0 0 0,1 0 0 0 0,0 1 0 0 0,-1-1 0 0 0,1-7 0 0 0,-2 4 0 0 0,-2 1 0 0 0,-4 1 0 0 0,5 4 0 0 0,0 0 0 0 0,-1 1 0 0 0,1-1 0 0 0,0 0 0 0 0,-1 1 0 0 0,1-1 0 0 0,-1 1 0 0 0,1 0 0 0 0,-1 0 0 0 0,1 0 0 0 0,-1 0 0 0 0,1 1 0 0 0,-1-1 0 0 0,1 0 0 0 0,-1 1 0 0 0,1 0 0 0 0,-1 0 0 0 0,1 0 0 0 0,0 0 0 0 0,0 0 0 0 0,-1 0 0 0 0,1 0 0 0 0,-2 3 0 0 0,-7 1 0 0 0,-19 12 0 0 0,1 1 0 0 0,0 1 0 0 0,2 2 0 0 0,-31 28 0 0 0,11-9 0 0 0,-16 11 0 0 0,-121 76 0 0 0,114-84 0 0 0,-32 17 0 0 0,83-50 0 0 0,0-1 0 0 0,0-1 0 0 0,-32 8 0 0 0,14-6 0 0 0,-1-2 0 0 0,0-2 0 0 0,-75 2 0 0 0,97-8 0 0 0,1-1 0 0 0,-1 0 0 0 0,1-1 0 0 0,0-1 0 0 0,-1-1 0 0 0,1 0 0 0 0,1-1 0 0 0,-1 0 0 0 0,1-1 0 0 0,0-1 0 0 0,0 0 0 0 0,-20-15 0 0 0,26 17 0 0 0,-23-19 0 0 0,-34-32 0 0 0,55 44 0 0 0,0-1 0 0 0,0 0 0 0 0,1 0 0 0 0,1-1 0 0 0,0 0 0 0 0,1-1 0 0 0,1 1 0 0 0,0-1 0 0 0,1-1 0 0 0,0 1 0 0 0,-3-27 0 0 0,6 31 0 0 0,2 0 0 0 0,-1 0 0 0 0,1-1 0 0 0,1 1 0 0 0,0 0 0 0 0,1 0 0 0 0,0 0 0 0 0,7-21 0 0 0,-7 25 0 0 0,1 0 0 0 0,0 0 0 0 0,1 0 0 0 0,-1 1 0 0 0,1-1 0 0 0,1 1 0 0 0,-1 0 0 0 0,1 0 0 0 0,0 0 0 0 0,0 1 0 0 0,1 0 0 0 0,0 0 0 0 0,0 0 0 0 0,7-4 0 0 0,9-5 0 0 0,-15 9 0 0 0,0 0 0 0 0,0 1 0 0 0,0 0 0 0 0,0 1 0 0 0,9-3 0 0 0,-4 2 0 0 0,12-4 0 0 0,43-7 0 0 0,25 8 0 0 0,-58 6 0 0 0,39-7 0 0 0,-23-7 0 0 0,7-1 0 0 0,-41 12 0 0 0,0 0 0 0 0,-1-1 0 0 0,18-8 0 0 0,-18 6 0 0 0,0 1 0 0 0,1 1 0 0 0,18-3 0 0 0,-25 6 0 0 0,0 0 0 0 0,0 0 0 0 0,0 0 0 0 0,0-1 0 0 0,-1-1 0 0 0,12-5 0 0 0,-13 4 0 0 0,1 0 0 0 0,-2-1 0 0 0,1 0 0 0 0,0 0 0 0 0,6-8 0 0 0,6-6 0 0 0,-9 9-56 0 0,0-1 0 0 0,-1 1 0 0 0,0-1 0 0 0,0-1 0 0 0,-2 0-1 0 0,1 0 1 0 0,5-16 0 0 0,-2 6-63 0 0,-9 20-528 0 0,0 0 1 0 0,0 0-1 0 0,0 0 0 0 0,0 1 1 0 0,4-5-1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9:30.397"/>
    </inkml:context>
    <inkml:brush xml:id="br0">
      <inkml:brushProperty name="width" value="0.2" units="cm"/>
      <inkml:brushProperty name="height" value="0.2" units="cm"/>
      <inkml:brushProperty name="color" value="#AE198D"/>
      <inkml:brushProperty name="inkEffects" value="galaxy"/>
      <inkml:brushProperty name="anchorX" value="3779.29468"/>
      <inkml:brushProperty name="anchorY" value="-626.62604"/>
      <inkml:brushProperty name="scaleFactor" value="0.5"/>
    </inkml:brush>
  </inkml:definitions>
  <inkml:trace contextRef="#ctx0" brushRef="#br0">13 3272 7831 0 0,'-10'14'7139'0'0,"10"-7"-5936"0"0,1 0-403 0 0,4 1 121 0 0,3-1 31 0 0,4 0-60 0 0,3-2-31 0 0,4-3-82 0 0,4-2-131 0 0,2-4-64 0 0,3-1-144 0 0,2-4-55 0 0,2-1-137 0 0,2-1 0 0 0,0-2-59 0 0,1-2-9 0 0,0 0-38 0 0,1-1 7 0 0,0-1-5 0 0,0 1-9 0 0,2 0-7 0 0,-1 1-74 0 0,1 1 58 0 0,0-1 54 0 0,-1 0-54 0 0,-1 0-54 0 0,-1 0 54 0 0,-1 0 54 0 0,0-1-92 0 0,-2-1 89 0 0,-1-1-8 0 0,-1 0 39 0 0,-1 1 49 0 0,0-1-30 0 0,-2-1-5 0 0,0-1-16 0 0,0 1-34 0 0,-2-2-12 0 0,0-2-55 0 0,0-3 50 0 0,-1-2-55 0 0,1-4-22 0 0,-1-1 5 0 0,0-3-5 0 0,2-1-75 0 0,-3 2 97 0 0,-2 4-108 0 0,-3 3 33 0 0,-2 3-11 0 0,2-1 0 0 0,1-2 0 0 0,0-1 0 0 0,1-1 0 0 0,0 1 0 0 0,0 2 0 0 0,-3 3 0 0 0,-2 4 0 0 0,-2 3 75 0 0,0 2-97 0 0,-2 1 33 0 0,-2 3-11 0 0,-3 2 0 0 0,-2 3 0 0 0,-1 3 0 0 0,-2 1 0 0 0,-3 6 0 0 0,-3 4 0 0 0,-5 7 0 0 0,-5 7 0 0 0,-8 6 0 0 0,-6 7 75 0 0,-2 2-97 0 0,-2-2 117 0 0,-5 5-119 0 0,1-3 120 0 0,0-2-120 0 0,-4 3 111 0 0,2-3-109 0 0,1-2 33 0 0,-3 3-11 0 0,-2 2 0 0 0,-2 2 0 0 0,1 0 0 0 0,0-2 0 0 0,3-2 0 0 0,7-5 0 0 0,5-6 0 0 0,7-5 0 0 0,4-5 0 0 0,3-1 0 0 0,2-2 0 0 0,3-4 0 0 0,2-2 0 0 0,3-3-84 0 0,1-1 33 0 0,2-3-14 0 0,0-2-18 0 0,2-4 99 0 0,1-1-122 0 0,2-2 132 0 0,4-4-123 0 0,5-3 121 0 0,8-6-139 0 0,7-6 70 0 0,9-8 52 0 0,7-6-93 0 0,7-7 108 0 0,6-5-108 0 0,-2 1 108 0 0,-4 4-33 0 0,3-2 11 0 0,1-2 0 0 0,0-1 0 0 0,0 1 0 0 0,-1 0 0 0 0,-7 6 0 0 0,-7 8 0 0 0,-4 2 0 0 0,-4 4 0 0 0,-1 3 0 0 0,-5 6 0 0 0,-4 5 0 0 0,-3 5 0 0 0,-2 4 0 0 0,-4 3 0 0 0,-1 3 0 0 0,-2 3 0 0 0,-1 2 0 0 0,-2 2 0 0 0,1 4 0 0 0,0 2-75 0 0,-2 3 97 0 0,-1 4-33 0 0,-2 5 11 0 0,-2 6 0 0 0,0 0 0 0 0,-2-1 0 0 0,-2 2 0 0 0,-2 3 75 0 0,-2 3-97 0 0,-2 3 108 0 0,-2 4-33 0 0,-1-2-64 0 0,1-3 97 0 0,-1 2-14 0 0,0 0-14 0 0,-1 1-66 0 0,0 2 103 0 0,-1-1-35 0 0,1 0-72 0 0,0-2 24 0 0,0 0 63 0 0,-1-3-22 0 0,2-6-64 0 0,1-4 22 0 0,0-4 64 0 0,-1-1-97 0 0,1-1 33 0 0,-1-2 64 0 0,0-1-97 0 0,2-2 33 0 0,0 1-11 0 0,1 0 0 0 0,0 0 0 0 0,2-2 0 0 0,1 0 0 0 0,1-2 0 0 0,0 1 0 0 0,-1 1 0 0 0,0 1 0 0 0,-1 2 0 0 0,1 0 0 0 0,1 0 0 0 0,-1 0 0 0 0,1-2 0 0 0,2 0 0 0 0,0-2 0 0 0,2-1 0 0 0,0-2 0 0 0,1-3 0 0 0,0-1 0 0 0,1-3 0 0 0,1 1 0 0 0,2-1 0 0 0,1 0 75 0 0,1-1-97 0 0,3-1 33 0 0,2-4 64 0 0,2-3-97 0 0,1-3 33 0 0,2-3 64 0 0,-1-1-97 0 0,0 0 33 0 0,0-2-11 0 0,1-2 0 0 0,-1 0 0 0 0,1 1 0 0 0,0-2 0 0 0,3-2 0 0 0,0-3 0 0 0,2-2 75 0 0,1-5-97 0 0,0 1 33 0 0,-2 0-11 0 0,0-3 0 0 0,3-3 0 0 0,-2 0 0 0 0,-1 2 0 0 0,1-2 0 0 0,1-4 0 0 0,3-3 75 0 0,1-2-97 0 0,1 0 33 0 0,1-1-11 0 0,1 2 0 0 0,0 1 0 0 0,-2 6 0 0 0,-4 5 0 0 0,1 3 0 0 0,-1 1 0 0 0,-1 2 0 0 0,1 1 0 0 0,0 3 0 0 0,-2 2 0 0 0,-1 4 0 0 0,-2 5 0 0 0,-3 4 0 0 0,-4 3 0 0 0,-4 3-75 0 0,0 2 97 0 0,0 5-108 0 0,0 5 108 0 0,-1 2-33 0 0,-1 2 11 0 0,0 0 0 0 0,-2 0 0 0 0,-1 0 0 0 0,-1 1 0 0 0,-1 3-75 0 0,0 1 97 0 0,-1 0-33 0 0,-2 3 11 0 0,-1-1 0 0 0,-1 1 0 0 0,-2 4 0 0 0,-2 5 84 0 0,-1 0-108 0 0,1 0 120 0 0,0-2-120 0 0,1 0 36 0 0,-1 3 72 0 0,-1 5-15 0 0,0-1 10 0 0,0-1-92 0 0,0 3 101 0 0,-2 3-35 0 0,0 3 20 0 0,0 1-86 0 0,0-3 109 0 0,1-5-120 0 0,1-3 36 0 0,1-4 63 0 0,1-3-97 0 0,0-2 33 0 0,-1 6 73 0 0,0 5-108 0 0,-3 7 120 0 0,0 0-120 0 0,2-2 36 0 0,-2 4 63 0 0,0 2-13 0 0,0 3-75 0 0,-1 1 25 0 0,0-1 63 0 0,2-1-97 0 0,0-4 33 0 0,2-3-11 0 0,2-4 75 0 0,2-6-97 0 0,2-6 33 0 0,2-5-11 0 0,1-4 0 0 0,1-5 75 0 0,0-5-97 0 0,1-3 33 0 0,0-3 64 0 0,-1-1-97 0 0,4-2 33 0 0,3-4 64 0 0,4-6-97 0 0,3-6 108 0 0,3-8-108 0 0,2-6 33 0 0,-1-2-11 0 0,-1 0 0 0 0,1-7 75 0 0,2-7-97 0 0,2-9 33 0 0,2-8-11 0 0,3-9 0 0 0,-3 4 0 0 0,-1 6 0 0 0,-1 0 0 0 0,1 1 0 0 0,-1-3 75 0 0,1-4-22 0 0,-1-4-64 0 0,-1-4 22 0 0,0-2-11 0 0,-1 1 0 0 0,1 6 0 0 0,-3 7 0 0 0,0 11-75 0 0,-2 10 97 0 0,-3 10-33 0 0,-1 9-64 0 0,-5 10 97 0 0,-1 6-126 0 0,-3 8 28 0 0,-1 7-2 0 0,-1 9-12 0 0,-2 3 106 0 0,0 4-143 0 0,-4 8 159 0 0,-3 11-123 0 0,-4 12 113 0 0,-4 14-33 0 0,-5 12 11 0 0,-5 9 0 0 0,-3 6 0 0 0,-4 4 0 0 0,0 2 0 0 0,-1 0 75 0 0,1-3-97 0 0,2-5 33 0 0,3-8-11 0 0,3-11 0 0 0,3-12 75 0 0,5-14-97 0 0,4-14 33 0 0,5-12-11 0 0,3-16-75 0 0,3-15-15 0 0,5-16 18 0 0,5-16 8 0 0,5-17 72 0 0,5-15-112 0 0,5-12 130 0 0,4-10-39 0 0,5-8 13 0 0,-1 4 0 0 0,-2 9 0 0 0,1-3 0 0 0,3-1-75 0 0,2-1 97 0 0,1-1-33 0 0,-2 10 11 0 0,-4 10 0 0 0,0 2 0 0 0,0 3 0 0 0,1-1 0 0 0,0 3 0 0 0,-1 4 0 0 0,1 6 0 0 0,-3 7 0 0 0,-1 10 0 0 0,-4 8 0 0 0,-3 8 0 0 0,-5 9 0 0 0,-5 8 0 0 0,-4 5 0 0 0,-3 4-84 0 0,-1 3 108 0 0,0 5-120 0 0,2 5 27 0 0,0 8-10 0 0,-1 3 92 0 0,-1 4-110 0 0,-1 10 121 0 0,-2 11-120 0 0,-2 11 120 0 0,-1 9-36 0 0,0 7 12 0 0,-1-4 0 0 0,0-8 0 0 0,1 0 0 0 0,0-1 0 0 0,0-6 0 0 0,2-5 0 0 0,-1 1 0 0 0,2 1 0 0 0,0 3 75 0 0,0 1-97 0 0,2 0 136 0 0,0-2-50 0 0,0-3-2 0 0,1-6 5 0 0,1-8-78 0 0,-1-8 106 0 0,0-4-44 0 0,1-5 14 0 0,1-2-1 0 0,-1-4 0 0 0,0 0-75 0 0,1 0 97 0 0,-1-3-108 0 0,0-1 33 0 0,0 0 64 0 0,0-2-97 0 0,0 2 33 0 0,1-1 64 0 0,-1-1-97 0 0,1 1 108 0 0,0-2-108 0 0,0 0 33 0 0,-1 0-11 0 0,2 2 75 0 0,-1 0-97 0 0,0 0 33 0 0,0-2-11 0 0,-1 0 0 0 0,-1-1 0 0 0,-1-2 75 0 0,0-2-97 0 0,0 1 33 0 0,0-1 64 0 0,-1-1-22 0 0,1 1 86 0 0,-1-2-150 0 0,0 0 11 0 0,0 0 0 0 0,0 0 0 0 0,0 0 0 0 0,0 0 0 0 0,0 0 0 0 0,-1 1 0 0 0,-2 2 0 0 0,0 0 0 0 0,-1 3 0 0 0,0 1 0 0 0,0 2 0 0 0,0 2 0 0 0,1-1-75 0 0,0 0 97 0 0,0 2-33 0 0,2 1 11 0 0,-1 0 0 0 0,2-2 0 0 0,0 0 0 0 0,1-3 0 0 0,0-2 0 0 0,0-2 0 0 0,-1-3 0 0 0,1 0 0 0 0,-1-1 0 0 0,0 0 0 0 0,0-1 0 0 0,1-1 0 0 0,0-5 84 0 0,-1-6-5 0 0,1-9-3 0 0,-1-6-88 0 0,-1-4 137 0 0,0-11-82 0 0,-2-13 63 0 0,-3-17-43 0 0,-1-19 4 0 0,-2-18 7 0 0,-2-12-87 0 0,0-9 25 0 0,0-1-12 0 0,3 5 0 0 0,3 12 0 0 0,3 16 0 0 0,3 20 0 0 0,2 20 0 0 0,3 22 0 0 0,-6 36-6 0 0,0 1 1 0 0,0-1-1 0 0,1 0 1 0 0,-1 0-1 0 0,0 0 0 0 0,0 1 1 0 0,1-1-1 0 0,-1 0 1 0 0,1 0-1 0 0,-1 1 0 0 0,0-1 1 0 0,1 0-1 0 0,0 1 1 0 0,-1-1-1 0 0,1 0 0 0 0,-1 1 1 0 0,1-1-1 0 0,0 1 1 0 0,0-1-1 0 0,0 1 3 0 0,0 0-1 0 0,-1 0 1 0 0,1 0-1 0 0,0 1 1 0 0,-1-1-1 0 0,1 0 1 0 0,0 0-1 0 0,-1 1 1 0 0,1-1-1 0 0,0 0 1 0 0,-1 1-1 0 0,1-1 1 0 0,-1 0-1 0 0,1 1 1 0 0,0-1-1 0 0,-1 1 1 0 0,1-1-1 0 0,-1 1 1 0 0,0 0-1 0 0,1-1 1 0 0,-1 1 0 0 0,1 0-1 0 0,15 24-92 0 0,1 10 112 0 0,4 15-144 0 0,3 13 160 0 0,2 9-123 0 0,1 8 206 0 0,1 5-152 0 0,0 3-25 0 0,1-2 84 0 0,-1-5-33 0 0,0-7 11 0 0,-3-12 0 0 0,-3-12 0 0 0,-1-7 0 0 0,2-6 0 0 0,-3-8 0 0 0,-2-5 0 0 0,0-4 75 0 0,-3-4-97 0 0,-2-3 33 0 0,-2 0 64 0 0,0-1-97 0 0,0 0 108 0 0,-2-2-108 0 0,0 0 33 0 0,-2-2 64 0 0,0-3-97 0 0,-3-1 117 0 0,0-3-35 0 0,0-3 3 0 0,-2-4 21 0 0,-1-3-7 0 0,-3-6 3 0 0,-3-6 19 0 0,-6-9 41 0 0,-7-12-11 0 0,-4-5-68 0 0,-3-4 22 0 0,-9-15-11 0 0,-8-17 28 0 0,-12-17-8 0 0,-12-19-24 0 0,-7-12-76 0 0,-6-6 20 0 0,0 4-12 0 0,1 9 0 0 0,4 12 0 0 0,8 16 0 0 0,10 17 0 0 0,12 14 0 0 0,13 13-112 0 0,26 43 73 0 0,1 0 0 0 0,-5-15 0 0 0,9 21 17 0 0,-1-1 0 0 0,0 1 0 0 0,1 0 0 0 0,0-1 0 0 0,0 1 0 0 0,0 0 0 0 0,0-1 0 0 0,1-4 0 0 0,0 5-7 0 0,0 0 0 0 0,0 0-1 0 0,0 0 1 0 0,0 0 0 0 0,1 1-1 0 0,-1-1 1 0 0,1 0 0 0 0,0 1-1 0 0,2-4 1 0 0,1 0-31 0 0,0 1 0 0 0,0 0 0 0 0,1 0 0 0 0,7-5 0 0 0,37-22-295 0 0,15-3 103 0 0,3 1 200 0 0,-2 4-53 0 0,-5 2 33 0 0,-5 4 84 0 0,3 0-24 0 0,1 1-63 0 0,0 3 97 0 0,-4 6-33 0 0,-9 5 11 0 0,-9 8 0 0 0,-34 1 0 0 0,-1 0 0 0 0,1 1 0 0 0,0 0 0 0 0,0-1 0 0 0,4 3 0 0 0,-6-3 0 0 0,-1 1 0 0 0,1 0 0 0 0,0 0 0 0 0,-1-1 0 0 0,1 1 0 0 0,0 1 0 0 0,-1-1 0 0 0,0 0 0 0 0,3 2 0 0 0,-3 0-9 0 0,0-2-1 0 0,0 1 1 0 0,0 0 0 0 0,0 0-1 0 0,0 0 1 0 0,0 0 0 0 0,-1 1-1 0 0,1-1 1 0 0,0 3 0 0 0,0 3-8 0 0,-1 0 0 0 0,0-1 1 0 0,0 10-1 0 0,-6 31 30 0 0,-5 6-26 0 0,-6 16 88 0 0,-10 15-97 0 0,-8 15 108 0 0,-2-1-108 0 0,1-4 33 0 0,1 1 64 0 0,5-13-97 0 0,7-13 33 0 0,7-13 64 0 0,7-14-97 0 0,7-11 33 0 0,2-31-17 0 0,0 1 0 0 0,0-1-1 0 0,1 1 1 0 0,-1-1 0 0 0,0 1 0 0 0,1-1-1 0 0,-1 1 1 0 0,1-1 0 0 0,0 1 0 0 0,-1-1 0 0 0,2 2-1 0 0,-1-3 3 0 0,-1 1 0 0 0,1-1 1 0 0,0 0-1 0 0,-1 1 0 0 0,1-1 0 0 0,-1 0 0 0 0,1 1 0 0 0,0-1 0 0 0,-1 0 0 0 0,1 1 0 0 0,0-1 0 0 0,-1 0 0 0 0,1 0 0 0 0,0 0 0 0 0,-1 0 0 0 0,1 0 0 0 0,0 0 0 0 0,-1 0 0 0 0,1 0 1 0 0,0 0-1 0 0,-1 0 0 0 0,2 0 0 0 0,1-2-8 0 0,0 1 1 0 0,0 0 0 0 0,-1-1-1 0 0,1 1 1 0 0,0-1 0 0 0,-1 0-1 0 0,4-2 1 0 0,27-30 27 0 0,9-20-107 0 0,7-16 113 0 0,5-17-33 0 0,4-14 11 0 0,-3 2 0 0 0,-5 5 0 0 0,-3 0 0 0 0,-3 5 0 0 0,-6 10 84 0 0,-10 15-108 0 0,-7 17 148 0 0,-8 14-7 0 0,-13 31-110 0 0,0 0-1 0 0,1 0 0 0 0,-1 1 1 0 0,0-1-1 0 0,1 0 1 0 0,-1 0-1 0 0,0 1 0 0 0,0-4 1 0 0,-1 5-7 0 0,1-1 0 0 0,0 1 0 0 0,0 0-1 0 0,0 0 1 0 0,0-1 0 0 0,-1 1 0 0 0,1 0 0 0 0,0 0 0 0 0,0 0 0 0 0,0-1 0 0 0,-1 1 0 0 0,1 0 0 0 0,0 0 0 0 0,0 0 0 0 0,0-1 0 0 0,-1 1 0 0 0,1 0-1 0 0,0 0 1 0 0,0 0 0 0 0,-1 0 0 0 0,1 0 0 0 0,0 0 0 0 0,-1 0 0 0 0,1 0 0 0 0,0 0 0 0 0,0 0 0 0 0,-1 0 0 0 0,1 0 0 0 0,0 0 0 0 0,-1 0 0 0 0,1 0 0 0 0,0 0-1 0 0,0 0 1 0 0,-1 0 0 0 0,1 0 0 0 0,0 0 0 0 0,0 0 0 0 0,-1 0 0 0 0,-2 2 16 0 0,0 0 0 0 0,0 0 0 0 0,0 0 0 0 0,0 0 0 0 0,-4 3 0 0 0,-27 30-40 0 0,-12 23 36 0 0,-4 9-12 0 0,-17 28 0 0 0,-4 12 0 0 0,1 4 0 0 0,9-6 0 0 0,15-17-149 0 0,17-23-98 0 0,28-61 212 0 0,-1 0 0 0 0,1 0-1 0 0,0 1 1 0 0,0-1 0 0 0,0 1 0 0 0,0 7-1 0 0,1-12 30 0 0,0 0 0 0 0,0 0-1 0 0,0 1 1 0 0,0-1-1 0 0,1 1 1 0 0,-1-1-1 0 0,0 0 1 0 0,0 1 0 0 0,0-1-1 0 0,0 0 1 0 0,0 1-1 0 0,0-1 1 0 0,1 0 0 0 0,-1 1-1 0 0,0-1 1 0 0,0 0-1 0 0,1 1 1 0 0,-1-1-1 0 0,0 0 1 0 0,0 0 0 0 0,1 1-1 0 0,-1-1 1 0 0,0 0-1 0 0,1 0 1 0 0,-1 0 0 0 0,0 1-1 0 0,1-1 1 0 0,-1 0-1 0 0,0 0 1 0 0,1 0-1 0 0,-1 0 1 0 0,0 0 0 0 0,1 0-1 0 0,-1 0 1 0 0,1 0-1 0 0,-1 0 1 0 0,0 0 0 0 0,1 0-1 0 0,-1 0 1 0 0,0 0-1 0 0,1 0 1 0 0,-1 0 0 0 0,1 0-1 0 0,-1 0 1 0 0,0 0-1 0 0,1 0 1 0 0,0-1-1 0 0,0 2-6 0 0,2-2 0 0 0,0-1-1 0 0,0 1 1 0 0,-1 0 0 0 0,1-1-1 0 0,0 1 1 0 0,-1-1 0 0 0,3-2-1 0 0,30-24-60 0 0,10-19-42 0 0,9-17 137 0 0,8-18-37 0 0,6-16 16 0 0,1-12 93 0 0,-1-2 49 0 0,-7 5 28 0 0,-9 11 38 0 0,-13 17 51 0 0,-14 18-30 0 0,-23 54-173 0 0,0 0 0 0 0,0 0 0 0 0,1-12 0 0 0,-3 18-52 0 0,1 0 0 0 0,-1 1-1 0 0,0-1 1 0 0,0 0 0 0 0,0 0 0 0 0,0 1-1 0 0,0-1 1 0 0,0 0 0 0 0,0 0-1 0 0,-1 1 1 0 0,1-1 0 0 0,0 0-1 0 0,0 1 1 0 0,-1-1 0 0 0,1 0-1 0 0,0 1 1 0 0,0-1 0 0 0,-1 0 0 0 0,1 1-1 0 0,-1-1 1 0 0,1 1 0 0 0,-1-1-1 0 0,1 0 1 0 0,-1 1 0 0 0,0-1-1 0 0,0 1 2 0 0,-1-1 0 0 0,1 1-1 0 0,0 0 1 0 0,0 0 0 0 0,-1 0-1 0 0,1 0 1 0 0,0 0 0 0 0,0 1-1 0 0,-1-1 1 0 0,1 0 0 0 0,0 1-1 0 0,0-1 1 0 0,-1 0 0 0 0,1 1-1 0 0,0 0 1 0 0,0-1 0 0 0,-1 2-1 0 0,-4 0 19 0 0,-2 3 1 0 0,-11 8-1 0 0,-21 19-33 0 0,-13 22 21 0 0,-16 24-11 0 0,-12 21 0 0 0,-7 14 0 0 0,2 5 0 0 0,9-5 0 0 0,16-15-93 0 0,17-22-95 0 0,21-27-156 0 0,22-48 332 0 0,1-1 1 0 0,-1 1 0 0 0,1 0 0 0 0,0 0 0 0 0,-1 0-1 0 0,1 0 1 0 0,0 0 0 0 0,0-1 0 0 0,-1 1-1 0 0,1 0 1 0 0,0 0 0 0 0,0 0 0 0 0,0 0-1 0 0,0 0 1 0 0,0 0 0 0 0,0 0 0 0 0,0 0-1 0 0,1 0 1 0 0,-1 0 0 0 0,1 1 0 0 0,-1-2 3 0 0,1 0-1 0 0,0 0 1 0 0,0 0 0 0 0,0 0 0 0 0,-1 0 0 0 0,1 0-1 0 0,0-1 1 0 0,0 1 0 0 0,0 0 0 0 0,-1 0 0 0 0,1-1 0 0 0,0 1-1 0 0,0-1 1 0 0,-1 1 0 0 0,1-1 0 0 0,0 1 0 0 0,-1-1-1 0 0,1 1 1 0 0,-1-1 0 0 0,1 1 0 0 0,0-2 0 0 0,32-33-79 0 0,12-22 86 0 0,2-8-89 0 0,0-4 112 0 0,3-13-33 0 0,2-8 123 0 0,0-11 52 0 0,-2-4-8 0 0,-6 1 21 0 0,-9 8-2 0 0,-13 13 1 0 0,-20 68-152 0 0,1 0 1 0 0,-1-20-1 0 0,-2 30-10 0 0,0 1 0 0 0,0-1 0 0 0,-1 1 0 0 0,1-1 0 0 0,-1 0 0 0 0,0 1 0 0 0,-3-8 0 0 0,3 10-8 0 0,0 1-1 0 0,0 0 0 0 0,0-1 0 0 0,1 1 1 0 0,-1-1-1 0 0,0 1 0 0 0,-1 0 0 0 0,1 0 1 0 0,0 0-1 0 0,0 0 0 0 0,0 0 0 0 0,-1 0 1 0 0,1 0-1 0 0,-1 0 0 0 0,1 0 1 0 0,-1 0-1 0 0,-2 0 0 0 0,1 0-6 0 0,0 1-1 0 0,0 0 1 0 0,0 0 0 0 0,0 0-1 0 0,0 0 1 0 0,1 0 0 0 0,-1 0-1 0 0,0 1 1 0 0,0-1 0 0 0,0 1-1 0 0,-4 2 1 0 0,-3 1 5 0 0,0 1 0 0 0,0 0 0 0 0,-15 11 0 0 0,1 2-46 0 0,-22 21 0 0 0,-36 46-18 0 0,-9 26 72 0 0,-2 17-108 0 0,4 6 120 0 0,11-4-148 0 0,16-15 7 0 0,19-22-183 0 0,42-89 137 0 0,-2 4 1 0 0,1-1 0 0 0,0 1 0 0 0,0-1 0 0 0,-1 12-1 0 0,3-19 163 0 0,0 0-1 0 0,0 1 1 0 0,0 0 0 0 0,0-1-1 0 0,0 1 1 0 0,0 0-1 0 0,0-1 1 0 0,0 1-1 0 0,0 0 1 0 0,0-1-1 0 0,1 1 1 0 0,-1 0-1 0 0,0-1 1 0 0,1 1 0 0 0,0 1-1 0 0,-1-2-1 0 0,0 0-1 0 0,1 0 1 0 0,-1 1 0 0 0,0-1-1 0 0,1 0 1 0 0,-1 0 0 0 0,0 0 0 0 0,1 0-1 0 0,-1 0 1 0 0,1 0 0 0 0,-1 1-1 0 0,0-1 1 0 0,1 0 0 0 0,-1 0-1 0 0,0 0 1 0 0,1 0 0 0 0,-1 0-1 0 0,1 0 1 0 0,-1-1 0 0 0,0 1-1 0 0,1 0 1 0 0,-1 0 0 0 0,1 0-1 0 0,-1 0 1 0 0,4-3-25 0 0,1 0 0 0 0,-1 1 0 0 0,0-2-1 0 0,0 1 1 0 0,0 0 0 0 0,0-1 0 0 0,3-4 0 0 0,47-60 27 0 0,14-30-23 0 0,9-24 98 0 0,4-14 62 0 0,-1-7 99 0 0,-5 1-11 0 0,-13 10 33 0 0,-15 18 32 0 0,-17 24-138 0 0,-23 69-54 0 0,2-22-1 0 0,-8 37-54 0 0,-1 1-1 0 0,1 0 0 0 0,-1 1 1 0 0,0-1-1 0 0,-1 0 1 0 0,0-9-1 0 0,0 13-34 0 0,1 0-1 0 0,-1-1 1 0 0,1 1 0 0 0,-1 0-1 0 0,1 0 1 0 0,-1-1-1 0 0,0 1 1 0 0,1 0-1 0 0,-1 0 1 0 0,0 0-1 0 0,0 0 1 0 0,0 0-1 0 0,0 0 1 0 0,0 0-1 0 0,0 0 1 0 0,0 1-1 0 0,0-1 1 0 0,0 0-1 0 0,-2 0 1 0 0,0 0-1 0 0,0 1 0 0 0,1-1-1 0 0,-1 1 1 0 0,1 0 0 0 0,-1 0 0 0 0,0 0-1 0 0,1 0 1 0 0,-1 0 0 0 0,1 0 0 0 0,-1 1-1 0 0,0-1 1 0 0,-2 2 0 0 0,-5 2-7 0 0,0 1 1 0 0,0-1-1 0 0,-15 11 0 0 0,-39 30 15 0 0,-4 13-15 0 0,-14 25 0 0 0,-15 28 0 0 0,-9 26 0 0 0,-5 18-75 0 0,3 7 97 0 0,14-6-145 0 0,18-17-13 0 0,24-28-177 0 0,49-104 107 0 0,-1 3 1 0 0,0 1 0 0 0,1 0-1 0 0,-2 14 1 0 0,5-25 206 0 0,-1 1-1 0 0,1 0 1 0 0,0 0 0 0 0,0 0-1 0 0,0 0 1 0 0,0 0-1 0 0,1 0 1 0 0,-1 0 0 0 0,0 0-1 0 0,0 0 1 0 0,0 0-1 0 0,1 0 1 0 0,0 1 0 0 0,-1-2-3 0 0,0 0 1 0 0,0 0 0 0 0,1 1-1 0 0,-1-1 1 0 0,0 0-1 0 0,0 0 1 0 0,1 0 0 0 0,-1 1-1 0 0,0-1 1 0 0,1 0-1 0 0,-1 0 1 0 0,0 0 0 0 0,1 0-1 0 0,-1 0 1 0 0,0 0-1 0 0,1 1 1 0 0,-1-1 0 0 0,0 0-1 0 0,1 0 1 0 0,-1 0-1 0 0,0 0 1 0 0,1 0 0 0 0,-1 0-1 0 0,0-1 1 0 0,1 1-1 0 0,-1 0 1 0 0,0 0 0 0 0,1 0-1 0 0,-1 0 1 0 0,5-2-27 0 0,-1-1 0 0 0,1 0 1 0 0,-1 0-1 0 0,0 0 0 0 0,0-1 1 0 0,0 1-1 0 0,6-8 0 0 0,53-64-46 0 0,20-36 74 0 0,13-25 92 0 0,6-19 9 0 0,2-12 54 0 0,-7 1 74 0 0,-13 11 104 0 0,-19 19 53 0 0,-21 25 98 0 0,-37 92-385 0 0,-2-1 0 0 0,4-24 0 0 0,-8 39-85 0 0,0 0 0 0 0,-1 0 0 0 0,0 0 0 0 0,0 0 0 0 0,0 0 0 0 0,-1-1 1 0 0,1 1-1 0 0,-4-9 0 0 0,4 13-10 0 0,-1-1 0 0 0,1 1 0 0 0,-1-1 0 0 0,0 1 0 0 0,0-1 0 0 0,1 1 0 0 0,-1-1 0 0 0,-1 1 0 0 0,1 0 0 0 0,0 0 0 0 0,0-1 0 0 0,0 1 1 0 0,-1 0-1 0 0,1 0 0 0 0,0 0 0 0 0,-1 0 0 0 0,1 1 0 0 0,-1-1 0 0 0,1 0 0 0 0,-3 0 0 0 0,0 0-4 0 0,0 0 0 0 0,0 1 0 0 0,0 0 1 0 0,1 0-1 0 0,-1 0 0 0 0,0 0 0 0 0,0 0 0 0 0,0 1 0 0 0,1 0 0 0 0,-8 2 0 0 0,-3 3 3 0 0,1-1 0 0 0,0 2-1 0 0,-18 11 1 0 0,-47 37-3 0 0,-3 16-84 0 0,-12 28 108 0 0,-10 32-111 0 0,-6 30 34 0 0,0 22 64 0 0,15-9-22 0 0,16-17-92 0 0,18-13 39 0 0,18-20-176 0 0,39-108-48 0 0,-1 2-1 0 0,-3 38 1 0 0,6-54 277 0 0,1 2 0 0 0,0 0 0 0 0,0-1-1 0 0,0 1 1 0 0,0 0 0 0 0,1-1 0 0 0,-1 1 0 0 0,1 0-1 0 0,0-1 1 0 0,0 1 0 0 0,1-1 0 0 0,1 5 0 0 0,-2-8 4 0 0,-1 1 0 0 0,1 0 0 0 0,0 0 0 0 0,0 0 1 0 0,0-1-1 0 0,-1 1 0 0 0,1-1 0 0 0,0 1 0 0 0,0 0 0 0 0,0-1 0 0 0,0 1 1 0 0,0-1-1 0 0,0 0 0 0 0,0 1 0 0 0,0-1 0 0 0,0 0 0 0 0,0 0 1 0 0,0 0-1 0 0,1 1 0 0 0,-1-1 0 0 0,0 0 0 0 0,0 0 0 0 0,0-1 1 0 0,0 1-1 0 0,0 0 0 0 0,0 0 0 0 0,0 0 0 0 0,0-1 0 0 0,0 1 1 0 0,2-1-1 0 0,2-2-4 0 0,1 0 1 0 0,0-1-1 0 0,0 1 1 0 0,0-1-1 0 0,-1-1 1 0 0,0 1-1 0 0,6-6 1 0 0,9-11 8 0 0,25-32 1 0 0,33-55 64 0 0,12-35 55 0 0,7-28 68 0 0,1-20-13 0 0,-4-8 20 0 0,-12 4 17 0 0,-16 12 32 0 0,-18 22-16 0 0,-21 29-2 0 0,-25 112-168 0 0,0-1 1 0 0,-1-37-1 0 0,-2 53-48 0 0,1-1 0 0 0,-1 0 0 0 0,0 0 1 0 0,-1 0-1 0 0,1 0 0 0 0,-1 1 0 0 0,0-1 0 0 0,-1 1 0 0 0,-3-7 0 0 0,5 10-8 0 0,-1 0 0 0 0,1 0 0 0 0,-1 0 0 0 0,0 0 0 0 0,0 1 0 0 0,0-1 0 0 0,0 1 0 0 0,0-1 0 0 0,0 1 0 0 0,0-1 0 0 0,0 1 0 0 0,0 0 0 0 0,-1 0 0 0 0,1 0 0 0 0,0 1 0 0 0,-1-1 0 0 0,1 0 0 0 0,-5 1 0 0 0,1 0 2 0 0,0 0-1 0 0,0 1 1 0 0,0 0-1 0 0,0 0 1 0 0,0 0-1 0 0,1 0 1 0 0,-1 1-1 0 0,0 0 1 0 0,-8 5-1 0 0,-5 3-22 0 0,1 1 0 0 0,0 0 0 0 0,-17 15 0 0 0,-73 76-30 0 0,-14 43 61 0 0,-3 37-114 0 0,4 27 56 0 0,16 9 56 0 0,21-7-187 0 0,27-22-44 0 0,44-139 54 0 0,-4 55 0 0 0,18-96 47 0 0,-2 2 1 0 0,1 0-1 0 0,0 0 1 0 0,1 0-1 0 0,1 0 1 0 0,0 0-1 0 0,5 19 1 0 0,-7-28 122 0 0,1 1 0 0 0,0 0 0 0 0,0-1-1 0 0,0 1 1 0 0,1 0 0 0 0,-1 0 0 0 0,1 0 0 0 0,0-1 0 0 0,0 1 0 0 0,0-1 0 0 0,0 0 0 0 0,0 1 0 0 0,1-1 0 0 0,-1 0 0 0 0,1 0 0 0 0,-1-1 0 0 0,1 1 0 0 0,0 0-1 0 0,4 1 1 0 0,-6 0-13 0 0,2-1 0 0 0,0-1-1 0 0,0 0 1 0 0,1-1 0 0 0,-1 1-1 0 0,1 0 1 0 0,-1-1 0 0 0,1 0-1 0 0,-1 0 1 0 0,0 0 0 0 0,1 0-1 0 0,-1 0 1 0 0,1-1 0 0 0,-1 0-1 0 0,7-1 1 0 0,-4 1 12 0 0,2-1 0 0 0,0-1 0 0 0,-1 0 0 0 0,1-1 0 0 0,-1 0 0 0 0,14-9 0 0 0,-4 0-5 0 0,-1-1-1 0 0,26-28 1 0 0,41-59 5 0 0,6-28 75 0 0,1-24 90 0 0,-9 3-58 0 0,-12 9 26 0 0,-10 1 219 0 0,-14 16-213 0 0,-12 17 83 0 0,-13 7 164 0 0,-17 73-248 0 0,0-37 1 0 0,-4 49-63 0 0,-1-1-1 0 0,-6-31 1 0 0,6 39-56 0 0,-1 0 1 0 0,0 0 0 0 0,0-1-1 0 0,-1 1 1 0 0,-8-12 0 0 0,9 17-13 0 0,-1-2-1 0 0,1 1 1 0 0,-1 0 0 0 0,0 0 0 0 0,0 1 0 0 0,0-1 0 0 0,-1 1 0 0 0,-9-5-1 0 0,9 6-7 0 0,-1 0 0 0 0,0 1 0 0 0,1-1 0 0 0,-1 1 0 0 0,0 0 0 0 0,0 0 0 0 0,0 0 0 0 0,-12 1 0 0 0,6 3-12 0 0,1-1 0 0 0,-1 0 0 0 0,0 1-1 0 0,1 1 1 0 0,-14 5 0 0 0,1 3-17 0 0,1 1-1 0 0,-33 23 1 0 0,17-4-8 0 0,-41 40 1 0 0,-50 74-28 0 0,-5 39 72 0 0,7 30-112 0 0,18-5 130 0 0,22-15-160 0 0,22-10 10 0 0,21-17-128 0 0,23-21-148 0 0,19-115 188 0 0,3 58 1 0 0,2-82 99 0 0,-1 2-1 0 0,1 0 1 0 0,1 0 0 0 0,-1 0-1 0 0,2 0 1 0 0,-1-1 0 0 0,6 11-1 0 0,-8-19 119 0 0,1 3 0 0 0,0-1-1 0 0,0 0 1 0 0,1 0 0 0 0,-1 0 0 0 0,1 0-1 0 0,-1 0 1 0 0,1 0 0 0 0,0-1-1 0 0,0 1 1 0 0,1-1 0 0 0,-1 0-1 0 0,0 0 1 0 0,7 3 0 0 0,-8-3-19 0 0,1 0 0 0 0,0-1 0 0 0,1 0 0 0 0,0 0 0 0 0,-1-1 1 0 0,1 1-1 0 0,0-1 0 0 0,-1 1 0 0 0,1-1 0 0 0,0 0 0 0 0,-1-1 0 0 0,1 1 1 0 0,6-2-1 0 0,-5 2 13 0 0,1-1 1 0 0,1-1-1 0 0,-1 0 1 0 0,0-1-1 0 0,0 0 1 0 0,0 0-1 0 0,9-6 1 0 0,0-2-4 0 0,-2 0 0 0 0,-1 0 1 0 0,16-19-1 0 0,50-70 87 0 0,8-34 4 0 0,2-29 79 0 0,-1-23 94 0 0,-9-13 35 0 0,-12-5 75 0 0,-16 5-42 0 0,-19 13-28 0 0,-20 20-83 0 0,-11 128-193 0 0,-9-63 0 0 0,6 83 7 0 0,-1-1 0 0 0,-1 0 0 0 0,-13-32 0 0 0,15 40-35 0 0,-1 1-1 0 0,-1-1 1 0 0,-1 1-1 0 0,0 1 1 0 0,-11-14-1 0 0,14 17 6 0 0,-1 1 0 0 0,-1 0 0 0 0,0 0 0 0 0,0 0 0 0 0,0 1 0 0 0,0 0 0 0 0,-11-6 0 0 0,10 8-2 0 0,1 0 0 0 0,0 0 0 0 0,-1 0 0 0 0,1 1 0 0 0,0 0 0 0 0,-1 0 0 0 0,1 0 0 0 0,0 1 0 0 0,-11 0 0 0 0,4 2-37 0 0,1 0-1 0 0,1 1 1 0 0,-1-1 0 0 0,1 2-1 0 0,-19 8 1 0 0,5 1-7 0 0,1 1 0 0 0,-32 25 0 0 0,-51 50-35 0 0,2 18-22 0 0,-11 37 13 0 0,-3 36 19 0 0,0 28 78 0 0,17-6-105 0 0,18-14 120 0 0,19-8-195 0 0,21-16-35 0 0,23-22-137 0 0,20-125 175 0 0,0 2 1 0 0,0 0-1 0 0,2-1 0 0 0,4 20 0 0 0,-7-29 172 0 0,3 0 0 0 0,1 0 0 0 0,-1 1 0 0 0,2-1 0 0 0,-1-1 0 0 0,7 13 0 0 0,-8-19-24 0 0,-1 0-1 0 0,1 0 1 0 0,0 1-1 0 0,0-1 1 0 0,0 0-1 0 0,0 0 1 0 0,0 0-1 0 0,1 0 1 0 0,-1 0-1 0 0,0-1 1 0 0,1 1-1 0 0,-1-1 1 0 0,1 0-1 0 0,0 1 1 0 0,-1-1-1 0 0,1 0 1 0 0,3 0-1 0 0,-2-1 15 0 0,1 0-1 0 0,-1 0 1 0 0,0 0 0 0 0,0 0-1 0 0,1-1 1 0 0,-1 1 0 0 0,0-1-1 0 0,0 0 1 0 0,0-1-1 0 0,0 1 1 0 0,0-1 0 0 0,8-4-1 0 0,-3 3 7 0 0,2-3 0 0 0,0-1 0 0 0,-1 0-1 0 0,15-13 1 0 0,-6 5-10 0 0,28-33 0 0 0,28-45 10 0 0,6-27 0 0 0,7-27 112 0 0,-5-1-32 0 0,-9 2 7 0 0,-10 8 2 0 0,-10 10 92 0 0,-5-10 226 0 0,-7-10-96 0 0,-8-5 9 0 0,-11 4-60 0 0,-13 15-80 0 0,-11 104-138 0 0,-5-50 1 0 0,4 69-24 0 0,-1-1 0 0 0,1 0 0 0 0,-2 0 0 0 0,-9-22 0 0 0,10 31-13 0 0,1-1 0 0 0,0 0 0 0 0,-1 1 1 0 0,0-1-1 0 0,0 0 0 0 0,0 1 1 0 0,0 0-1 0 0,0 0 0 0 0,-1 0 0 0 0,1 0 1 0 0,-1 0-1 0 0,-4-1 0 0 0,4 3-15 0 0,0-1 0 0 0,0 1 0 0 0,0 0 0 0 0,-1 0 0 0 0,1 0 0 0 0,0 1 0 0 0,-1 0 0 0 0,1-1 0 0 0,0 1 1 0 0,0 1-1 0 0,-1-1 0 0 0,1 1 0 0 0,-5 1 0 0 0,-2 2-9 0 0,-1 0 1 0 0,1 0 0 0 0,0 1-1 0 0,0 1 1 0 0,-17 11 0 0 0,0 4-82 0 0,-50 47 0 0 0,-43 68 39 0 0,-10 43-17 0 0,-2 32 9 0 0,7 16-5 0 0,15 0 86 0 0,22-16-128 0 0,24-31-154 0 0,25-39-183 0 0,36-122 304 0 0,0 2 0 0 0,-1 32 0 0 0,7-55 114 0 0,-2 4 0 0 0,0-1 1 0 0,0 1-1 0 0,0 0 0 0 0,1-1 0 0 0,-1 1 0 0 0,1-1 0 0 0,-1 1 0 0 0,1-1 1 0 0,0 1-1 0 0,-1-1 0 0 0,2 2 0 0 0,-1-2 14 0 0,-1-1 0 0 0,1 1 1 0 0,-1-1-1 0 0,1 1 0 0 0,0-1 0 0 0,-1 0 0 0 0,1 1 0 0 0,-1-1 1 0 0,1 0-1 0 0,0 0 0 0 0,-1 1 0 0 0,1-1 0 0 0,0 0 0 0 0,-1 0 1 0 0,1 0-1 0 0,0 0 0 0 0,-1 0 0 0 0,1 0 0 0 0,0 0 0 0 0,0 0 1 0 0,-1 0-1 0 0,1 0 0 0 0,1 0 0 0 0,1-1 29 0 0,2-1-1 0 0,-1-1 1 0 0,1 1 0 0 0,-1-1-1 0 0,1 1 1 0 0,-1-1-1 0 0,0 0 1 0 0,0-1 0 0 0,-1 1-1 0 0,7-8 1 0 0,15-16-65 0 0,26-37 1 0 0,43-70 39 0 0,12-36 16 0 0,-4-5 0 0 0,-11 8 0 0 0,-5-7 215 0 0,-15 15-81 0 0,-14 17 37 0 0,-13 19-3 0 0,-13 19 65 0 0,-12 7 281 0 0,-11 11-152 0 0,-8 68-298 0 0,-3-33 0 0 0,2 42-13 0 0,0 0 0 0 0,-1-1-1 0 0,-5-13 1 0 0,4 20-30 0 0,2 0 1 0 0,-1 0-1 0 0,0 0 0 0 0,1 0 1 0 0,-1 0-1 0 0,-1 1 0 0 0,1-1 1 0 0,0 1-1 0 0,-1 0 0 0 0,-3-4 1 0 0,2 6-19 0 0,1-2 1 0 0,0 1 0 0 0,0 0 0 0 0,0 0 0 0 0,-1 0-1 0 0,1 1 1 0 0,0-1 0 0 0,-1 1 0 0 0,1-1-1 0 0,0 1 1 0 0,-7 1 0 0 0,0 1-2 0 0,1 0 0 0 0,-1 1-1 0 0,1 0 1 0 0,0 0 0 0 0,-10 6 0 0 0,-1 0 4 0 0,-35 23 1 0 0,-24 25-7 0 0,-13 28 0 0 0,-13 29-93 0 0,-10 28 119 0 0,-5 19-132 0 0,4 9 132 0 0,13-6-114 0 0,20-18-68 0 0,22-28-158 0 0,23-36-49 0 0,33-63-64 0 0,5-18 410 0 0,0-1 1 0 0,0 0-1 0 0,0 0 1 0 0,0 1-1 0 0,0-1 1 0 0,0 0-1 0 0,0 1 1 0 0,0-1-1 0 0,0 0 1 0 0,0 1-1 0 0,0-1 1 0 0,0 0-1 0 0,0 1 1 0 0,0-1 0 0 0,0 0-1 0 0,0 0 1 0 0,0 1-1 0 0,0-1 1 0 0,0 0-1 0 0,0 1 1 0 0,0-1-1 0 0,1 0 1 0 0,-1 0-1 0 0,0 1 1 0 0,0-1-1 0 0,0 0 1 0 0,0 0-1 0 0,1 1 1 0 0,-1 0 17 0 0,0-1 1 0 0,0 0 0 0 0,1 0-1 0 0,-1 0 1 0 0,0 0 0 0 0,1-1 0 0 0,-1 1-1 0 0,0 0 1 0 0,1 0 0 0 0,-1 0-1 0 0,0 0 1 0 0,1 0 0 0 0,-1 0-1 0 0,0-1 1 0 0,1 1 0 0 0,-1 0-1 0 0,0 0 1 0 0,1 0 0 0 0,-1-1-1 0 0,0 1 1 0 0,1 0 0 0 0,-1-1-1 0 0,15-15 19 0 0,29-44-189 0 0,17-36 168 0 0,3-13-10 0 0,-3-2 11 0 0,2-11 75 0 0,-4-7 53 0 0,-5 0 101 0 0,-9 7 26 0 0,-13 16 67 0 0,-14 20-48 0 0,-17 76-210 0 0,0-1 0 0 0,0 1 0 0 0,-2-20 0 0 0,0 29-57 0 0,1-1 0 0 0,0 0 0 0 0,0 0 0 0 0,-1 0 0 0 0,0 0 0 0 0,1 0 0 0 0,-1 0 0 0 0,0 0 0 0 0,0 0 0 0 0,0 0 0 0 0,0 1 0 0 0,0-1 0 0 0,0 0 0 0 0,0 1 0 0 0,-4-4 0 0 0,4 5-4 0 0,0-1 1 0 0,-1 1 0 0 0,1-1 0 0 0,-1 0-1 0 0,1 1 1 0 0,-1 0 0 0 0,1-1 0 0 0,-1 1-1 0 0,0 0 1 0 0,1 0 0 0 0,-1 0 0 0 0,1 0-1 0 0,-1 0 1 0 0,1 0 0 0 0,-1 0-1 0 0,1 1 1 0 0,-1-1 0 0 0,1 0 0 0 0,-4 2-1 0 0,-2 1-3 0 0,-1 1 0 0 0,1-1 0 0 0,0 1 0 0 0,0 1 0 0 0,-7 5 0 0 0,-52 47 11 0 0,-3 11-11 0 0,0 7 0 0 0,-5 12 0 0 0,-1 10 0 0 0,3 4 0 0 0,7-5-112 0 0,12-13-15 0 0,14-19-161 0 0,20-33-633 0 0,16-27 927 0 0,5-9-45 0 0,14-31-156 0 0,15-30 194 0 0,5-10-102 0 0,1-6 127 0 0,-1 2-36 0 0,-3 3 12 0 0,3-9 75 0 0,2-5-22 0 0,-2-2 76 0 0,-5 9 85 0 0,-11 14 54 0 0,-19 63-175 0 0,1-1 0 0 0,-1-1 1 0 0,0-15-1 0 0,-1 24-84 0 0,0-1 1 0 0,0 0-1 0 0,0 0 0 0 0,-1 0 0 0 0,1 0 0 0 0,0 0 1 0 0,0 0-1 0 0,-1 0 0 0 0,1 0 0 0 0,0 0 1 0 0,-1 1-1 0 0,1-1 0 0 0,-1 0 0 0 0,1 0 0 0 0,-1 0 1 0 0,1 0-1 0 0,-1 1 0 0 0,0-1 0 0 0,1 0 1 0 0,-1 0-1 0 0,0 1 0 0 0,0-1 0 0 0,0 1 0 0 0,-1-2 1 0 0,0 3-7 0 0,1-1 0 0 0,-1 0 0 0 0,0 0 0 0 0,0 0 0 0 0,0 0 0 0 0,0 0 0 0 0,1 0 0 0 0,-1 1 0 0 0,0-1 0 0 0,0 1 0 0 0,0 0 0 0 0,1-1 0 0 0,-1 1 0 0 0,0 0 0 0 0,-2 2 0 0 0,-6 4 42 0 0,0 0 0 0 0,-18 17-1 0 0,-33 42-65 0 0,-3 12 37 0 0,2 6-16 0 0,-5 15 0 0 0,-3 13 0 0 0,8-4 0 0 0,8-9-75 0 0,7-3 97 0 0,11-16-33 0 0,9-15 11 0 0,9-12-140 0 0,8-15-16 0 0,9-36 135 0 0,1 1-1 0 0,-1 0 0 0 0,1 0 1 0 0,0-1-1 0 0,0 1 1 0 0,1 4-1 0 0,-1-7 19 0 0,0 0-1 0 0,0 0 0 0 0,0 0 0 0 0,0 1 0 0 0,0-1 0 0 0,0 0 1 0 0,0 0-1 0 0,0 1 0 0 0,0-1 0 0 0,1 0 0 0 0,-1 0 0 0 0,0 0 0 0 0,0 1 1 0 0,0-1-1 0 0,0 0 0 0 0,1 0 0 0 0,-1 0 0 0 0,0 1 0 0 0,0-1 1 0 0,0 0-1 0 0,1 0 0 0 0,-1 0 0 0 0,0 0 0 0 0,0 0 0 0 0,1 1 1 0 0,-1-1-1 0 0,0 0 0 0 0,0 0 0 0 0,1 0 0 0 0,-1 0 0 0 0,0 0 0 0 0,0 0 1 0 0,1 0-1 0 0,-1 0 0 0 0,0 0 0 0 0,0 0 0 0 0,1 0 0 0 0,-1 0 1 0 0,0 0-1 0 0,0 0 0 0 0,1 0 0 0 0,1-2-4 0 0,0 1-1 0 0,0 0 1 0 0,0-1 0 0 0,0 1-1 0 0,0-1 1 0 0,0 1 0 0 0,2-4-1 0 0,23-29 9 0 0,4-10-88 0 0,2-6 110 0 0,-1-3-33 0 0,1-2 11 0 0,6-8 0 0 0,5-10 0 0 0,8-6 0 0 0,3-5 0 0 0,0 4 0 0 0,-4 6 0 0 0,-9 13 0 0 0,-10 16 0 0 0,-10 14 0 0 0,-12 19 0 0 0,-9 14 0 0 0,-3 4 0 0 0,-5 14 0 0 0,-6 11 0 0 0,-8 16 0 0 0,-2 6 0 0 0,-3 7 0 0 0,-8 17 0 0 0,-2 6 0 0 0,-1 3 0 0 0,-5 14 0 0 0,-2 9 0 0 0,-2 6 75 0 0,7-11-97 0 0,9-17 33 0 0,8-16-11 0 0,13-19 0 0 0,9-50-17 0 0,-1 1 0 0 0,1 0 1 0 0,0-1-1 0 0,0 1 0 0 0,1 0 0 0 0,-1-1 0 0 0,1 1 1 0 0,-1-1-1 0 0,2 5 0 0 0,-1-7 13 0 0,-1 1 0 0 0,0-1 0 0 0,1 0 0 0 0,-1 1 0 0 0,1-1 0 0 0,-1 1 0 0 0,1-1-1 0 0,-1 0 1 0 0,0 1 0 0 0,1-1 0 0 0,-1 0 0 0 0,1 0 0 0 0,-1 1 0 0 0,1-1 0 0 0,0 0 0 0 0,-1 0 0 0 0,1 0 0 0 0,-1 0 0 0 0,1 1 0 0 0,-1-1-1 0 0,1 0 1 0 0,-1 0 0 0 0,1 0 0 0 0,0 0 0 0 0,-1 0 0 0 0,1-1 0 0 0,-1 1 0 0 0,1 0 0 0 0,-1 0 0 0 0,1 0 0 0 0,-1 0 0 0 0,1-1 0 0 0,0 1-1 0 0,5-4-5 0 0,-1 1-1 0 0,0 0 0 0 0,0-1 1 0 0,-1 1-1 0 0,7-7 0 0 0,34-36-101 0 0,5-12 131 0 0,14-22-147 0 0,2-5 160 0 0,0-4-48 0 0,-1 1 16 0 0,-4 1 0 0 0,8-12 0 0 0,-2 1 0 0 0,-4 2 0 0 0,-4 6 0 0 0,-5 9 0 0 0,1 0 0 0 0,-3 6 75 0 0,-7 14-97 0 0,-10 12 145 0 0,-9 16 13 0 0,-11 17 0 0 0,-14 17-64 0 0,-2 5 0 0 0,-16 28 72 0 0,-16 29 0 0 0,-18 32-84 0 0,-17 35 33 0 0,-17 32-14 0 0,-11 27-92 0 0,-2 16 101 0 0,5 0-110 0 0,14-15 33 0 0,19-28-11 0 0,23-36-112 0 0,33-110 67 0 0,0 2-1 0 0,-1 33 1 0 0,4-50 38 0 0,1 2 0 0 0,0-1 0 0 0,0 0 0 0 0,0 1 0 0 0,0-1 0 0 0,1 0 0 0 0,-1 0 0 0 0,1 0 0 0 0,-1 1 0 0 0,1-1 0 0 0,0 0 0 0 0,0 0 0 0 0,0 0 0 0 0,0 0 0 0 0,0 0-1 0 0,0 0 1 0 0,3 3 0 0 0,-3-5 2 0 0,0 1 0 0 0,1-1 0 0 0,-1 1 0 0 0,1-1 0 0 0,-1 1 0 0 0,1-1 0 0 0,-1 0-1 0 0,1 0 1 0 0,-1 0 0 0 0,1 0 0 0 0,-1 0 0 0 0,1 0 0 0 0,-1 0 0 0 0,1 0 0 0 0,-1 0-1 0 0,1-1 1 0 0,-1 1 0 0 0,1-1 0 0 0,-1 1 0 0 0,0-1 0 0 0,1 0 0 0 0,-1 1 0 0 0,0-1 0 0 0,2-1-1 0 0,8-5-5 0 0,-1 0 1 0 0,1-1-1 0 0,-1 0 0 0 0,9-10 0 0 0,61-68-64 0 0,5-15 11 0 0,-2-7 75 0 0,9-18-22 0 0,9-16 11 0 0,9-17 0 0 0,5-11 0 0 0,1-4 0 0 0,-6 9 75 0 0,-12 18-97 0 0,-18 28 201 0 0,-22 33-22 0 0,-24 33-14 0 0,-34 53-134 0 0,1-1 0 0 0,0 0 0 0 0,0 0 1 0 0,-1 0-1 0 0,1 0 0 0 0,0 0 0 0 0,-1 0 0 0 0,1-1 0 0 0,-1 1 0 0 0,0 0 1 0 0,1 0-1 0 0,-1 0 0 0 0,0-2 0 0 0,-16 24 48 0 0,-25 38 18 0 0,-21 39-11 0 0,-20 39-75 0 0,-16 34 97 0 0,-9 27-108 0 0,-1 17 108 0 0,8 0-108 0 0,15-14 33 0 0,20-27-11 0 0,22-35-177 0 0,37-113 67 0 0,-7 45 0 0 0,13-67 92 0 0,-1 1-1 0 0,1 0 1 0 0,0-1 0 0 0,0 1 0 0 0,0 0 0 0 0,0-1 0 0 0,1 1 0 0 0,0 0 0 0 0,2 6-1 0 0,-3-10 15 0 0,1 0 0 0 0,-1 0 0 0 0,1-1-1 0 0,-1 1 1 0 0,1 0 0 0 0,-1-1-1 0 0,1 1 1 0 0,-1 0 0 0 0,1-1 0 0 0,-1 1-1 0 0,1-1 1 0 0,0 1 0 0 0,-1-1-1 0 0,1 1 1 0 0,0-1 0 0 0,-1 0-1 0 0,1 1 1 0 0,0-1 0 0 0,0 0 0 0 0,-1 0-1 0 0,1 1 1 0 0,0-1 0 0 0,0 0-1 0 0,0 0 1 0 0,-1 0 0 0 0,1 0 0 0 0,0 0-1 0 0,0 0 1 0 0,0 0 0 0 0,-1 0-1 0 0,1 0 1 0 0,0 0 0 0 0,0-1 0 0 0,0 1-1 0 0,-1 0 1 0 0,2-1 0 0 0,3-1-5 0 0,0-1-1 0 0,0 1 1 0 0,0-1 0 0 0,0-1 0 0 0,-1 1 0 0 0,1-1 0 0 0,6-6-1 0 0,52-59-64 0 0,16-32 7 0 0,11-24 78 0 0,8-20-22 0 0,6-15 11 0 0,1-8 0 0 0,-2 1 0 0 0,-7 9 75 0 0,-11 18-22 0 0,-13 24 48 0 0,-17 28 46 0 0,-17 30-95 0 0,-19 32 41 0 0,-16 25-54 0 0,-6 9 1 0 0,-10 21-53 0 0,-10 17 110 0 0,-14 26-46 0 0,-15 31 14 0 0,-13 31-76 0 0,-13 28 22 0 0,2 1 64 0 0,5-6-97 0 0,3 2 33 0 0,5-5-11 0 0,11-11 0 0 0,14-20 0 0 0,18-30-243 0 0,20-88 219 0 0,-1 2-1 0 0,0 0 0 0 0,1 0 0 0 0,0 0 1 0 0,0 0-1 0 0,2 9 0 0 0,-1-16 17 0 0,-1 1-1 0 0,0 0 1 0 0,0-1 0 0 0,1 1-1 0 0,-1 0 1 0 0,0 0-1 0 0,0-1 1 0 0,1 1 0 0 0,-1 0-1 0 0,1 0 1 0 0,-1-1 0 0 0,1 1-1 0 0,-1-1 1 0 0,1 1 0 0 0,-1 0-1 0 0,1-1 1 0 0,-1 1-1 0 0,1-1 1 0 0,0 1 0 0 0,-1-1-1 0 0,1 0 1 0 0,0 1 0 0 0,0-1-1 0 0,-1 0 1 0 0,1 1-1 0 0,0-1 1 0 0,0 0 0 0 0,-1 0-1 0 0,1 0 1 0 0,0 1 0 0 0,0-1-1 0 0,0 0 1 0 0,-1 0-1 0 0,1 0 1 0 0,1-1 0 0 0,2 0-12 0 0,0-1 0 0 0,0 1 0 0 0,0-1 0 0 0,0 0 0 0 0,-1 0 0 0 0,1-1 0 0 0,-1 1 0 0 0,1-1 0 0 0,5-5 0 0 0,10-11-42 0 0,25-29 1 0 0,37-55-8 0 0,14-31 69 0 0,20-45-11 0 0,17-36 11 0 0,-2-6 0 0 0,-7 9 75 0 0,-14 22-22 0 0,-20 31 58 0 0,-20 36 79 0 0,-22 37-131 0 0,-18 32 54 0 0,-17 30 113 0 0,-12 24-226 0 0,0 0 1 0 0,0 0 0 0 0,0 0-1 0 0,0 0 1 0 0,0 0 0 0 0,0 0-1 0 0,0 0 1 0 0,-1 0 0 0 0,1 0-1 0 0,0 0 1 0 0,0 0 0 0 0,0 0-1 0 0,0 0 1 0 0,0 0 0 0 0,0 0 0 0 0,0 0-1 0 0,0 0 1 0 0,0 0 0 0 0,0 0-1 0 0,0 0 1 0 0,0 0 0 0 0,0 0-1 0 0,0 0 1 0 0,0 0 0 0 0,0 0-1 0 0,0 0 1 0 0,0 0 0 0 0,0 0-1 0 0,0 0 1 0 0,0 0 0 0 0,0 0-1 0 0,0 0 1 0 0,0 0 0 0 0,0 0-1 0 0,0 0 1 0 0,0 0 0 0 0,0 0-1 0 0,0 0 1 0 0,0 0 0 0 0,0-1-1 0 0,0 1 1 0 0,0 0 0 0 0,-6 7 38 0 0,-12 20-39 0 0,-10 16 17 0 0,-15 27 58 0 0,-18 32 6 0 0,-18 37-100 0 0,-19 37 34 0 0,-13 33 60 0 0,3-1-97 0 0,8-11 33 0 0,2 7-11 0 0,10-10 0 0 0,15-26 0 0 0,15-29 0 0 0,13-21 0 0 0,15-23-75 0 0,25-76-49 0 0,-4 32-1 0 0,9-48 105 0 0,0 0 0 0 0,0 0 0 0 0,-1 0 0 0 0,2 0 0 0 0,-1 0-1 0 0,0 0 1 0 0,1 0 0 0 0,-1 0 0 0 0,1 1 0 0 0,0-1 0 0 0,1 3 0 0 0,-1-8 10 0 0,0 3 1 0 0,0-1 0 0 0,-1 1 0 0 0,1-1-1 0 0,0 1 1 0 0,0-1 0 0 0,-1 0 0 0 0,1 1-1 0 0,0-1 1 0 0,0 0 0 0 0,0 0 0 0 0,-1 1-1 0 0,1-1 1 0 0,0 0 0 0 0,0 0 0 0 0,0 0-1 0 0,0 0 1 0 0,-1 0 0 0 0,1 0 0 0 0,0 0-1 0 0,0-1 1 0 0,0 1 0 0 0,-1 0 0 0 0,1 0-1 0 0,0-1 1 0 0,0 1 0 0 0,-1 0 0 0 0,1-1-1 0 0,0 1 1 0 0,0-1 0 0 0,-1 1 0 0 0,2-2-1 0 0,7-5-30 0 0,0 0-1 0 0,-1-1 0 0 0,0 0 0 0 0,8-9 0 0 0,52-67-56 0 0,16-34 20 0 0,12-28 81 0 0,11-25-15 0 0,-2-3 11 0 0,-4 6 0 0 0,-8 11 0 0 0,-8 15 0 0 0,5-1 0 0 0,-9 16 0 0 0,-8 16 0 0 0,-3 6 0 0 0,-10 16 0 0 0,-9 17 0 0 0,-6 9 0 0 0,-10 14 0 0 0,-7 12 0 0 0,-6 11 84 0 0,-8 10-108 0 0,-14 16 24 0 0,0 0 1 0 0,0 0-1 0 0,1 0 0 0 0,-1-1 1 0 0,0 1-1 0 0,0 0 0 0 0,0 0 1 0 0,0 0-1 0 0,0 0 0 0 0,0 0 1 0 0,1-1-1 0 0,-1 1 0 0 0,0 0 1 0 0,0 0-1 0 0,0 0 0 0 0,1 0 1 0 0,-1 0-1 0 0,0 0 0 0 0,0 0 1 0 0,0 0-1 0 0,1 0 0 0 0,-1-1 1 0 0,0 1-1 0 0,0 0 0 0 0,0 0 1 0 0,1 0-1 0 0,-1 0 0 0 0,0 0 1 0 0,0 0-1 0 0,0 0 0 0 0,1 1 1 0 0,-1-1-1 0 0,0 0 0 0 0,0 0 1 0 0,1 0-1 0 0,-2 9 0 0 0,-4 11 0 0 0,-6 9 0 0 0,-3 8 0 0 0,-9 18 0 0 0,-5 11 0 0 0,-4 8 0 0 0,-12 27 0 0 0,-13 28 93 0 0,-13 30-45 0 0,-11 23 28 0 0,-5 15-89 0 0,7-14 109 0 0,11-20-120 0 0,10-18 111 0 0,13-21-109 0 0,13-28 33 0 0,12-25-95 0 0,18-60-26 0 0,0-1 0 0 0,-1 17-1 0 0,4-27 97 0 0,-1 1-1 0 0,0 0 1 0 0,0 0-1 0 0,0 0 1 0 0,0 0-1 0 0,0-1 1 0 0,0 1-1 0 0,0 0 1 0 0,0 0-1 0 0,0 0 1 0 0,1 0-1 0 0,-1-1 1 0 0,0 1-1 0 0,1 0 1 0 0,-1 0-1 0 0,1-1 1 0 0,-1 1-1 0 0,1 0 1 0 0,-1-1-1 0 0,1 1 1 0 0,-1 0-1 0 0,1-1 1 0 0,-1 1-1 0 0,1-1 1 0 0,1 1-1 0 0,0-2-16 0 0,-1 1 0 0 0,1 0 1 0 0,-1-1-1 0 0,1 1 0 0 0,0 0 0 0 0,-1-1 0 0 0,1 0 0 0 0,-1 1 1 0 0,1-1-1 0 0,-1 0 0 0 0,0 0 0 0 0,1 0 0 0 0,-1 0 1 0 0,0 0-1 0 0,1 0 0 0 0,0-2 0 0 0,12-10-200 0 0,17-20-1 0 0,45-65-578 0 0,13-28 786 0 0,8-21-140 0 0,5-18 162 0 0,0-3-11 0 0,-6 5 172 0 0,-15 25-205 0 0,-15 26 340 0 0,-13 21 151 0 0,-9 20-89 0 0,-10 18-41 0 0,-8 18-169 0 0,-7 14-52 0 0,-18 21-90 0 0,0-1 1 0 0,0 1-1 0 0,0-1 0 0 0,-1 1 1 0 0,1 0-1 0 0,0-1 1 0 0,0 1-1 0 0,-1-1 0 0 0,1 1 1 0 0,0 0-1 0 0,0 0 0 0 0,0 0 1 0 0,-1-1-1 0 0,1 1 1 0 0,0 0-1 0 0,1 0 0 0 0,-1 1 2 0 0,0-1-1 0 0,0 0 1 0 0,-1 1-1 0 0,1-1 1 0 0,0 1-1 0 0,-1-1 1 0 0,1 1-1 0 0,0-1 1 0 0,-1 1-1 0 0,1-1 1 0 0,-1 1-1 0 0,1-1 1 0 0,-1 1-1 0 0,1 0 1 0 0,-1-1-1 0 0,1 1 0 0 0,-1 0 1 0 0,1 0-1 0 0,7 29-26 0 0,-3 9 37 0 0,-2 8-16 0 0,-5 16 0 0 0,-3 4 0 0 0,-2 3 0 0 0,-5 15 84 0 0,-3 1-33 0 0,-1-1-61 0 0,-2 8 96 0 0,-2 3-350 0 0,2 0-468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9:39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389 192 13503 0 0,'0'0'620'0'0,"5"-16"224"0"0,-2 8-217 0 0,-1-1-1 0 0,1 0 1 0 0,-2 0 0 0 0,1 0-1 0 0,-1 0 1 0 0,-1-1-1 0 0,1 1 1 0 0,-2 0 0 0 0,-1-11-1 0 0,2 16-387 0 0,0 1-1 0 0,-1-1 0 0 0,0 1 1 0 0,0-1-1 0 0,0 1 1 0 0,0 0-1 0 0,-1-1 1 0 0,1 1-1 0 0,-1 0 1 0 0,0 0-1 0 0,0 0 0 0 0,0 0 1 0 0,0 0-1 0 0,-1 1 1 0 0,1-1-1 0 0,-1 1 1 0 0,1-1-1 0 0,-1 1 1 0 0,0 0-1 0 0,0 0 0 0 0,0 0 1 0 0,0 0-1 0 0,0 1 1 0 0,0-1-1 0 0,-1 1 1 0 0,-6-2-1 0 0,5 2-164 0 0,0 1 0 0 0,0 0 0 0 0,0 0 0 0 0,0 0 0 0 0,-1 1 0 0 0,1-1 0 0 0,0 1 0 0 0,0 0 0 0 0,0 1 0 0 0,0-1 0 0 0,0 1 0 0 0,0 0 0 0 0,-6 4 0 0 0,1 0-40 0 0,0 0 0 0 0,1 0 0 0 0,-1 1 0 0 0,2 0 0 0 0,-11 10 0 0 0,5-1-32 0 0,1 0 1 0 0,1 1-1 0 0,0 1 0 0 0,1-1 1 0 0,1 2-1 0 0,1 0 1 0 0,-13 39-1 0 0,8-12-8 0 0,2 0-1 0 0,-8 65 1 0 0,14-64-38 0 0,2 1 0 0 0,3 57 0 0 0,2-80 42 0 0,2 1 0 0 0,0 0 0 0 0,2-1 0 0 0,1 0 0 0 0,15 41 0 0 0,-17-56-3 0 0,1-1 0 0 0,0 0-1 0 0,0 0 1 0 0,1 0 0 0 0,1-1 0 0 0,-1 0-1 0 0,1 0 1 0 0,1 0 0 0 0,-1-1 0 0 0,1 0-1 0 0,1-1 1 0 0,-1 0 0 0 0,1 0 0 0 0,0-1-1 0 0,14 7 1 0 0,-17-10 0 0 0,0 1-1 0 0,0-1 1 0 0,1 0 0 0 0,-1 0-1 0 0,0-1 1 0 0,1 0 0 0 0,0 0-1 0 0,-1-1 1 0 0,1 1-1 0 0,-1-1 1 0 0,1-1 0 0 0,0 0-1 0 0,-1 1 1 0 0,1-2-1 0 0,-1 1 1 0 0,1-1 0 0 0,-1 0-1 0 0,0 0 1 0 0,0-1-1 0 0,0 0 1 0 0,0 0 0 0 0,0 0-1 0 0,-1-1 1 0 0,1 0-1 0 0,5-5 1 0 0,-2 0 6 0 0,0 0 0 0 0,-1 0-1 0 0,0-1 1 0 0,-1 0 0 0 0,0-1-1 0 0,-1 1 1 0 0,10-22 0 0 0,-10 16-4 0 0,0-1 0 0 0,-1 0 0 0 0,-1 0 0 0 0,4-34 0 0 0,-6 11 34 0 0,-2 0-1 0 0,-2 0 1 0 0,-1-1 0 0 0,-10-42-1 0 0,3 26-3 0 0,-3 0-1 0 0,-33-92 1 0 0,40 136-37 0 0,1 0-1 0 0,-1 1 1 0 0,-1 0-1 0 0,0 1 0 0 0,-1-1 1 0 0,0 1-1 0 0,-1 1 1 0 0,-19-19-1 0 0,23 25-10 0 0,0-1-1 0 0,-1 1 0 0 0,1 1 1 0 0,-1-1-1 0 0,0 1 0 0 0,0 0 1 0 0,0 1-1 0 0,0-1 0 0 0,-1 1 1 0 0,1 0-1 0 0,-1 1 0 0 0,1-1 1 0 0,-1 1-1 0 0,1 1 0 0 0,-1-1 1 0 0,0 1-1 0 0,0 0 0 0 0,1 1 1 0 0,-14 2-1 0 0,12-1 7 0 0,1 0 1 0 0,0 1-1 0 0,0 0 0 0 0,0 1 1 0 0,0-1-1 0 0,0 1 0 0 0,1 0 0 0 0,-1 1 1 0 0,1 0-1 0 0,0 0 0 0 0,1 0 1 0 0,-1 1-1 0 0,1-1 0 0 0,0 1 1 0 0,1 1-1 0 0,-1-1 0 0 0,-5 12 0 0 0,3-5-545 0 0,1 1-1 0 0,0-1 1 0 0,-5 19-1 0 0,6-12-3341 0 0,-5 35-1 0 0,7-15-3833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9:39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35 12439 0 0,'-2'-1'958'0'0,"-9"-1"111"0"0,-1-1 0 0 0,-15-6 0 0 0,16 5 530 0 0,-1 0 0 0 0,1 1 0 0 0,-14-2 0 0 0,13 3-1226 0 0,0 1 0 0 0,1 1 0 0 0,-1 0 0 0 0,0 1 0 0 0,0 0-1 0 0,0 0 1 0 0,-12 4 0 0 0,17-2-311 0 0,0-1 0 0 0,1 1 0 0 0,-1 0 0 0 0,1 0 0 0 0,0 1-1 0 0,0-1 1 0 0,0 1 0 0 0,0 1 0 0 0,1-1 0 0 0,-1 1 0 0 0,1 0 0 0 0,0 1 0 0 0,-4 6 0 0 0,-3 5 0 0 0,2 1 1 0 0,0 0 0 0 0,2 0-1 0 0,0 1 1 0 0,-11 37 0 0 0,15-39-55 0 0,1-1 0 0 0,0 1-1 0 0,1 0 1 0 0,1 0 0 0 0,0-1 0 0 0,1 1 0 0 0,1 0 0 0 0,1 0 0 0 0,0 0 0 0 0,6 19-1 0 0,-5-26-30 0 0,1 0-1 0 0,-1 0 1 0 0,1-1-1 0 0,1 1 0 0 0,0-1 1 0 0,1 0-1 0 0,11 14 0 0 0,-12-17 18 0 0,0-1-1 0 0,1 1 1 0 0,-1-1-1 0 0,2 0 0 0 0,-1-1 1 0 0,0 1-1 0 0,1-2 1 0 0,0 1-1 0 0,0 0 1 0 0,0-1-1 0 0,10 3 0 0 0,-9-4-89 0 0,-1-1-1 0 0,1 1 0 0 0,0-1 0 0 0,0-1 0 0 0,0 1 1 0 0,0-1-1 0 0,0-1 0 0 0,0 0 0 0 0,0 0 0 0 0,0 0 0 0 0,-1-1 1 0 0,1 0-1 0 0,9-4 0 0 0,-7 2-593 0 0,-1-1 0 0 0,1 0 0 0 0,15-10 0 0 0,-16 8-1126 0 0,-1 0 0 0 0,1-1 0 0 0,9-11 0 0 0,2-4-4954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9:40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6447 0 0,'0'2'2832'0'0,"-8"32"4421"0"0,6 3-3523 0 0,7 39-1422 0 0,-2-43-1224 0 0,23 254 1989 0 0,26-4-1937 0 0,-31-214-951 0 0,-19-62-640 0 0,1 0 1 0 0,0 0-1 0 0,1-1 0 0 0,0 1 0 0 0,0-1 0 0 0,0 0 1 0 0,6 8-1 0 0,-1-20-6553 0 0,-5-7 4724 0 0,-4-3-11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9:40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7 176 1375 0 0,'-6'2'13284'0'0,"18"-10"-6729"0"0,2-1-4655 0 0,29-21-4415 0 0,-27 19 4310 0 0,8-7-1566 0 0,1 1 1 0 0,1 2-1 0 0,0 0 1 0 0,1 2-1 0 0,1 1 1 0 0,44-14-1 0 0,-69 26-198 0 0,0-1-1 0 0,-1 0 0 0 0,1 1 0 0 0,0-1 0 0 0,-1 1 0 0 0,1 0 0 0 0,0 0 1 0 0,0 0-1 0 0,-1 0 0 0 0,1 0 0 0 0,0 1 0 0 0,-1-1 0 0 0,1 1 0 0 0,0 0 1 0 0,-1 0-1 0 0,1 0 0 0 0,-1 0 0 0 0,1 0 0 0 0,-1 0 0 0 0,1 1 0 0 0,-1-1 1 0 0,0 1-1 0 0,0 0 0 0 0,0 0 0 0 0,0 0 0 0 0,0 0 0 0 0,0 0 0 0 0,-1 0 1 0 0,1 0-1 0 0,0 0 0 0 0,-1 1 0 0 0,0-1 0 0 0,0 1 0 0 0,1-1 0 0 0,-1 1 1 0 0,-1-1-1 0 0,2 5 0 0 0,4 25 507 0 0,3 58 1 0 0,-1-2-179 0 0,-6-70-314 0 0,2-1-1 0 0,0 0 1 0 0,1-1-1 0 0,0 1 1 0 0,1-1-1 0 0,12 21 1 0 0,-15-31-22 0 0,1 0 0 0 0,0 0 0 0 0,1 0 0 0 0,0-1 0 0 0,-1 1 1 0 0,2-1-1 0 0,9 8 0 0 0,-10-10-17 0 0,-1-1 1 0 0,0 1-1 0 0,1-1 0 0 0,0 0 1 0 0,-1 0-1 0 0,1 0 0 0 0,0-1 0 0 0,0 0 1 0 0,0 0-1 0 0,0 0 0 0 0,0 0 1 0 0,7-1-1 0 0,-8 0 2 0 0,0 0 0 0 0,0 0 0 0 0,-1-1 0 0 0,1 0 0 0 0,0 1 0 0 0,0-1 0 0 0,0-1 0 0 0,-1 1 0 0 0,1 0 0 0 0,0-1 0 0 0,-1 0 0 0 0,1 0 0 0 0,-1 0 0 0 0,0 0 0 0 0,0-1 0 0 0,0 1 0 0 0,0-1 0 0 0,0 0 0 0 0,0 1 0 0 0,-1-1 0 0 0,1-1 0 0 0,-1 1 0 0 0,0 0 0 0 0,0-1-1 0 0,0 1 1 0 0,0-1 0 0 0,-1 1 0 0 0,2-7 0 0 0,0 1 20 0 0,-1-1-1 0 0,0 1 0 0 0,0-1 0 0 0,-1 1 0 0 0,-1-1 1 0 0,0 0-1 0 0,0 0 0 0 0,-1 1 0 0 0,0-1 1 0 0,-4-15-1 0 0,1 11 15 0 0,0-1-1 0 0,-2 1 1 0 0,0 0 0 0 0,0 1 0 0 0,-1-1-1 0 0,-14-18 1 0 0,15 23-143 0 0,-1 0-1 0 0,0 1 0 0 0,-1 0 1 0 0,0 1-1 0 0,0-1 0 0 0,0 2 1 0 0,-1-1-1 0 0,0 1 0 0 0,-18-9 1 0 0,19 11-184 0 0,-1 1-1 0 0,0 0 1 0 0,0 1 0 0 0,-15-2 0 0 0,16 3-842 0 0,0 0-1 0 0,0 1 1 0 0,-9 1 0 0 0,5 1-6665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9:41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1 233 17567 0 0,'0'0'2002'0'0,"0"1"-1304"0"0,1 23 377 0 0,2-1-1 0 0,1 1 1 0 0,8 29-1 0 0,0-2-585 0 0,49 234 880 0 0,3 81-1425 0 0,-64-364-24 0 0,-3-12-1359 0 0,-22-70 1263 0 0,4-1 0 0 0,-13-113-1 0 0,22 85 131 0 0,3-145 0 0 0,15 117-23 0 0,-3 110 88 0 0,1 0-1 0 0,1 1 0 0 0,10-29 0 0 0,-12 48-19 0 0,-1 1-1 0 0,1 0 1 0 0,0 0 0 0 0,0 0-1 0 0,7-9 1 0 0,-9 14 5 0 0,-1 0-1 0 0,1 0 1 0 0,0 0 0 0 0,0 0-1 0 0,0 0 1 0 0,0 0 0 0 0,0 0 0 0 0,0 0-1 0 0,0 0 1 0 0,0 1 0 0 0,0-1-1 0 0,0 0 1 0 0,0 1 0 0 0,1-1-1 0 0,-1 1 1 0 0,0-1 0 0 0,0 1-1 0 0,1-1 1 0 0,-1 1 0 0 0,0 0-1 0 0,0 0 1 0 0,1 0 0 0 0,-1 0-1 0 0,0 0 1 0 0,1 0 0 0 0,-1 0-1 0 0,0 0 1 0 0,1 0 0 0 0,-1 1-1 0 0,0-1 1 0 0,1 0 0 0 0,-1 1-1 0 0,0-1 1 0 0,0 1 0 0 0,0 0-1 0 0,2 0 1 0 0,3 4 48 0 0,0 0-1 0 0,-1 1 0 0 0,1 0 1 0 0,-1-1-1 0 0,-1 2 1 0 0,1-1-1 0 0,-1 0 1 0 0,0 1-1 0 0,0 0 1 0 0,-1 0-1 0 0,4 10 0 0 0,2 11 254 0 0,10 45 0 0 0,-15-56-196 0 0,-2 0 0 0 0,0 0 0 0 0,-1 1 1 0 0,0-1-1 0 0,-2 0 0 0 0,0 0 0 0 0,-1 1 0 0 0,0-1 0 0 0,-2 0 1 0 0,0 0-1 0 0,0-1 0 0 0,-2 1 0 0 0,0-1 0 0 0,-1 0 1 0 0,-1-1-1 0 0,0 0 0 0 0,-20 27 0 0 0,25-38-127 0 0,0-1-1 0 0,0 0 1 0 0,0 0-1 0 0,0 0 1 0 0,-1 0-1 0 0,1-1 1 0 0,-1 1 0 0 0,0-1-1 0 0,1 0 1 0 0,-1 0-1 0 0,0 0 1 0 0,0-1-1 0 0,-1 1 1 0 0,1-1-1 0 0,-5 1 1 0 0,7-2-93 0 0,-1 0 1 0 0,0 0-1 0 0,1 0 1 0 0,-1 0-1 0 0,0 0 1 0 0,1-1-1 0 0,-1 1 1 0 0,1-1-1 0 0,-1 0 0 0 0,1 1 1 0 0,-1-1-1 0 0,1 0 1 0 0,0-1-1 0 0,-1 1 1 0 0,1 0-1 0 0,0-1 1 0 0,0 1-1 0 0,0-1 1 0 0,0 0-1 0 0,0 0 0 0 0,0 0 1 0 0,0 0-1 0 0,1 0 1 0 0,-1 0-1 0 0,1 0 1 0 0,-2-4-1 0 0,-6-11-1532 0 0,1-4-306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9:41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73 3223 0 0,'-1'7'283'0'0,"0"27"-404"0"0,1 0 3520 0 0,0 13 6542 0 0,-2 26-2631 0 0,5 2-4666 0 0,-1-54-2455 0 0,0 0 0 0 0,2 0 0 0 0,0-1 0 0 0,2 1 1 0 0,7 20-1 0 0,-10-34-164 0 0,0 0-1 0 0,1 0 1 0 0,0-1 0 0 0,0 1 0 0 0,0-1 0 0 0,1 0 0 0 0,-1 0 0 0 0,9 8-1 0 0,-9-11-6 0 0,1 0-1 0 0,-1 1 1 0 0,1-1-1 0 0,-1-1 0 0 0,1 1 1 0 0,0-1-1 0 0,0 0 0 0 0,0 0 1 0 0,0 0-1 0 0,0-1 0 0 0,0 0 1 0 0,10 2-1 0 0,-11-3-17 0 0,1 0-1 0 0,-1 0 1 0 0,1 0 0 0 0,0 0-1 0 0,-1-1 1 0 0,1 1-1 0 0,-1-1 1 0 0,1 0 0 0 0,-1-1-1 0 0,0 1 1 0 0,1-1-1 0 0,-1 0 1 0 0,0 0 0 0 0,0 0-1 0 0,0 0 1 0 0,0-1 0 0 0,0 0-1 0 0,-1 1 1 0 0,1-1-1 0 0,-1-1 1 0 0,0 1 0 0 0,0 0-1 0 0,0-1 1 0 0,0 0-1 0 0,-1 0 1 0 0,1 0 0 0 0,-1 0-1 0 0,2-5 1 0 0,1-2-11 0 0,-1 0 0 0 0,-1 0 0 0 0,0 0 0 0 0,0-1 1 0 0,-1 1-1 0 0,0-1 0 0 0,-1 0 0 0 0,-1 0 0 0 0,-1-23 0 0 0,-2 7-84 0 0,-1 0 1 0 0,-1 1-1 0 0,-2 0 0 0 0,0 0 0 0 0,-2 0 0 0 0,-1 1 1 0 0,-1 0-1 0 0,-2 1 0 0 0,0 0 0 0 0,-1 1 1 0 0,-20-24-1 0 0,34 48 76 0 0,-22-26-830 0 0,7 10-3979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2:08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0 1839 0 0,'0'0'160'0'0,"-7"6"-160"0"0,-2 0 0 0 0,-4 6 7872 0 0,7-6-7136 0 0</inkml:trace>
  <inkml:trace contextRef="#ctx0" brushRef="#br0" timeOffset="1">15 146 5527 0 0,'0'0'584'0'0,"-7"3"544"0"0,0-2 5256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9:41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15 10135 0 0,'0'0'778'0'0,"-2"-1"-174"0"0,-46-9 8796 0 0,37 8-8011 0 0,0 1-1 0 0,-21 1 1 0 0,28 0-1246 0 0,-1 0 0 0 0,0 0 0 0 0,1 1 1 0 0,-1 0-1 0 0,1 0 0 0 0,-1 0 0 0 0,1 0 0 0 0,-1 1 0 0 0,1 0 0 0 0,0 0 0 0 0,0 0 0 0 0,0 0 1 0 0,0 1-1 0 0,0 0 0 0 0,0-1 0 0 0,1 2 0 0 0,-1-1 0 0 0,1 0 0 0 0,0 0 0 0 0,-4 6 0 0 0,6-7-136 0 0,0 0 0 0 0,0 0 1 0 0,1 0-1 0 0,-1 0 0 0 0,1-1 0 0 0,-1 1 0 0 0,1 0 0 0 0,0 0 0 0 0,0 0 0 0 0,0 0 0 0 0,0 1 0 0 0,0-1 0 0 0,0 0 0 0 0,0 0 0 0 0,1-1 0 0 0,-1 1 0 0 0,1 0 0 0 0,-1 0 0 0 0,1 0 0 0 0,0 0 0 0 0,1 2 0 0 0,3 5 25 0 0,0 0-1 0 0,12 16 0 0 0,-10-15-25 0 0,10 11 3 0 0,0-1 0 0 0,26 24 0 0 0,16 17 43 0 0,-52-52-39 0 0,0 1-1 0 0,0-1 1 0 0,-1 1 0 0 0,0 1-1 0 0,5 12 1 0 0,-10-20 32 0 0,0 0 1 0 0,0 0-1 0 0,0 0 0 0 0,0 1 1 0 0,0-1-1 0 0,-1 0 1 0 0,0 0-1 0 0,0 1 1 0 0,1-1-1 0 0,-2 0 1 0 0,1 1-1 0 0,0-1 0 0 0,-1 0 1 0 0,1 0-1 0 0,-1 1 1 0 0,0-1-1 0 0,0 0 1 0 0,-1 0-1 0 0,1 0 0 0 0,0 0 1 0 0,-1 0-1 0 0,0-1 1 0 0,0 1-1 0 0,0 0 1 0 0,0-1-1 0 0,0 1 0 0 0,0-1 1 0 0,-1 0-1 0 0,1 1 1 0 0,-1-1-1 0 0,0 0 1 0 0,1-1-1 0 0,-1 1 1 0 0,0 0-1 0 0,0-1 0 0 0,0 0 1 0 0,0 0-1 0 0,-6 2 1 0 0,-2 0 11 0 0,0-1 1 0 0,0 0 0 0 0,0-1-1 0 0,-1 0 1 0 0,1-1 0 0 0,-19-1-1 0 0,7-2 47 0 0,-1-1-1 0 0,-25-7 0 0 0,38 8-576 0 0,1 0 0 0 0,0-1 0 0 0,-1 0 0 0 0,2-1 1 0 0,-1 0-1 0 0,0 0 0 0 0,1-1 0 0 0,-15-13 0 0 0,7 3-9247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9:45.2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2697 11287 0 0,'-8'1'208'0'0,"6"0"-124"0"0,0-1 1 0 0,0 1-1 0 0,-1 0 0 0 0,1 0 1 0 0,0 0-1 0 0,0 0 1 0 0,0 0-1 0 0,0 0 1 0 0,0 0-1 0 0,0 1 1 0 0,1-1-1 0 0,-5 5 2129 0 0,8-6-1665 0 0,2 1-391 0 0,0-1 1 0 0,0 0 0 0 0,0 0 0 0 0,0 0-1 0 0,0-1 1 0 0,0 1 0 0 0,0-1 0 0 0,0 0-1 0 0,0 0 1 0 0,-1 0 0 0 0,1-1 0 0 0,0 0-1 0 0,5-3 1 0 0,7-4 450 0 0,25-19 1 0 0,15-14 392 0 0,165-121 1103 0 0,11 14-1547 0 0,-117 82-443 0 0,197-102 254 0 0,-278 154-314 0 0,453-207 653 0 0,-317 144-612 0 0,15-7-91 0 0,34-18 122 0 0,-211 99-122 0 0,166-63 161 0 0,-27 12 9 0 0,-112 40-137 0 0,224-104 227 0 0,-76 30-91 0 0,-62 33-82 0 0,-78 35-118 0 0,359-163 286 0 0,-342 161-270 0 0,169-71 9 0 0,55-34 2 0 0,-166 83 0 0 0,-33 14 0 0 0,102-36 0 0 0,38-17 48 0 0,-115 44-32 0 0,-24 2-16 0 0,-32 13 0 0 0,-34 15 0 0 0,26-17 0 0 0,-24 14 0 0 0,43-20 0 0 0,-55 30 0 0 0,-2 0 11 0 0,-2 0 45 0 0,-5 3 18 0 0,0-1-18 0 0,8-5-43 0 0,-8 6-17 0 0,22-7 70 0 0,-20 7-83 0 0,6-4-15 0 0,6-3 28 0 0,-14 6 44 0 0,5-3-27 0 0,-2-4-13 0 0,-2-1 11 0 0,-4-1 43 0 0,-2 0 18 0 0,3 8-60 0 0,0 1 0 0 0,1-1 0 0 0,-1 0-1 0 0,0 1 1 0 0,0-1 0 0 0,0 0 0 0 0,-1 1-1 0 0,1-1 1 0 0,0 1 0 0 0,-1 0 0 0 0,1-1 0 0 0,0 1-1 0 0,-1 0 1 0 0,0 0 0 0 0,1 0 0 0 0,-3-1-1 0 0,-2-1 17 0 0,-68-37 287 0 0,18 10-184 0 0,21 10-54 0 0,2 3 15 0 0,1-2-1 0 0,-35-29 1 0 0,63 46-78 0 0,-4-7 32 0 0,-2-2 7 0 0,7 7 35 0 0,4 3-38 0 0,10 5-31 0 0,14 9-88 0 0,61 42 129 0 0,130 108 0 0 0,-195-145-61 0 0,1 0 56 0 0,-1 1 0 0 0,24 28 0 0 0,-29-26 37 0 0,-1 0 0 0 0,25 44 0 0 0,-34-53-36 0 0,-1 0 0 0 0,0 0 0 0 0,-1 0 0 0 0,0 0 0 0 0,-1 1 0 0 0,0 0 0 0 0,1 23 0 0 0,-4-29-6 0 0,0 0 1 0 0,-1 0-1 0 0,0 0 0 0 0,0-1 1 0 0,0 1-1 0 0,-1-1 0 0 0,0 1 1 0 0,0-1-1 0 0,-1 1 0 0 0,0-1 1 0 0,-4 7-1 0 0,-4 5 90 0 0,-1-2 1 0 0,-19 21-1 0 0,14-18-89 0 0,13-14-430 0 0,-1 0-1 0 0,0-1 1 0 0,-12 7 0 0 0,7-4-1192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9:47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0 597 12263 0 0,'0'0'1986'0'0,"2"8"-492"0"0,16 60 481 0 0,12 33-583 0 0,21 80-264 0 0,-43-150-960 0 0,25 126 416 0 0,-32-155-368 0 0,-2-4-127 0 0,-26-105-3 0 0,5 0 0 0 0,5-2 0 0 0,4 0 0 0 0,3-144 0 0 0,11 207-116 0 0,2 0 1 0 0,2 0 0 0 0,2 0 0 0 0,3 1 0 0 0,29-88 0 0 0,-36 125 117 0 0,0-1-1 0 0,1 0 1 0 0,0 1 0 0 0,0-1-1 0 0,1 1 1 0 0,0 0 0 0 0,0 1 0 0 0,1-1-1 0 0,9-8 1 0 0,-15 15-86 0 0,1 1 0 0 0,-1 0-1 0 0,1-1 1 0 0,-1 1 0 0 0,1-1-1 0 0,-1 1 1 0 0,1 0 0 0 0,-1 0-1 0 0,1-1 1 0 0,-1 1 0 0 0,1 0-1 0 0,0 0 1 0 0,-1-1 0 0 0,1 1-1 0 0,-1 0 1 0 0,1 0 0 0 0,-1 0-1 0 0,1 0 1 0 0,0 0 0 0 0,-1 0-1 0 0,1 0 1 0 0,0 0 0 0 0,-1 0-1 0 0,1 0 1 0 0,-1 0 0 0 0,1 1-1 0 0,0-1 1 0 0,0 1 2 0 0,0 0 0 0 0,0-1 0 0 0,0 1 0 0 0,-1 0-1 0 0,1 0 1 0 0,0 0 0 0 0,-1 0 0 0 0,1 0 0 0 0,-1 0 0 0 0,1 0 0 0 0,-1 0-1 0 0,1 0 1 0 0,0 2 0 0 0,0 3 12 0 0,1 1 0 0 0,-1-1-1 0 0,0 13 1 0 0,-2 25 26 0 0,-10 76-1 0 0,5-83-13 0 0,2 0-1 0 0,2 1 0 0 0,3 47 0 0 0,-1-80-24 0 0,1 0-1 0 0,0 0 1 0 0,0 0-1 0 0,0 0 0 0 0,1 0 1 0 0,0 0-1 0 0,0 0 1 0 0,0 0-1 0 0,0-1 1 0 0,1 1-1 0 0,-1-1 1 0 0,1 0-1 0 0,1 0 1 0 0,-1 0-1 0 0,0 0 1 0 0,1 0-1 0 0,0 0 0 0 0,0-1 1 0 0,0 0-1 0 0,0 0 1 0 0,0 0-1 0 0,1-1 1 0 0,-1 1-1 0 0,1-1 1 0 0,7 3-1 0 0,-2-1-2 0 0,-1 0 0 0 0,1 2 0 0 0,-1-1 0 0 0,0 1 0 0 0,0 0 0 0 0,-1 1 0 0 0,1 0 0 0 0,8 10 0 0 0,-12-11 0 0 0,-1-1 0 0 0,0 1 0 0 0,0 0 0 0 0,0 1 0 0 0,0-1 0 0 0,-1 0 0 0 0,0 1 0 0 0,-1 0 0 0 0,0 0 0 0 0,0 0 0 0 0,0 0 0 0 0,-1 0 0 0 0,1 10 0 0 0,-1-1 83 0 0,-2 0 0 0 0,0 0 0 0 0,0 0 0 0 0,-2 0-1 0 0,0 0 1 0 0,-7 20 0 0 0,0-6 168 0 0,-2-1 0 0 0,-18 35 0 0 0,19-44-196 0 0,-1 0 0 0 0,-21 27-1 0 0,25-38-55 0 0,0 0-1 0 0,-1 0 1 0 0,1-1-1 0 0,-2 0 1 0 0,1 0-1 0 0,-16 8 1 0 0,24-15-60 0 0,1-1 0 0 0,0 0 0 0 0,-1 1 0 0 0,1-1 1 0 0,-1 0-1 0 0,1 0 0 0 0,0 1 0 0 0,-1-1 0 0 0,1 0 0 0 0,-1 0 0 0 0,1 0 1 0 0,-1 0-1 0 0,1 0 0 0 0,-1 0 0 0 0,1 1 0 0 0,-1-1 0 0 0,1 0 0 0 0,-1 0 1 0 0,1 0-1 0 0,0 0 0 0 0,-1-1 0 0 0,1 1 0 0 0,-1 0 0 0 0,1 0 0 0 0,-1 0 1 0 0,1 0-1 0 0,-1 0 0 0 0,0-1 0 0 0,1 1-46 0 0,0-1 0 0 0,-1 0 0 0 0,1 1 0 0 0,0-1 0 0 0,0 0 1 0 0,0 1-1 0 0,-1-1 0 0 0,1 0 0 0 0,0 1 0 0 0,0-1 0 0 0,0 0 0 0 0,0 1 0 0 0,0-1 0 0 0,0 0 1 0 0,0 0-1 0 0,1 0 0 0 0,9-31-4186 0 0,0 12-1943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9:47.4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66 919 0 0,'33'-37'14074'0'0,"-24"45"-12153"0"0,-7-3-1522 0 0,0 1 1 0 0,0-1-1 0 0,0 1 1 0 0,-1 0-1 0 0,0-1 1 0 0,0 1-1 0 0,0 10 1 0 0,-2 44 642 0 0,0-45-787 0 0,-2 28 351 0 0,2 1 0 0 0,2-1 0 0 0,11 74 0 0 0,-10-110-575 0 0,0 0 1 0 0,0-1-1 0 0,1 1 0 0 0,-1-1 1 0 0,1 1-1 0 0,1-1 0 0 0,-1 0 1 0 0,1 0-1 0 0,0-1 0 0 0,1 1 0 0 0,-1-1 1 0 0,1 0-1 0 0,0 0 0 0 0,0 0 1 0 0,8 5-1 0 0,-10-8-27 0 0,0 0 0 0 0,0 0 0 0 0,1-1-1 0 0,-1 1 1 0 0,0-1 0 0 0,1 0 0 0 0,0 0 0 0 0,-1 0 0 0 0,1 0 0 0 0,-1 0 0 0 0,1-1 0 0 0,0 0-1 0 0,-1 0 1 0 0,1 0 0 0 0,0 0 0 0 0,-1 0 0 0 0,1-1 0 0 0,0 1 0 0 0,-1-1 0 0 0,1 0 0 0 0,-1 0-1 0 0,1-1 1 0 0,-1 1 0 0 0,0-1 0 0 0,1 0 0 0 0,-1 1 0 0 0,0-1 0 0 0,0-1 0 0 0,0 1 0 0 0,3-4-1 0 0,4-4 20 0 0,-1 0 0 0 0,-1 0 0 0 0,1-1 0 0 0,-2 0 0 0 0,0 0 0 0 0,0-1 0 0 0,-1 0 0 0 0,0 0 0 0 0,-1-1 0 0 0,-1 1 0 0 0,4-18 0 0 0,-3 9 21 0 0,-1-1-1 0 0,-1 1 1 0 0,-1-1 0 0 0,-1 1-1 0 0,-1-1 1 0 0,-3-28 0 0 0,0 32-16 0 0,0 0 1 0 0,-1 0-1 0 0,-1 0 1 0 0,-12-29-1 0 0,17 46-180 0 0,7-19-3867 0 0,17 0-1886 0 0,-19 17 4639 0 0,3-3-929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9:47.7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1 681 10879 0 0,'0'0'5959'0'0,"1"2"-4976"0"0,5 10-259 0 0,-1 0 1 0 0,0 1-1 0 0,-1-1 1 0 0,0 1-1 0 0,4 26 1 0 0,3 71 258 0 0,-10-88-728 0 0,1 5-608 0 0,9 85 1348 0 0,-8-89-4768 0 0,9 26 1 0 0,-7-32-3332 0 0</inkml:trace>
  <inkml:trace contextRef="#ctx0" brushRef="#br0" timeOffset="1">56 17 11975 0 0,'0'0'1064'0'0,"-8"-6"-848"0"0,-7-5 6896 0 0,17 19-9128 0 0,1-1 864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9:48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6911 0 0,'0'0'7623'0'0,"1"1"-6722"0"0,40 206 4132 0 0,0-1-3574 0 0,26 224-572 0 0,-59-382-2277 0 0,23 78 0 0 0,-22-103-733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9:48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64 833 20991 0 0,'-2'0'157'0'0,"0"1"-1"0"0,0 0 0 0 0,0 0 1 0 0,1-1-1 0 0,-1 1 0 0 0,0 0 1 0 0,1 0-1 0 0,-1 0 0 0 0,0 1 1 0 0,1-1-1 0 0,-1 0 0 0 0,1 1 1 0 0,0-1-1 0 0,0 1 0 0 0,-3 2 1 0 0,-13 28-74 0 0,16-31-13 0 0,-1 7-37 0 0,-1 0 0 0 0,1 0 0 0 0,1 0 0 0 0,-1 0 0 0 0,1 0 0 0 0,1 0 0 0 0,0 0 0 0 0,0 1 0 0 0,0-1 0 0 0,2 8 0 0 0,0 6-27 0 0,6 58 2 0 0,-6-69-25 0 0,0-1 1 0 0,1 1 0 0 0,0-1-1 0 0,1 0 1 0 0,6 13-1 0 0,-9-21 14 0 0,0 0 0 0 0,0-1 0 0 0,0 1 0 0 0,1 0 0 0 0,-1 0 0 0 0,0-1 0 0 0,1 1 0 0 0,-1-1 0 0 0,1 1-1 0 0,-1-1 1 0 0,1 0 0 0 0,0 0 0 0 0,-1 1 0 0 0,1-1 0 0 0,0 0 0 0 0,0-1 0 0 0,0 1 0 0 0,0 0-1 0 0,0 0 1 0 0,0-1 0 0 0,0 1 0 0 0,0-1 0 0 0,0 0 0 0 0,0 0 0 0 0,3 0 0 0 0,-1 0 11 0 0,-1-1 0 0 0,0 1 0 0 0,0-1 0 0 0,0 0 0 0 0,0 0 0 0 0,0 0 0 0 0,-1-1 0 0 0,1 1 0 0 0,0-1 0 0 0,-1 0 0 0 0,1 1 0 0 0,0-1 0 0 0,-1 0 0 0 0,0-1 0 0 0,0 1 0 0 0,3-3 0 0 0,2-5-32 0 0,0 0-1 0 0,0-1 0 0 0,-1 0 0 0 0,-1 0 0 0 0,0 0 0 0 0,0 0 0 0 0,-1-1 1 0 0,-1 0-1 0 0,0 0 0 0 0,0 0 0 0 0,-1 0 0 0 0,-1 0 0 0 0,0-17 1 0 0,-2-15-84 0 0,-2 1 0 0 0,-12-62 0 0 0,12 85 34 0 0,-69-319-1413 0 0,15 83-598 0 0,50 214 1690 0 0,4 21 438 0 0,-1 0 0 0 0,0 1 0 0 0,-2-1 0 0 0,-12-30 0 0 0,17 50 637 0 0,0 15-98 0 0,0 2-288 0 0,0-1-1 0 0,3 24 1 0 0,84 407 1086 0 0,-34-208-2339 0 0,-41-182-4369 0 0,1-1-1856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9:49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215 960 10135 0 0,'-25'31'8542'0'0,"23"-42"-6941"0"0,3-5-1109 0 0,-1 0 0 0 0,2 0 0 0 0,5-26 1 0 0,1-3-86 0 0,10-103 133 0 0,-7 0 0 0 0,-10-200 0 0 0,-4 308-525 0 0,-8-104 23 0 0,12 141-36 0 0,-1 2-3 0 0,0 1 1 0 0,0-1-1 0 0,0 0 0 0 0,-1 1 0 0 0,1-1 0 0 0,0 0 1 0 0,0 1-1 0 0,0-1 0 0 0,0 0 0 0 0,-1 1 0 0 0,1-1 1 0 0,0 1-1 0 0,0-1 0 0 0,-1 0 0 0 0,1 1 0 0 0,0-1 1 0 0,-1 1-1 0 0,1-1 0 0 0,-1 1 0 0 0,0-1 0 0 0,-1 11-89 0 0,1 13 19 0 0,0-1 0 0 0,2 1 1 0 0,0-1-1 0 0,7 31 0 0 0,24 88-91 0 0,28 64 116 0 0,-45-163 37 0 0,2-1-1 0 0,38 69 0 0 0,-50-101 10 0 0,1 0 0 0 0,0-1 0 0 0,0 0 0 0 0,1 0 0 0 0,0-1 0 0 0,0 1 0 0 0,11 7 0 0 0,-8-11 0 0 0,-9-3-5 0 0,-1-1 1 0 0,1 0-1 0 0,0 0 0 0 0,-1 0 1 0 0,1 0-1 0 0,-1 0 0 0 0,1 0 0 0 0,0 0 1 0 0,-1 0-1 0 0,1 0 0 0 0,0 0 1 0 0,-1 0-1 0 0,1 0 0 0 0,-1 0 0 0 0,1 0 1 0 0,0-1-1 0 0,-1 1 0 0 0,1 0 1 0 0,-1 0-1 0 0,1-1 0 0 0,-1 1 0 0 0,1-1 1 0 0,-1 1-1 0 0,1 0 0 0 0,-1-1 1 0 0,1 1-1 0 0,-1-1 0 0 0,1 1 0 0 0,-1-1 1 0 0,0 1-1 0 0,1-1 0 0 0,-1 1 1 0 0,0-1-1 0 0,1 1 0 0 0,-1-1 0 0 0,0 0 1 0 0,0 1-1 0 0,0-1 0 0 0,1 1 1 0 0,-1-1-1 0 0,0 0 0 0 0,0 1 0 0 0,0-1 1 0 0,0 0-1 0 0,0 0 0 0 0,0 0-1 0 0,0-1-9 0 0,-1 0 0 0 0,1 0 0 0 0,0 0 0 0 0,-1-1 0 0 0,1 1 0 0 0,-1 0 0 0 0,1 0 0 0 0,-1 0 0 0 0,0 0 0 0 0,0 0 0 0 0,0 0 0 0 0,0 0-1 0 0,0 0 1 0 0,-1 0 0 0 0,1 1 0 0 0,-1-1 0 0 0,-1-1 0 0 0,-5-5-75 0 0,0 0 1 0 0,-12-6-1 0 0,10 6-3 0 0,-38-26-622 0 0,-2 2 1 0 0,-58-28-1 0 0,101 57 659 0 0,-13-8-122 0 0,-1 1 0 0 0,-36-13 0 0 0,52 22 198 0 0,0-1 1 0 0,0 1-1 0 0,0 0 0 0 0,0 0 0 0 0,0 0 0 0 0,-1 1 0 0 0,1 0 0 0 0,0 0 0 0 0,0 0 0 0 0,0 1 0 0 0,0-1 1 0 0,0 1-1 0 0,0 1 0 0 0,0-1 0 0 0,0 1 0 0 0,0-1 0 0 0,0 1 0 0 0,-4 3 0 0 0,6-3 41 0 0,2-2-46 0 0,0 1 0 0 0,0 0 0 0 0,0-1 0 0 0,0 1 0 0 0,0 0 0 0 0,0-1 0 0 0,0 1 0 0 0,0 0 0 0 0,1 0 0 0 0,-1 0 0 0 0,0 0 0 0 0,1 0 0 0 0,-1 0 0 0 0,1 0 0 0 0,-1 0 0 0 0,1 0 0 0 0,-1 0 0 0 0,1 0 0 0 0,0 0 0 0 0,-1 0 0 0 0,1 2 0 0 0,0-2-9 0 0,-1 0 0 0 0,1 0-1 0 0,0 0 1 0 0,0 0 0 0 0,0 0 0 0 0,0 0 0 0 0,0 0 0 0 0,0 0 0 0 0,0 0-1 0 0,0 0 1 0 0,0 0 0 0 0,1 0 0 0 0,-1 0 0 0 0,0 0 0 0 0,0-1 0 0 0,1 1-1 0 0,-1 0 1 0 0,1 0 0 0 0,-1 0 0 0 0,1 0 0 0 0,-1 0 0 0 0,2 1-1 0 0,0-1 3 0 0,0 1 0 0 0,0-1 0 0 0,0 1 0 0 0,0-1 0 0 0,0 0 0 0 0,0 0-1 0 0,0 0 1 0 0,0 0 0 0 0,4 1 0 0 0,3 0 9 0 0,0 0 0 0 0,1 0 0 0 0,16 0 0 0 0,-12-2 6 0 0,1 0 0 0 0,-1-2 0 0 0,1 1 0 0 0,-1-2-1 0 0,1 1 1 0 0,-1-2 0 0 0,0 0 0 0 0,-1-1 0 0 0,23-11 0 0 0,-17 6 50 0 0,0-2 1 0 0,0-1-1 0 0,-1 0 1 0 0,-1-1-1 0 0,26-27 1 0 0,-34 33-39 0 0,101-115 553 0 0,-106 117-564 0 0,1 1-1 0 0,0-1 0 0 0,6-4 1 0 0,-10 9-19 0 0,1-1-1 0 0,-1 1 1 0 0,1 0 0 0 0,0 0 0 0 0,-1 0 0 0 0,1 0 0 0 0,0 0-1 0 0,0 0 1 0 0,0 0 0 0 0,0 1 0 0 0,0-1 0 0 0,0 1 0 0 0,0-1 0 0 0,0 1-1 0 0,4 0 1 0 0,-5 0-5 0 0,0 0 0 0 0,0 0 0 0 0,0 0 0 0 0,0 0 1 0 0,0 1-1 0 0,0-1 0 0 0,0 0 0 0 0,0 1 0 0 0,0-1 0 0 0,0 1 0 0 0,0-1 0 0 0,0 1 0 0 0,0 0 0 0 0,0-1 0 0 0,-1 1 0 0 0,1 0 0 0 0,0 0 0 0 0,0-1 0 0 0,-1 1 1 0 0,1 0-1 0 0,0 0 0 0 0,-1 0 0 0 0,1 1 0 0 0,1 1 9 0 0,7 11 14 0 0,-1-1 0 0 0,-1 1 0 0 0,-1 0 1 0 0,0 0-1 0 0,-1 1 0 0 0,6 22 0 0 0,-4-12-4 0 0,12 26 0 0 0,-16-42 20 0 0,-2-6-33 0 0,0-1 1 0 0,0 1-1 0 0,0-1 1 0 0,0 1-1 0 0,0-1 1 0 0,0 1-1 0 0,1-1 0 0 0,0 0 1 0 0,-1 0-1 0 0,1 0 1 0 0,0 0-1 0 0,0 0 1 0 0,2 2-1 0 0,-3-4-1 0 0,-1 0-1 0 0,0 0 1 0 0,1 0-1 0 0,-1 0 0 0 0,1 0 1 0 0,-1 0-1 0 0,0 0 1 0 0,1 0-1 0 0,-1 0 1 0 0,0 0-1 0 0,1 0 1 0 0,-1 0-1 0 0,1 0 1 0 0,-1 0-1 0 0,0 0 1 0 0,1 0-1 0 0,-1 0 1 0 0,0 0-1 0 0,1-1 0 0 0,-1 1 1 0 0,0 0-1 0 0,1 0 1 0 0,-1-1-1 0 0,0 1 1 0 0,1 0-1 0 0,-1-1 1 0 0,9-7 102 0 0,-9 7-92 0 0,4-4 28 0 0,-1 0 1 0 0,1 0-1 0 0,-1 0 1 0 0,-1-1 0 0 0,1 1-1 0 0,-1-1 1 0 0,0 1-1 0 0,2-10 1 0 0,8-50 265 0 0,-12 64-305 0 0,39-252 460 0 0,-17 145-3334 0 0,-17 82 1372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9:50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 3679 0 0,'-5'8'382'0'0,"3"-4"293"0"0,1 1 0 0 0,0 0 0 0 0,0 0 0 0 0,0-1 0 0 0,0 1 0 0 0,1 0 0 0 0,-1 0 1 0 0,1 0-1 0 0,1 7 0 0 0,1 7 2743 0 0,6 20 0 0 0,-5-26-3501 0 0,9 49 2025 0 0,29 127 1470 0 0,-27-140-2711 0 0,33 83 1 0 0,-42-119-644 0 0,20 40 122 0 0,-22-47-164 0 0,1 0 1 0 0,-1-1-1 0 0,1 0 1 0 0,1 1-1 0 0,-1-1 1 0 0,8 6-1 0 0,-11-10-42 0 0,0 0 0 0 0,0 0 1 0 0,0 0-1 0 0,0 0 0 0 0,0-1 0 0 0,0 1 0 0 0,0 0 1 0 0,1-1-1 0 0,-1 1 0 0 0,0-1 0 0 0,0 0 0 0 0,1 1 0 0 0,-1-1 1 0 0,0 0-1 0 0,1 0 0 0 0,-1 0 0 0 0,0 1 0 0 0,2-2 1 0 0,-2 1-31 0 0,0 0 0 0 0,0-1 0 0 0,0 1 0 0 0,0-1 0 0 0,0 1 0 0 0,0-1 0 0 0,0 1 0 0 0,0-1 0 0 0,0 1 0 0 0,0-1 0 0 0,0 0 0 0 0,-1 0 0 0 0,1 0 0 0 0,0 1 0 0 0,-1-1 0 0 0,1 0 0 0 0,0-1 0 0 0,1-1-325 0 0,-1 0 0 0 0,0 0 0 0 0,1 0 0 0 0,-1 0 0 0 0,-1 0 0 0 0,1 0 0 0 0,0-1 0 0 0,-1 1 0 0 0,1 0 0 0 0,-1-5 0 0 0,-3-6-2284 0 0,-1 1-3521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02-22T20:49:50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23 103 12959 0 0,'-5'-6'434'0'0,"4"4"-374"0"0,-1 0 0 0 0,0 0 0 0 0,1 1-1 0 0,-1-1 1 0 0,1 0 0 0 0,0 0 0 0 0,0-1-1 0 0,-1 1 1 0 0,1 0 0 0 0,1 0 0 0 0,-1-1-1 0 0,0 1 1 0 0,1 0 0 0 0,-1-1 0 0 0,1 1 0 0 0,-1-1-1 0 0,1 1 1 0 0,0 0 0 0 0,1-5 0 0 0,-1 6-218 0 0,27-3-2252 0 0,3 1-537 0 0,-17 2 1575 0 0,-1 0 0 0 0,20-5 0 0 0,-6-6 2932 0 0,-23 10-719 0 0,-1 0 0 0 0,1 0 1 0 0,0 0-1 0 0,-1-1 1 0 0,7-7 7027 0 0,1 24-5497 0 0,-4 2-1801 0 0,0 0 1 0 0,-1 0 0 0 0,-1 0-1 0 0,4 28 1 0 0,3 13 111 0 0,9 19 77 0 0,31 138 572 0 0,75 356-336 0 0,-53-340-1904 0 0,-63-209-1072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A11A6-1AD0-4F9A-A10A-0A0A7D181C36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36E94-0B6B-4AC4-8EDB-B4629D84495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212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C0CB9372-CA2B-44D2-90ED-A4A158EB6F2D}" type="datetime8">
              <a:rPr lang="en-US" smtClean="0">
                <a:solidFill>
                  <a:prstClr val="black"/>
                </a:solidFill>
              </a:rPr>
              <a:t>3/3/2022 11:10 AM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C87E0CF-87F6-4B58-B8B8-DCAB2DAAF3CA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956461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642d4edd7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642d4edd7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9413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CC710F-B155-4731-AC44-C5E6F0ADD88E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9398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36E94-0B6B-4AC4-8EDB-B4629D84495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4138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70C2B2-062E-4486-B262-1FC3936F5F0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864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26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7B9D4F-5F19-438C-92E8-037C6AE8F87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3268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3968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E36E94-0B6B-4AC4-8EDB-B4629D84495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277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5d7291e2b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5d7291e2b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CC796-4B0D-4AE4-85AF-920FC70A3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0692C-AEA7-4BBB-94C8-D9F5E9566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CF1C5-3477-4747-BDD0-948C5EE6F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20D5-5156-418B-A693-595CF15B7612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B257E-96D9-48B4-9C57-31A4A33CA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1D57-D656-477E-9ED6-41F51B212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7D63-31EE-4C0B-80B8-EA8A419612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27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82D38-F749-4A3E-8E6F-A4AE5DC2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EC144-9427-44A6-84F3-D0DA02CE8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12D78-B38F-4157-AD3A-F00ABD7C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20D5-5156-418B-A693-595CF15B7612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AD8B2-28D7-4751-AE62-48B23BB67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8E6D1-B011-488E-AD88-69487CFF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7D63-31EE-4C0B-80B8-EA8A419612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0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E206F-019B-4FE8-A061-42F7FDD662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AC1FB-939A-4C40-913B-F09EF6F76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D5B5E-5C17-4DD6-B266-CFA6EDD3F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20D5-5156-418B-A693-595CF15B7612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1C795-C79B-45CB-985A-0D4724797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5060A-7D06-446C-BE6D-3BA94721C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7D63-31EE-4C0B-80B8-EA8A419612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3060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415600" y="1929567"/>
            <a:ext cx="11360800" cy="4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 sz="3067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 idx="2"/>
          </p:nvPr>
        </p:nvSpPr>
        <p:spPr>
          <a:xfrm>
            <a:off x="415600" y="11659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67" b="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0519" y="6179127"/>
            <a:ext cx="395883" cy="41167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6599221-5886-46EB-933A-ACD0BEF267AB}"/>
              </a:ext>
            </a:extLst>
          </p:cNvPr>
          <p:cNvSpPr txBox="1"/>
          <p:nvPr userDrawn="1"/>
        </p:nvSpPr>
        <p:spPr>
          <a:xfrm>
            <a:off x="9155874" y="6264633"/>
            <a:ext cx="3083627" cy="318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67" dirty="0">
                <a:solidFill>
                  <a:srgbClr val="0D80D8"/>
                </a:solidFill>
                <a:latin typeface="+mn-lt"/>
              </a:rPr>
              <a:t>Sarah Lean </a:t>
            </a:r>
            <a:r>
              <a:rPr lang="en-GB" sz="1467" b="0" i="0" dirty="0">
                <a:solidFill>
                  <a:srgbClr val="0D80D8"/>
                </a:solidFill>
                <a:effectLst/>
                <a:latin typeface="+mn-lt"/>
              </a:rPr>
              <a:t>| @Techielass</a:t>
            </a:r>
            <a:endParaRPr lang="en-GB" sz="1467" dirty="0">
              <a:solidFill>
                <a:srgbClr val="0D80D8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6344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8493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Blue 1">
  <p:cSld name="Title - Blue 1">
    <p:bg>
      <p:bgPr>
        <a:solidFill>
          <a:schemeClr val="accent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73" name="Google Shape;73;p17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03535" y="6002267"/>
            <a:ext cx="572867" cy="5885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3751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BDBC305C-A9C3-4278-AFC0-C99DFD80A6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424" y="222583"/>
            <a:ext cx="11336039" cy="758022"/>
          </a:xfrm>
          <a:prstGeom prst="rect">
            <a:avLst/>
          </a:prstGeom>
        </p:spPr>
        <p:txBody>
          <a:bodyPr vert="horz" wrap="square" lIns="0" tIns="164592" rIns="0" bIns="0" rtlCol="0" anchor="t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59761181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768493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D557-972C-431D-9400-E83FCA9CD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D1592-6475-42C4-B98F-BFD500F6C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B2438-42CB-4E46-BD46-06A8ADD0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20D5-5156-418B-A693-595CF15B7612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63858-D700-4A27-9B38-91A19D12E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D3F7E-31E8-43EC-88D1-6EDDECC3C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7D63-31EE-4C0B-80B8-EA8A419612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355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D5DD0-5CF7-4212-82B8-6AF5D4FA3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29B9-4A15-4A7A-A53B-6A47970E3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B3588-9A03-402F-920F-B06033AD4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20D5-5156-418B-A693-595CF15B7612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BE94-74F5-4951-A2ED-A443B6E7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3A345-421C-49E2-8665-4B0EF9E4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7D63-31EE-4C0B-80B8-EA8A419612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1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C64F4-A42B-46FE-B79A-9AF761E32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E3E9A-0FDE-41A0-83D6-3DD99AD9D0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AC3CD5-9E18-4AF5-A885-8CFA6F464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D6C2A-0375-4BCA-989D-411D7685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20D5-5156-418B-A693-595CF15B7612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87070-7FCB-4F06-8230-00FC17FF4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BBCDC-CD7B-43A9-9B52-380FC2FE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7D63-31EE-4C0B-80B8-EA8A419612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85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408D6-4223-4ED2-8A1A-681F6F4F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7D152-B164-4BBF-97A0-7EE07198D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EB365-84AF-45F1-B3B2-7E75E0B5C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BC1647-EA15-4ABC-858D-5651016B2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09F27A-6BE2-4379-BCAF-90A6FD6AD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B86E5-CA33-4C8A-8122-95B922C85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20D5-5156-418B-A693-595CF15B7612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9E81CA-1718-4825-BF4A-806F1B99C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18717-CAB9-4860-833F-C29B8BA3E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7D63-31EE-4C0B-80B8-EA8A419612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50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560C9-0AC5-4492-B78A-B536DE53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63C5B-568B-476C-B5D1-3BFD5095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20D5-5156-418B-A693-595CF15B7612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95182A-7586-4A09-8645-9016DDB9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4E3E55-2662-4E04-8A59-FAA00A1C5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7D63-31EE-4C0B-80B8-EA8A419612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00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95B93-691A-4BDA-9ED6-ABF29AEF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20D5-5156-418B-A693-595CF15B7612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5CCDBC-E89B-4EC1-9483-7592C9EFC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A6FA26-3BD0-4203-A2D4-A8E543DB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7D63-31EE-4C0B-80B8-EA8A419612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035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A78E-A49A-4F6D-8F96-F5511F97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BDEE7-FF0C-4927-AF68-FF80E6017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6183E-CED5-40E4-8B21-1EB14EE9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97E20-5BB3-4904-B10B-4682F5BE8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20D5-5156-418B-A693-595CF15B7612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FAB0A-C0AD-4032-8A73-143DE54C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85321-7FA7-4E58-9977-9B5F0CEB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7D63-31EE-4C0B-80B8-EA8A419612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806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439DD-458D-4404-8CA7-D3273F5B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A3F589-4ED7-456F-AFAD-637AAC640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DFFE8-F098-4690-B72A-44C5EBEAC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9B994-2096-47EA-AF51-FE4A72DC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F20D5-5156-418B-A693-595CF15B7612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7142F-DF8A-4E30-A5C2-3118E112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CC5B3-A7C7-470E-AA07-10ECB9B0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F7D63-31EE-4C0B-80B8-EA8A419612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74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3CECA6-AD58-47A0-BECF-F0AE55C13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DFA3-38AB-4F15-A43E-C1FF1571C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4B4F1-730F-4A4C-A31A-0936B379C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8F20D5-5156-418B-A693-595CF15B7612}" type="datetimeFigureOut">
              <a:rPr lang="en-GB" smtClean="0"/>
              <a:t>03/03/2022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19E48-86E8-4FFC-8FEF-CDCAD675A6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C0ECE-0E65-454B-8646-F1B4A7297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F7D63-31EE-4C0B-80B8-EA8A419612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41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4" r:id="rId14"/>
    <p:sldLayoutId id="2147483665" r:id="rId15"/>
    <p:sldLayoutId id="2147483666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5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9.xml"/><Relationship Id="rId7" Type="http://schemas.openxmlformats.org/officeDocument/2006/relationships/image" Target="../media/image8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0.xml"/><Relationship Id="rId21" Type="http://schemas.openxmlformats.org/officeDocument/2006/relationships/image" Target="../media/image1010.png"/><Relationship Id="rId42" Type="http://schemas.openxmlformats.org/officeDocument/2006/relationships/image" Target="../media/image19.png"/><Relationship Id="rId63" Type="http://schemas.openxmlformats.org/officeDocument/2006/relationships/customXml" Target="../ink/ink33.xml"/><Relationship Id="rId84" Type="http://schemas.openxmlformats.org/officeDocument/2006/relationships/image" Target="../media/image400.png"/><Relationship Id="rId138" Type="http://schemas.openxmlformats.org/officeDocument/2006/relationships/image" Target="../media/image67.png"/><Relationship Id="rId159" Type="http://schemas.openxmlformats.org/officeDocument/2006/relationships/customXml" Target="../ink/ink81.xml"/><Relationship Id="rId170" Type="http://schemas.openxmlformats.org/officeDocument/2006/relationships/image" Target="../media/image83.png"/><Relationship Id="rId191" Type="http://schemas.openxmlformats.org/officeDocument/2006/relationships/customXml" Target="../ink/ink97.xml"/><Relationship Id="rId205" Type="http://schemas.openxmlformats.org/officeDocument/2006/relationships/customXml" Target="../ink/ink104.xml"/><Relationship Id="rId247" Type="http://schemas.openxmlformats.org/officeDocument/2006/relationships/customXml" Target="../ink/ink112.xml"/><Relationship Id="rId107" Type="http://schemas.openxmlformats.org/officeDocument/2006/relationships/customXml" Target="../ink/ink55.xml"/><Relationship Id="rId268" Type="http://schemas.openxmlformats.org/officeDocument/2006/relationships/image" Target="../media/image1320.png"/><Relationship Id="rId11" Type="http://schemas.openxmlformats.org/officeDocument/2006/relationships/image" Target="../media/image5.png"/><Relationship Id="rId32" Type="http://schemas.openxmlformats.org/officeDocument/2006/relationships/customXml" Target="../ink/ink17.xml"/><Relationship Id="rId53" Type="http://schemas.openxmlformats.org/officeDocument/2006/relationships/customXml" Target="../ink/ink28.xml"/><Relationship Id="rId74" Type="http://schemas.openxmlformats.org/officeDocument/2006/relationships/image" Target="../media/image35.png"/><Relationship Id="rId128" Type="http://schemas.openxmlformats.org/officeDocument/2006/relationships/image" Target="../media/image620.png"/><Relationship Id="rId149" Type="http://schemas.openxmlformats.org/officeDocument/2006/relationships/customXml" Target="../ink/ink76.xml"/><Relationship Id="rId5" Type="http://schemas.openxmlformats.org/officeDocument/2006/relationships/image" Target="../media/image210.png"/><Relationship Id="rId95" Type="http://schemas.openxmlformats.org/officeDocument/2006/relationships/customXml" Target="../ink/ink49.xml"/><Relationship Id="rId160" Type="http://schemas.openxmlformats.org/officeDocument/2006/relationships/image" Target="../media/image780.png"/><Relationship Id="rId181" Type="http://schemas.openxmlformats.org/officeDocument/2006/relationships/customXml" Target="../ink/ink92.xml"/><Relationship Id="rId237" Type="http://schemas.openxmlformats.org/officeDocument/2006/relationships/customXml" Target="../ink/ink107.xml"/><Relationship Id="rId258" Type="http://schemas.openxmlformats.org/officeDocument/2006/relationships/image" Target="../media/image127.png"/><Relationship Id="rId279" Type="http://schemas.openxmlformats.org/officeDocument/2006/relationships/customXml" Target="../ink/ink128.xml"/><Relationship Id="rId22" Type="http://schemas.openxmlformats.org/officeDocument/2006/relationships/customXml" Target="../ink/ink11.xml"/><Relationship Id="rId43" Type="http://schemas.openxmlformats.org/officeDocument/2006/relationships/customXml" Target="../ink/ink23.xml"/><Relationship Id="rId64" Type="http://schemas.openxmlformats.org/officeDocument/2006/relationships/image" Target="../media/image300.png"/><Relationship Id="rId118" Type="http://schemas.openxmlformats.org/officeDocument/2006/relationships/image" Target="../media/image57.png"/><Relationship Id="rId139" Type="http://schemas.openxmlformats.org/officeDocument/2006/relationships/customXml" Target="../ink/ink71.xml"/><Relationship Id="rId85" Type="http://schemas.openxmlformats.org/officeDocument/2006/relationships/customXml" Target="../ink/ink44.xml"/><Relationship Id="rId150" Type="http://schemas.openxmlformats.org/officeDocument/2006/relationships/image" Target="../media/image73.png"/><Relationship Id="rId171" Type="http://schemas.openxmlformats.org/officeDocument/2006/relationships/customXml" Target="../ink/ink87.xml"/><Relationship Id="rId192" Type="http://schemas.openxmlformats.org/officeDocument/2006/relationships/image" Target="../media/image940.png"/><Relationship Id="rId206" Type="http://schemas.openxmlformats.org/officeDocument/2006/relationships/image" Target="../media/image101.png"/><Relationship Id="rId248" Type="http://schemas.openxmlformats.org/officeDocument/2006/relationships/image" Target="../media/image1220.png"/><Relationship Id="rId269" Type="http://schemas.openxmlformats.org/officeDocument/2006/relationships/customXml" Target="../ink/ink123.xml"/><Relationship Id="rId12" Type="http://schemas.openxmlformats.org/officeDocument/2006/relationships/customXml" Target="../ink/ink6.xml"/><Relationship Id="rId33" Type="http://schemas.openxmlformats.org/officeDocument/2006/relationships/image" Target="../media/image1500.png"/><Relationship Id="rId108" Type="http://schemas.openxmlformats.org/officeDocument/2006/relationships/image" Target="../media/image520.png"/><Relationship Id="rId129" Type="http://schemas.openxmlformats.org/officeDocument/2006/relationships/customXml" Target="../ink/ink66.xml"/><Relationship Id="rId280" Type="http://schemas.openxmlformats.org/officeDocument/2006/relationships/image" Target="../media/image164.png"/><Relationship Id="rId54" Type="http://schemas.openxmlformats.org/officeDocument/2006/relationships/image" Target="../media/image25.png"/><Relationship Id="rId75" Type="http://schemas.openxmlformats.org/officeDocument/2006/relationships/customXml" Target="../ink/ink39.xml"/><Relationship Id="rId96" Type="http://schemas.openxmlformats.org/officeDocument/2006/relationships/image" Target="../media/image460.png"/><Relationship Id="rId140" Type="http://schemas.openxmlformats.org/officeDocument/2006/relationships/image" Target="../media/image680.png"/><Relationship Id="rId161" Type="http://schemas.openxmlformats.org/officeDocument/2006/relationships/customXml" Target="../ink/ink82.xml"/><Relationship Id="rId182" Type="http://schemas.openxmlformats.org/officeDocument/2006/relationships/image" Target="../media/image89.png"/><Relationship Id="rId6" Type="http://schemas.openxmlformats.org/officeDocument/2006/relationships/customXml" Target="../ink/ink3.xml"/><Relationship Id="rId238" Type="http://schemas.openxmlformats.org/officeDocument/2006/relationships/image" Target="../media/image117.png"/><Relationship Id="rId259" Type="http://schemas.openxmlformats.org/officeDocument/2006/relationships/customXml" Target="../ink/ink118.xml"/><Relationship Id="rId23" Type="http://schemas.openxmlformats.org/officeDocument/2006/relationships/image" Target="../media/image1110.png"/><Relationship Id="rId119" Type="http://schemas.openxmlformats.org/officeDocument/2006/relationships/customXml" Target="../ink/ink61.xml"/><Relationship Id="rId270" Type="http://schemas.openxmlformats.org/officeDocument/2006/relationships/image" Target="../media/image133.png"/><Relationship Id="rId44" Type="http://schemas.openxmlformats.org/officeDocument/2006/relationships/image" Target="../media/image200.png"/><Relationship Id="rId65" Type="http://schemas.openxmlformats.org/officeDocument/2006/relationships/customXml" Target="../ink/ink34.xml"/><Relationship Id="rId86" Type="http://schemas.openxmlformats.org/officeDocument/2006/relationships/image" Target="../media/image41.png"/><Relationship Id="rId130" Type="http://schemas.openxmlformats.org/officeDocument/2006/relationships/image" Target="../media/image63.png"/><Relationship Id="rId151" Type="http://schemas.openxmlformats.org/officeDocument/2006/relationships/customXml" Target="../ink/ink77.xml"/><Relationship Id="rId172" Type="http://schemas.openxmlformats.org/officeDocument/2006/relationships/image" Target="../media/image840.png"/><Relationship Id="rId193" Type="http://schemas.openxmlformats.org/officeDocument/2006/relationships/customXml" Target="../ink/ink98.xml"/><Relationship Id="rId207" Type="http://schemas.openxmlformats.org/officeDocument/2006/relationships/customXml" Target="../ink/ink105.xml"/><Relationship Id="rId249" Type="http://schemas.openxmlformats.org/officeDocument/2006/relationships/customXml" Target="../ink/ink113.xml"/><Relationship Id="rId13" Type="http://schemas.openxmlformats.org/officeDocument/2006/relationships/image" Target="../media/image6.png"/><Relationship Id="rId109" Type="http://schemas.openxmlformats.org/officeDocument/2006/relationships/customXml" Target="../ink/ink56.xml"/><Relationship Id="rId260" Type="http://schemas.openxmlformats.org/officeDocument/2006/relationships/image" Target="../media/image1280.png"/><Relationship Id="rId281" Type="http://schemas.openxmlformats.org/officeDocument/2006/relationships/customXml" Target="../ink/ink129.xml"/><Relationship Id="rId34" Type="http://schemas.openxmlformats.org/officeDocument/2006/relationships/customXml" Target="../ink/ink18.xml"/><Relationship Id="rId55" Type="http://schemas.openxmlformats.org/officeDocument/2006/relationships/customXml" Target="../ink/ink29.xml"/><Relationship Id="rId76" Type="http://schemas.openxmlformats.org/officeDocument/2006/relationships/image" Target="../media/image360.png"/><Relationship Id="rId97" Type="http://schemas.openxmlformats.org/officeDocument/2006/relationships/customXml" Target="../ink/ink50.xml"/><Relationship Id="rId120" Type="http://schemas.openxmlformats.org/officeDocument/2006/relationships/image" Target="../media/image580.png"/><Relationship Id="rId141" Type="http://schemas.openxmlformats.org/officeDocument/2006/relationships/customXml" Target="../ink/ink72.xml"/><Relationship Id="rId7" Type="http://schemas.openxmlformats.org/officeDocument/2006/relationships/image" Target="../media/image310.png"/><Relationship Id="rId162" Type="http://schemas.openxmlformats.org/officeDocument/2006/relationships/image" Target="../media/image79.png"/><Relationship Id="rId183" Type="http://schemas.openxmlformats.org/officeDocument/2006/relationships/customXml" Target="../ink/ink93.xml"/><Relationship Id="rId239" Type="http://schemas.openxmlformats.org/officeDocument/2006/relationships/customXml" Target="../ink/ink108.xml"/><Relationship Id="rId250" Type="http://schemas.openxmlformats.org/officeDocument/2006/relationships/image" Target="../media/image123.png"/><Relationship Id="rId271" Type="http://schemas.openxmlformats.org/officeDocument/2006/relationships/customXml" Target="../ink/ink124.xml"/><Relationship Id="rId24" Type="http://schemas.openxmlformats.org/officeDocument/2006/relationships/customXml" Target="../ink/ink12.xml"/><Relationship Id="rId45" Type="http://schemas.openxmlformats.org/officeDocument/2006/relationships/customXml" Target="../ink/ink24.xml"/><Relationship Id="rId66" Type="http://schemas.openxmlformats.org/officeDocument/2006/relationships/image" Target="../media/image31.png"/><Relationship Id="rId87" Type="http://schemas.openxmlformats.org/officeDocument/2006/relationships/customXml" Target="../ink/ink45.xml"/><Relationship Id="rId110" Type="http://schemas.openxmlformats.org/officeDocument/2006/relationships/image" Target="../media/image53.png"/><Relationship Id="rId131" Type="http://schemas.openxmlformats.org/officeDocument/2006/relationships/customXml" Target="../ink/ink67.xml"/><Relationship Id="rId152" Type="http://schemas.openxmlformats.org/officeDocument/2006/relationships/image" Target="../media/image740.png"/><Relationship Id="rId173" Type="http://schemas.openxmlformats.org/officeDocument/2006/relationships/customXml" Target="../ink/ink88.xml"/><Relationship Id="rId194" Type="http://schemas.openxmlformats.org/officeDocument/2006/relationships/image" Target="../media/image95.png"/><Relationship Id="rId208" Type="http://schemas.openxmlformats.org/officeDocument/2006/relationships/image" Target="../media/image1020.png"/><Relationship Id="rId240" Type="http://schemas.openxmlformats.org/officeDocument/2006/relationships/image" Target="../media/image1180.png"/><Relationship Id="rId261" Type="http://schemas.openxmlformats.org/officeDocument/2006/relationships/customXml" Target="../ink/ink119.xml"/><Relationship Id="rId14" Type="http://schemas.openxmlformats.org/officeDocument/2006/relationships/customXml" Target="../ink/ink7.xml"/><Relationship Id="rId35" Type="http://schemas.openxmlformats.org/officeDocument/2006/relationships/image" Target="../media/image1600.png"/><Relationship Id="rId56" Type="http://schemas.openxmlformats.org/officeDocument/2006/relationships/image" Target="../media/image260.png"/><Relationship Id="rId77" Type="http://schemas.openxmlformats.org/officeDocument/2006/relationships/customXml" Target="../ink/ink40.xml"/><Relationship Id="rId100" Type="http://schemas.openxmlformats.org/officeDocument/2006/relationships/image" Target="../media/image480.png"/><Relationship Id="rId8" Type="http://schemas.openxmlformats.org/officeDocument/2006/relationships/customXml" Target="../ink/ink4.xml"/><Relationship Id="rId98" Type="http://schemas.openxmlformats.org/officeDocument/2006/relationships/image" Target="../media/image47.png"/><Relationship Id="rId121" Type="http://schemas.openxmlformats.org/officeDocument/2006/relationships/customXml" Target="../ink/ink62.xml"/><Relationship Id="rId142" Type="http://schemas.openxmlformats.org/officeDocument/2006/relationships/image" Target="../media/image69.png"/><Relationship Id="rId163" Type="http://schemas.openxmlformats.org/officeDocument/2006/relationships/customXml" Target="../ink/ink83.xml"/><Relationship Id="rId184" Type="http://schemas.openxmlformats.org/officeDocument/2006/relationships/image" Target="../media/image900.png"/><Relationship Id="rId251" Type="http://schemas.openxmlformats.org/officeDocument/2006/relationships/customXml" Target="../ink/ink114.xml"/><Relationship Id="rId25" Type="http://schemas.openxmlformats.org/officeDocument/2006/relationships/customXml" Target="../ink/ink13.xml"/><Relationship Id="rId46" Type="http://schemas.openxmlformats.org/officeDocument/2006/relationships/image" Target="../media/image21.png"/><Relationship Id="rId67" Type="http://schemas.openxmlformats.org/officeDocument/2006/relationships/customXml" Target="../ink/ink35.xml"/><Relationship Id="rId272" Type="http://schemas.openxmlformats.org/officeDocument/2006/relationships/image" Target="../media/image1340.png"/><Relationship Id="rId88" Type="http://schemas.openxmlformats.org/officeDocument/2006/relationships/image" Target="../media/image420.png"/><Relationship Id="rId111" Type="http://schemas.openxmlformats.org/officeDocument/2006/relationships/customXml" Target="../ink/ink57.xml"/><Relationship Id="rId132" Type="http://schemas.openxmlformats.org/officeDocument/2006/relationships/image" Target="../media/image640.png"/><Relationship Id="rId153" Type="http://schemas.openxmlformats.org/officeDocument/2006/relationships/customXml" Target="../ink/ink78.xml"/><Relationship Id="rId174" Type="http://schemas.openxmlformats.org/officeDocument/2006/relationships/image" Target="../media/image85.png"/><Relationship Id="rId195" Type="http://schemas.openxmlformats.org/officeDocument/2006/relationships/customXml" Target="../ink/ink99.xml"/><Relationship Id="rId209" Type="http://schemas.openxmlformats.org/officeDocument/2006/relationships/customXml" Target="../ink/ink106.xml"/><Relationship Id="rId241" Type="http://schemas.openxmlformats.org/officeDocument/2006/relationships/customXml" Target="../ink/ink109.xml"/><Relationship Id="rId15" Type="http://schemas.openxmlformats.org/officeDocument/2006/relationships/image" Target="../media/image7.png"/><Relationship Id="rId36" Type="http://schemas.openxmlformats.org/officeDocument/2006/relationships/customXml" Target="../ink/ink19.xml"/><Relationship Id="rId57" Type="http://schemas.openxmlformats.org/officeDocument/2006/relationships/customXml" Target="../ink/ink30.xml"/><Relationship Id="rId262" Type="http://schemas.openxmlformats.org/officeDocument/2006/relationships/image" Target="../media/image129.png"/><Relationship Id="rId78" Type="http://schemas.openxmlformats.org/officeDocument/2006/relationships/image" Target="../media/image37.png"/><Relationship Id="rId99" Type="http://schemas.openxmlformats.org/officeDocument/2006/relationships/customXml" Target="../ink/ink51.xml"/><Relationship Id="rId101" Type="http://schemas.openxmlformats.org/officeDocument/2006/relationships/customXml" Target="../ink/ink52.xml"/><Relationship Id="rId122" Type="http://schemas.openxmlformats.org/officeDocument/2006/relationships/image" Target="../media/image59.png"/><Relationship Id="rId143" Type="http://schemas.openxmlformats.org/officeDocument/2006/relationships/customXml" Target="../ink/ink73.xml"/><Relationship Id="rId164" Type="http://schemas.openxmlformats.org/officeDocument/2006/relationships/image" Target="../media/image800.png"/><Relationship Id="rId185" Type="http://schemas.openxmlformats.org/officeDocument/2006/relationships/customXml" Target="../ink/ink94.xml"/><Relationship Id="rId9" Type="http://schemas.openxmlformats.org/officeDocument/2006/relationships/image" Target="../media/image4.png"/><Relationship Id="rId26" Type="http://schemas.openxmlformats.org/officeDocument/2006/relationships/image" Target="../media/image1210.png"/><Relationship Id="rId252" Type="http://schemas.openxmlformats.org/officeDocument/2006/relationships/image" Target="../media/image1240.png"/><Relationship Id="rId273" Type="http://schemas.openxmlformats.org/officeDocument/2006/relationships/customXml" Target="../ink/ink125.xml"/><Relationship Id="rId47" Type="http://schemas.openxmlformats.org/officeDocument/2006/relationships/customXml" Target="../ink/ink25.xml"/><Relationship Id="rId68" Type="http://schemas.openxmlformats.org/officeDocument/2006/relationships/image" Target="../media/image320.png"/><Relationship Id="rId89" Type="http://schemas.openxmlformats.org/officeDocument/2006/relationships/customXml" Target="../ink/ink46.xml"/><Relationship Id="rId112" Type="http://schemas.openxmlformats.org/officeDocument/2006/relationships/image" Target="../media/image540.png"/><Relationship Id="rId133" Type="http://schemas.openxmlformats.org/officeDocument/2006/relationships/customXml" Target="../ink/ink68.xml"/><Relationship Id="rId154" Type="http://schemas.openxmlformats.org/officeDocument/2006/relationships/image" Target="../media/image75.png"/><Relationship Id="rId175" Type="http://schemas.openxmlformats.org/officeDocument/2006/relationships/customXml" Target="../ink/ink89.xml"/><Relationship Id="rId196" Type="http://schemas.openxmlformats.org/officeDocument/2006/relationships/image" Target="../media/image960.png"/><Relationship Id="rId200" Type="http://schemas.openxmlformats.org/officeDocument/2006/relationships/image" Target="../media/image980.png"/><Relationship Id="rId16" Type="http://schemas.openxmlformats.org/officeDocument/2006/relationships/customXml" Target="../ink/ink8.xml"/><Relationship Id="rId242" Type="http://schemas.openxmlformats.org/officeDocument/2006/relationships/image" Target="../media/image119.png"/><Relationship Id="rId263" Type="http://schemas.openxmlformats.org/officeDocument/2006/relationships/customXml" Target="../ink/ink120.xml"/><Relationship Id="rId284" Type="http://schemas.openxmlformats.org/officeDocument/2006/relationships/image" Target="../media/image1400.png"/><Relationship Id="rId37" Type="http://schemas.openxmlformats.org/officeDocument/2006/relationships/customXml" Target="../ink/ink20.xml"/><Relationship Id="rId58" Type="http://schemas.openxmlformats.org/officeDocument/2006/relationships/image" Target="../media/image27.png"/><Relationship Id="rId79" Type="http://schemas.openxmlformats.org/officeDocument/2006/relationships/customXml" Target="../ink/ink41.xml"/><Relationship Id="rId102" Type="http://schemas.openxmlformats.org/officeDocument/2006/relationships/image" Target="../media/image49.png"/><Relationship Id="rId123" Type="http://schemas.openxmlformats.org/officeDocument/2006/relationships/customXml" Target="../ink/ink63.xml"/><Relationship Id="rId144" Type="http://schemas.openxmlformats.org/officeDocument/2006/relationships/image" Target="../media/image700.png"/><Relationship Id="rId90" Type="http://schemas.openxmlformats.org/officeDocument/2006/relationships/image" Target="../media/image43.png"/><Relationship Id="rId165" Type="http://schemas.openxmlformats.org/officeDocument/2006/relationships/customXml" Target="../ink/ink84.xml"/><Relationship Id="rId186" Type="http://schemas.openxmlformats.org/officeDocument/2006/relationships/image" Target="../media/image91.png"/><Relationship Id="rId253" Type="http://schemas.openxmlformats.org/officeDocument/2006/relationships/customXml" Target="../ink/ink115.xml"/><Relationship Id="rId274" Type="http://schemas.openxmlformats.org/officeDocument/2006/relationships/image" Target="../media/image135.png"/><Relationship Id="rId27" Type="http://schemas.openxmlformats.org/officeDocument/2006/relationships/customXml" Target="../ink/ink14.xml"/><Relationship Id="rId48" Type="http://schemas.openxmlformats.org/officeDocument/2006/relationships/image" Target="../media/image220.png"/><Relationship Id="rId69" Type="http://schemas.openxmlformats.org/officeDocument/2006/relationships/customXml" Target="../ink/ink36.xml"/><Relationship Id="rId113" Type="http://schemas.openxmlformats.org/officeDocument/2006/relationships/customXml" Target="../ink/ink58.xml"/><Relationship Id="rId134" Type="http://schemas.openxmlformats.org/officeDocument/2006/relationships/image" Target="../media/image65.png"/><Relationship Id="rId80" Type="http://schemas.openxmlformats.org/officeDocument/2006/relationships/image" Target="../media/image380.png"/><Relationship Id="rId155" Type="http://schemas.openxmlformats.org/officeDocument/2006/relationships/customXml" Target="../ink/ink79.xml"/><Relationship Id="rId176" Type="http://schemas.openxmlformats.org/officeDocument/2006/relationships/image" Target="../media/image860.png"/><Relationship Id="rId197" Type="http://schemas.openxmlformats.org/officeDocument/2006/relationships/customXml" Target="../ink/ink100.xml"/><Relationship Id="rId201" Type="http://schemas.openxmlformats.org/officeDocument/2006/relationships/customXml" Target="../ink/ink102.xml"/><Relationship Id="rId243" Type="http://schemas.openxmlformats.org/officeDocument/2006/relationships/customXml" Target="../ink/ink110.xml"/><Relationship Id="rId264" Type="http://schemas.openxmlformats.org/officeDocument/2006/relationships/image" Target="../media/image1300.png"/><Relationship Id="rId17" Type="http://schemas.openxmlformats.org/officeDocument/2006/relationships/image" Target="../media/image810.png"/><Relationship Id="rId38" Type="http://schemas.openxmlformats.org/officeDocument/2006/relationships/image" Target="../media/image170.png"/><Relationship Id="rId59" Type="http://schemas.openxmlformats.org/officeDocument/2006/relationships/customXml" Target="../ink/ink31.xml"/><Relationship Id="rId103" Type="http://schemas.openxmlformats.org/officeDocument/2006/relationships/customXml" Target="../ink/ink53.xml"/><Relationship Id="rId124" Type="http://schemas.openxmlformats.org/officeDocument/2006/relationships/image" Target="../media/image600.png"/><Relationship Id="rId70" Type="http://schemas.openxmlformats.org/officeDocument/2006/relationships/image" Target="../media/image33.png"/><Relationship Id="rId91" Type="http://schemas.openxmlformats.org/officeDocument/2006/relationships/customXml" Target="../ink/ink47.xml"/><Relationship Id="rId145" Type="http://schemas.openxmlformats.org/officeDocument/2006/relationships/customXml" Target="../ink/ink74.xml"/><Relationship Id="rId166" Type="http://schemas.openxmlformats.org/officeDocument/2006/relationships/image" Target="../media/image81.png"/><Relationship Id="rId187" Type="http://schemas.openxmlformats.org/officeDocument/2006/relationships/customXml" Target="../ink/ink95.xml"/><Relationship Id="rId1" Type="http://schemas.openxmlformats.org/officeDocument/2006/relationships/slideLayout" Target="../slideLayouts/slideLayout12.xml"/><Relationship Id="rId254" Type="http://schemas.openxmlformats.org/officeDocument/2006/relationships/image" Target="../media/image125.png"/><Relationship Id="rId28" Type="http://schemas.openxmlformats.org/officeDocument/2006/relationships/customXml" Target="../ink/ink15.xml"/><Relationship Id="rId49" Type="http://schemas.openxmlformats.org/officeDocument/2006/relationships/customXml" Target="../ink/ink26.xml"/><Relationship Id="rId114" Type="http://schemas.openxmlformats.org/officeDocument/2006/relationships/image" Target="../media/image55.png"/><Relationship Id="rId275" Type="http://schemas.openxmlformats.org/officeDocument/2006/relationships/customXml" Target="../ink/ink126.xml"/><Relationship Id="rId60" Type="http://schemas.openxmlformats.org/officeDocument/2006/relationships/image" Target="../media/image280.png"/><Relationship Id="rId81" Type="http://schemas.openxmlformats.org/officeDocument/2006/relationships/customXml" Target="../ink/ink42.xml"/><Relationship Id="rId135" Type="http://schemas.openxmlformats.org/officeDocument/2006/relationships/customXml" Target="../ink/ink69.xml"/><Relationship Id="rId156" Type="http://schemas.openxmlformats.org/officeDocument/2006/relationships/image" Target="../media/image760.png"/><Relationship Id="rId177" Type="http://schemas.openxmlformats.org/officeDocument/2006/relationships/customXml" Target="../ink/ink90.xml"/><Relationship Id="rId198" Type="http://schemas.openxmlformats.org/officeDocument/2006/relationships/image" Target="../media/image97.png"/><Relationship Id="rId202" Type="http://schemas.openxmlformats.org/officeDocument/2006/relationships/image" Target="../media/image99.png"/><Relationship Id="rId244" Type="http://schemas.openxmlformats.org/officeDocument/2006/relationships/image" Target="../media/image1200.png"/><Relationship Id="rId18" Type="http://schemas.openxmlformats.org/officeDocument/2006/relationships/customXml" Target="../ink/ink9.xml"/><Relationship Id="rId39" Type="http://schemas.openxmlformats.org/officeDocument/2006/relationships/customXml" Target="../ink/ink21.xml"/><Relationship Id="rId265" Type="http://schemas.openxmlformats.org/officeDocument/2006/relationships/customXml" Target="../ink/ink121.xml"/><Relationship Id="rId50" Type="http://schemas.openxmlformats.org/officeDocument/2006/relationships/image" Target="../media/image23.png"/><Relationship Id="rId104" Type="http://schemas.openxmlformats.org/officeDocument/2006/relationships/image" Target="../media/image500.png"/><Relationship Id="rId125" Type="http://schemas.openxmlformats.org/officeDocument/2006/relationships/customXml" Target="../ink/ink64.xml"/><Relationship Id="rId146" Type="http://schemas.openxmlformats.org/officeDocument/2006/relationships/image" Target="../media/image71.png"/><Relationship Id="rId167" Type="http://schemas.openxmlformats.org/officeDocument/2006/relationships/customXml" Target="../ink/ink85.xml"/><Relationship Id="rId188" Type="http://schemas.openxmlformats.org/officeDocument/2006/relationships/image" Target="../media/image920.png"/><Relationship Id="rId71" Type="http://schemas.openxmlformats.org/officeDocument/2006/relationships/customXml" Target="../ink/ink37.xml"/><Relationship Id="rId92" Type="http://schemas.openxmlformats.org/officeDocument/2006/relationships/image" Target="../media/image440.png"/><Relationship Id="rId2" Type="http://schemas.openxmlformats.org/officeDocument/2006/relationships/customXml" Target="../ink/ink1.xml"/><Relationship Id="rId29" Type="http://schemas.openxmlformats.org/officeDocument/2006/relationships/image" Target="../media/image1310.png"/><Relationship Id="rId255" Type="http://schemas.openxmlformats.org/officeDocument/2006/relationships/customXml" Target="../ink/ink116.xml"/><Relationship Id="rId276" Type="http://schemas.openxmlformats.org/officeDocument/2006/relationships/image" Target="../media/image1360.png"/><Relationship Id="rId40" Type="http://schemas.openxmlformats.org/officeDocument/2006/relationships/image" Target="../media/image180.png"/><Relationship Id="rId115" Type="http://schemas.openxmlformats.org/officeDocument/2006/relationships/customXml" Target="../ink/ink59.xml"/><Relationship Id="rId136" Type="http://schemas.openxmlformats.org/officeDocument/2006/relationships/image" Target="../media/image660.png"/><Relationship Id="rId157" Type="http://schemas.openxmlformats.org/officeDocument/2006/relationships/customXml" Target="../ink/ink80.xml"/><Relationship Id="rId178" Type="http://schemas.openxmlformats.org/officeDocument/2006/relationships/image" Target="../media/image87.png"/><Relationship Id="rId61" Type="http://schemas.openxmlformats.org/officeDocument/2006/relationships/customXml" Target="../ink/ink32.xml"/><Relationship Id="rId82" Type="http://schemas.openxmlformats.org/officeDocument/2006/relationships/image" Target="../media/image39.png"/><Relationship Id="rId199" Type="http://schemas.openxmlformats.org/officeDocument/2006/relationships/customXml" Target="../ink/ink101.xml"/><Relationship Id="rId203" Type="http://schemas.openxmlformats.org/officeDocument/2006/relationships/customXml" Target="../ink/ink103.xml"/><Relationship Id="rId19" Type="http://schemas.openxmlformats.org/officeDocument/2006/relationships/image" Target="../media/image910.png"/><Relationship Id="rId245" Type="http://schemas.openxmlformats.org/officeDocument/2006/relationships/customXml" Target="../ink/ink111.xml"/><Relationship Id="rId266" Type="http://schemas.openxmlformats.org/officeDocument/2006/relationships/image" Target="../media/image131.png"/><Relationship Id="rId30" Type="http://schemas.openxmlformats.org/officeDocument/2006/relationships/customXml" Target="../ink/ink16.xml"/><Relationship Id="rId105" Type="http://schemas.openxmlformats.org/officeDocument/2006/relationships/customXml" Target="../ink/ink54.xml"/><Relationship Id="rId126" Type="http://schemas.openxmlformats.org/officeDocument/2006/relationships/image" Target="../media/image61.png"/><Relationship Id="rId147" Type="http://schemas.openxmlformats.org/officeDocument/2006/relationships/customXml" Target="../ink/ink75.xml"/><Relationship Id="rId168" Type="http://schemas.openxmlformats.org/officeDocument/2006/relationships/image" Target="../media/image820.png"/><Relationship Id="rId51" Type="http://schemas.openxmlformats.org/officeDocument/2006/relationships/customXml" Target="../ink/ink27.xml"/><Relationship Id="rId72" Type="http://schemas.openxmlformats.org/officeDocument/2006/relationships/image" Target="../media/image340.png"/><Relationship Id="rId93" Type="http://schemas.openxmlformats.org/officeDocument/2006/relationships/customXml" Target="../ink/ink48.xml"/><Relationship Id="rId189" Type="http://schemas.openxmlformats.org/officeDocument/2006/relationships/customXml" Target="../ink/ink96.xml"/><Relationship Id="rId3" Type="http://schemas.openxmlformats.org/officeDocument/2006/relationships/image" Target="../media/image141.png"/><Relationship Id="rId256" Type="http://schemas.openxmlformats.org/officeDocument/2006/relationships/image" Target="../media/image1260.png"/><Relationship Id="rId277" Type="http://schemas.openxmlformats.org/officeDocument/2006/relationships/customXml" Target="../ink/ink127.xml"/><Relationship Id="rId116" Type="http://schemas.openxmlformats.org/officeDocument/2006/relationships/image" Target="../media/image560.png"/><Relationship Id="rId137" Type="http://schemas.openxmlformats.org/officeDocument/2006/relationships/customXml" Target="../ink/ink70.xml"/><Relationship Id="rId158" Type="http://schemas.openxmlformats.org/officeDocument/2006/relationships/image" Target="../media/image77.png"/><Relationship Id="rId20" Type="http://schemas.openxmlformats.org/officeDocument/2006/relationships/customXml" Target="../ink/ink10.xml"/><Relationship Id="rId41" Type="http://schemas.openxmlformats.org/officeDocument/2006/relationships/customXml" Target="../ink/ink22.xml"/><Relationship Id="rId62" Type="http://schemas.openxmlformats.org/officeDocument/2006/relationships/image" Target="../media/image29.png"/><Relationship Id="rId83" Type="http://schemas.openxmlformats.org/officeDocument/2006/relationships/customXml" Target="../ink/ink43.xml"/><Relationship Id="rId179" Type="http://schemas.openxmlformats.org/officeDocument/2006/relationships/customXml" Target="../ink/ink91.xml"/><Relationship Id="rId190" Type="http://schemas.openxmlformats.org/officeDocument/2006/relationships/image" Target="../media/image93.png"/><Relationship Id="rId204" Type="http://schemas.openxmlformats.org/officeDocument/2006/relationships/image" Target="../media/image1000.png"/><Relationship Id="rId246" Type="http://schemas.openxmlformats.org/officeDocument/2006/relationships/image" Target="../media/image121.png"/><Relationship Id="rId267" Type="http://schemas.openxmlformats.org/officeDocument/2006/relationships/customXml" Target="../ink/ink122.xml"/><Relationship Id="rId106" Type="http://schemas.openxmlformats.org/officeDocument/2006/relationships/image" Target="../media/image51.png"/><Relationship Id="rId127" Type="http://schemas.openxmlformats.org/officeDocument/2006/relationships/customXml" Target="../ink/ink65.xml"/><Relationship Id="rId10" Type="http://schemas.openxmlformats.org/officeDocument/2006/relationships/customXml" Target="../ink/ink5.xml"/><Relationship Id="rId31" Type="http://schemas.openxmlformats.org/officeDocument/2006/relationships/image" Target="../media/image1440.png"/><Relationship Id="rId52" Type="http://schemas.openxmlformats.org/officeDocument/2006/relationships/image" Target="../media/image240.png"/><Relationship Id="rId73" Type="http://schemas.openxmlformats.org/officeDocument/2006/relationships/customXml" Target="../ink/ink38.xml"/><Relationship Id="rId94" Type="http://schemas.openxmlformats.org/officeDocument/2006/relationships/image" Target="../media/image45.png"/><Relationship Id="rId148" Type="http://schemas.openxmlformats.org/officeDocument/2006/relationships/image" Target="../media/image720.png"/><Relationship Id="rId169" Type="http://schemas.openxmlformats.org/officeDocument/2006/relationships/customXml" Target="../ink/ink86.xml"/><Relationship Id="rId4" Type="http://schemas.openxmlformats.org/officeDocument/2006/relationships/customXml" Target="../ink/ink2.xml"/><Relationship Id="rId180" Type="http://schemas.openxmlformats.org/officeDocument/2006/relationships/image" Target="../media/image880.png"/><Relationship Id="rId236" Type="http://schemas.openxmlformats.org/officeDocument/2006/relationships/image" Target="../media/image1160.png"/><Relationship Id="rId257" Type="http://schemas.openxmlformats.org/officeDocument/2006/relationships/customXml" Target="../ink/ink117.xml"/><Relationship Id="rId278" Type="http://schemas.openxmlformats.org/officeDocument/2006/relationships/image" Target="../media/image13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5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4.xml"/><Relationship Id="rId7" Type="http://schemas.openxmlformats.org/officeDocument/2006/relationships/image" Target="../media/image8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.xml"/><Relationship Id="rId4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7.svg"/><Relationship Id="rId21" Type="http://schemas.openxmlformats.org/officeDocument/2006/relationships/image" Target="../media/image31.svg"/><Relationship Id="rId42" Type="http://schemas.openxmlformats.org/officeDocument/2006/relationships/image" Target="../media/image52.png"/><Relationship Id="rId63" Type="http://schemas.openxmlformats.org/officeDocument/2006/relationships/image" Target="../media/image73.svg"/><Relationship Id="rId84" Type="http://schemas.openxmlformats.org/officeDocument/2006/relationships/image" Target="../media/image94.png"/><Relationship Id="rId138" Type="http://schemas.openxmlformats.org/officeDocument/2006/relationships/image" Target="../media/image148.png"/><Relationship Id="rId107" Type="http://schemas.openxmlformats.org/officeDocument/2006/relationships/image" Target="../media/image117.svg"/><Relationship Id="rId11" Type="http://schemas.openxmlformats.org/officeDocument/2006/relationships/image" Target="../media/image21.svg"/><Relationship Id="rId32" Type="http://schemas.openxmlformats.org/officeDocument/2006/relationships/image" Target="../media/image42.png"/><Relationship Id="rId37" Type="http://schemas.openxmlformats.org/officeDocument/2006/relationships/image" Target="../media/image47.svg"/><Relationship Id="rId53" Type="http://schemas.openxmlformats.org/officeDocument/2006/relationships/image" Target="../media/image63.svg"/><Relationship Id="rId58" Type="http://schemas.openxmlformats.org/officeDocument/2006/relationships/image" Target="../media/image68.png"/><Relationship Id="rId74" Type="http://schemas.openxmlformats.org/officeDocument/2006/relationships/image" Target="../media/image84.png"/><Relationship Id="rId79" Type="http://schemas.openxmlformats.org/officeDocument/2006/relationships/image" Target="../media/image89.svg"/><Relationship Id="rId102" Type="http://schemas.openxmlformats.org/officeDocument/2006/relationships/image" Target="../media/image112.png"/><Relationship Id="rId123" Type="http://schemas.openxmlformats.org/officeDocument/2006/relationships/image" Target="../media/image133.svg"/><Relationship Id="rId128" Type="http://schemas.openxmlformats.org/officeDocument/2006/relationships/image" Target="../media/image138.png"/><Relationship Id="rId5" Type="http://schemas.openxmlformats.org/officeDocument/2006/relationships/image" Target="../media/image15.png"/><Relationship Id="rId90" Type="http://schemas.openxmlformats.org/officeDocument/2006/relationships/image" Target="../media/image100.png"/><Relationship Id="rId95" Type="http://schemas.openxmlformats.org/officeDocument/2006/relationships/image" Target="../media/image105.svg"/><Relationship Id="rId22" Type="http://schemas.openxmlformats.org/officeDocument/2006/relationships/image" Target="../media/image32.png"/><Relationship Id="rId27" Type="http://schemas.openxmlformats.org/officeDocument/2006/relationships/image" Target="../media/image37.svg"/><Relationship Id="rId43" Type="http://schemas.openxmlformats.org/officeDocument/2006/relationships/image" Target="../media/image53.svg"/><Relationship Id="rId48" Type="http://schemas.openxmlformats.org/officeDocument/2006/relationships/image" Target="../media/image58.png"/><Relationship Id="rId64" Type="http://schemas.openxmlformats.org/officeDocument/2006/relationships/image" Target="../media/image74.png"/><Relationship Id="rId69" Type="http://schemas.openxmlformats.org/officeDocument/2006/relationships/image" Target="../media/image79.svg"/><Relationship Id="rId113" Type="http://schemas.openxmlformats.org/officeDocument/2006/relationships/image" Target="../media/image123.svg"/><Relationship Id="rId118" Type="http://schemas.openxmlformats.org/officeDocument/2006/relationships/image" Target="../media/image128.png"/><Relationship Id="rId134" Type="http://schemas.openxmlformats.org/officeDocument/2006/relationships/image" Target="../media/image144.png"/><Relationship Id="rId139" Type="http://schemas.openxmlformats.org/officeDocument/2006/relationships/image" Target="../media/image149.svg"/><Relationship Id="rId80" Type="http://schemas.openxmlformats.org/officeDocument/2006/relationships/image" Target="../media/image90.png"/><Relationship Id="rId85" Type="http://schemas.openxmlformats.org/officeDocument/2006/relationships/image" Target="../media/image95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33" Type="http://schemas.openxmlformats.org/officeDocument/2006/relationships/image" Target="../media/image43.svg"/><Relationship Id="rId38" Type="http://schemas.openxmlformats.org/officeDocument/2006/relationships/image" Target="../media/image48.png"/><Relationship Id="rId59" Type="http://schemas.openxmlformats.org/officeDocument/2006/relationships/image" Target="../media/image69.svg"/><Relationship Id="rId103" Type="http://schemas.openxmlformats.org/officeDocument/2006/relationships/image" Target="../media/image113.svg"/><Relationship Id="rId108" Type="http://schemas.openxmlformats.org/officeDocument/2006/relationships/image" Target="../media/image118.png"/><Relationship Id="rId124" Type="http://schemas.openxmlformats.org/officeDocument/2006/relationships/image" Target="../media/image134.png"/><Relationship Id="rId129" Type="http://schemas.openxmlformats.org/officeDocument/2006/relationships/image" Target="../media/image139.svg"/><Relationship Id="rId54" Type="http://schemas.openxmlformats.org/officeDocument/2006/relationships/image" Target="../media/image64.png"/><Relationship Id="rId70" Type="http://schemas.openxmlformats.org/officeDocument/2006/relationships/image" Target="../media/image80.png"/><Relationship Id="rId75" Type="http://schemas.openxmlformats.org/officeDocument/2006/relationships/image" Target="../media/image85.svg"/><Relationship Id="rId91" Type="http://schemas.openxmlformats.org/officeDocument/2006/relationships/image" Target="../media/image101.svg"/><Relationship Id="rId96" Type="http://schemas.openxmlformats.org/officeDocument/2006/relationships/image" Target="../media/image106.png"/><Relationship Id="rId140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23" Type="http://schemas.openxmlformats.org/officeDocument/2006/relationships/image" Target="../media/image33.svg"/><Relationship Id="rId28" Type="http://schemas.openxmlformats.org/officeDocument/2006/relationships/image" Target="../media/image38.png"/><Relationship Id="rId49" Type="http://schemas.openxmlformats.org/officeDocument/2006/relationships/image" Target="../media/image59.svg"/><Relationship Id="rId114" Type="http://schemas.openxmlformats.org/officeDocument/2006/relationships/image" Target="../media/image124.png"/><Relationship Id="rId119" Type="http://schemas.openxmlformats.org/officeDocument/2006/relationships/image" Target="../media/image129.svg"/><Relationship Id="rId44" Type="http://schemas.openxmlformats.org/officeDocument/2006/relationships/image" Target="../media/image54.png"/><Relationship Id="rId60" Type="http://schemas.openxmlformats.org/officeDocument/2006/relationships/image" Target="../media/image70.png"/><Relationship Id="rId65" Type="http://schemas.openxmlformats.org/officeDocument/2006/relationships/image" Target="../media/image75.svg"/><Relationship Id="rId81" Type="http://schemas.openxmlformats.org/officeDocument/2006/relationships/image" Target="../media/image91.svg"/><Relationship Id="rId86" Type="http://schemas.openxmlformats.org/officeDocument/2006/relationships/image" Target="../media/image96.png"/><Relationship Id="rId130" Type="http://schemas.openxmlformats.org/officeDocument/2006/relationships/image" Target="../media/image140.png"/><Relationship Id="rId135" Type="http://schemas.openxmlformats.org/officeDocument/2006/relationships/image" Target="../media/image145.svg"/><Relationship Id="rId13" Type="http://schemas.openxmlformats.org/officeDocument/2006/relationships/image" Target="../media/image23.svg"/><Relationship Id="rId18" Type="http://schemas.openxmlformats.org/officeDocument/2006/relationships/image" Target="../media/image28.png"/><Relationship Id="rId39" Type="http://schemas.openxmlformats.org/officeDocument/2006/relationships/image" Target="../media/image49.svg"/><Relationship Id="rId109" Type="http://schemas.openxmlformats.org/officeDocument/2006/relationships/image" Target="../media/image119.svg"/><Relationship Id="rId34" Type="http://schemas.openxmlformats.org/officeDocument/2006/relationships/image" Target="../media/image44.png"/><Relationship Id="rId50" Type="http://schemas.openxmlformats.org/officeDocument/2006/relationships/image" Target="../media/image60.png"/><Relationship Id="rId55" Type="http://schemas.openxmlformats.org/officeDocument/2006/relationships/image" Target="../media/image65.svg"/><Relationship Id="rId76" Type="http://schemas.openxmlformats.org/officeDocument/2006/relationships/image" Target="../media/image86.png"/><Relationship Id="rId97" Type="http://schemas.openxmlformats.org/officeDocument/2006/relationships/image" Target="../media/image107.svg"/><Relationship Id="rId104" Type="http://schemas.openxmlformats.org/officeDocument/2006/relationships/image" Target="../media/image114.png"/><Relationship Id="rId120" Type="http://schemas.openxmlformats.org/officeDocument/2006/relationships/image" Target="../media/image130.png"/><Relationship Id="rId125" Type="http://schemas.openxmlformats.org/officeDocument/2006/relationships/image" Target="../media/image135.svg"/><Relationship Id="rId141" Type="http://schemas.openxmlformats.org/officeDocument/2006/relationships/image" Target="../media/image151.svg"/><Relationship Id="rId7" Type="http://schemas.openxmlformats.org/officeDocument/2006/relationships/image" Target="../media/image17.svg"/><Relationship Id="rId71" Type="http://schemas.openxmlformats.org/officeDocument/2006/relationships/image" Target="../media/image81.svg"/><Relationship Id="rId92" Type="http://schemas.openxmlformats.org/officeDocument/2006/relationships/image" Target="../media/image102.png"/><Relationship Id="rId2" Type="http://schemas.openxmlformats.org/officeDocument/2006/relationships/notesSlide" Target="../notesSlides/notesSlide5.xml"/><Relationship Id="rId29" Type="http://schemas.openxmlformats.org/officeDocument/2006/relationships/image" Target="../media/image39.svg"/><Relationship Id="rId24" Type="http://schemas.openxmlformats.org/officeDocument/2006/relationships/image" Target="../media/image34.png"/><Relationship Id="rId40" Type="http://schemas.openxmlformats.org/officeDocument/2006/relationships/image" Target="../media/image50.png"/><Relationship Id="rId45" Type="http://schemas.openxmlformats.org/officeDocument/2006/relationships/image" Target="../media/image55.svg"/><Relationship Id="rId66" Type="http://schemas.openxmlformats.org/officeDocument/2006/relationships/image" Target="../media/image76.png"/><Relationship Id="rId87" Type="http://schemas.openxmlformats.org/officeDocument/2006/relationships/image" Target="../media/image97.svg"/><Relationship Id="rId110" Type="http://schemas.openxmlformats.org/officeDocument/2006/relationships/image" Target="../media/image120.png"/><Relationship Id="rId115" Type="http://schemas.openxmlformats.org/officeDocument/2006/relationships/image" Target="../media/image125.svg"/><Relationship Id="rId131" Type="http://schemas.openxmlformats.org/officeDocument/2006/relationships/image" Target="../media/image141.svg"/><Relationship Id="rId136" Type="http://schemas.openxmlformats.org/officeDocument/2006/relationships/image" Target="../media/image146.png"/><Relationship Id="rId61" Type="http://schemas.openxmlformats.org/officeDocument/2006/relationships/image" Target="../media/image71.svg"/><Relationship Id="rId82" Type="http://schemas.openxmlformats.org/officeDocument/2006/relationships/image" Target="../media/image92.png"/><Relationship Id="rId19" Type="http://schemas.openxmlformats.org/officeDocument/2006/relationships/image" Target="../media/image29.svg"/><Relationship Id="rId14" Type="http://schemas.openxmlformats.org/officeDocument/2006/relationships/image" Target="../media/image24.png"/><Relationship Id="rId30" Type="http://schemas.openxmlformats.org/officeDocument/2006/relationships/image" Target="../media/image40.png"/><Relationship Id="rId35" Type="http://schemas.openxmlformats.org/officeDocument/2006/relationships/image" Target="../media/image45.svg"/><Relationship Id="rId56" Type="http://schemas.openxmlformats.org/officeDocument/2006/relationships/image" Target="../media/image66.png"/><Relationship Id="rId77" Type="http://schemas.openxmlformats.org/officeDocument/2006/relationships/image" Target="../media/image87.svg"/><Relationship Id="rId100" Type="http://schemas.openxmlformats.org/officeDocument/2006/relationships/image" Target="../media/image110.png"/><Relationship Id="rId105" Type="http://schemas.openxmlformats.org/officeDocument/2006/relationships/image" Target="../media/image115.svg"/><Relationship Id="rId126" Type="http://schemas.openxmlformats.org/officeDocument/2006/relationships/image" Target="../media/image136.png"/><Relationship Id="rId8" Type="http://schemas.openxmlformats.org/officeDocument/2006/relationships/image" Target="../media/image18.png"/><Relationship Id="rId51" Type="http://schemas.openxmlformats.org/officeDocument/2006/relationships/image" Target="../media/image61.svg"/><Relationship Id="rId72" Type="http://schemas.openxmlformats.org/officeDocument/2006/relationships/image" Target="../media/image82.png"/><Relationship Id="rId93" Type="http://schemas.openxmlformats.org/officeDocument/2006/relationships/image" Target="../media/image103.svg"/><Relationship Id="rId98" Type="http://schemas.openxmlformats.org/officeDocument/2006/relationships/image" Target="../media/image108.png"/><Relationship Id="rId121" Type="http://schemas.openxmlformats.org/officeDocument/2006/relationships/image" Target="../media/image131.svg"/><Relationship Id="rId142" Type="http://schemas.openxmlformats.org/officeDocument/2006/relationships/image" Target="../media/image152.png"/><Relationship Id="rId3" Type="http://schemas.openxmlformats.org/officeDocument/2006/relationships/image" Target="../media/image14.png"/><Relationship Id="rId25" Type="http://schemas.openxmlformats.org/officeDocument/2006/relationships/image" Target="../media/image35.svg"/><Relationship Id="rId46" Type="http://schemas.openxmlformats.org/officeDocument/2006/relationships/image" Target="../media/image56.png"/><Relationship Id="rId67" Type="http://schemas.openxmlformats.org/officeDocument/2006/relationships/image" Target="../media/image77.svg"/><Relationship Id="rId116" Type="http://schemas.openxmlformats.org/officeDocument/2006/relationships/image" Target="../media/image126.png"/><Relationship Id="rId137" Type="http://schemas.openxmlformats.org/officeDocument/2006/relationships/image" Target="../media/image147.svg"/><Relationship Id="rId20" Type="http://schemas.openxmlformats.org/officeDocument/2006/relationships/image" Target="../media/image30.png"/><Relationship Id="rId41" Type="http://schemas.openxmlformats.org/officeDocument/2006/relationships/image" Target="../media/image51.svg"/><Relationship Id="rId62" Type="http://schemas.openxmlformats.org/officeDocument/2006/relationships/image" Target="../media/image72.png"/><Relationship Id="rId83" Type="http://schemas.openxmlformats.org/officeDocument/2006/relationships/image" Target="../media/image93.svg"/><Relationship Id="rId88" Type="http://schemas.openxmlformats.org/officeDocument/2006/relationships/image" Target="../media/image98.png"/><Relationship Id="rId111" Type="http://schemas.openxmlformats.org/officeDocument/2006/relationships/image" Target="../media/image121.svg"/><Relationship Id="rId132" Type="http://schemas.openxmlformats.org/officeDocument/2006/relationships/image" Target="../media/image142.png"/><Relationship Id="rId15" Type="http://schemas.openxmlformats.org/officeDocument/2006/relationships/image" Target="../media/image25.svg"/><Relationship Id="rId36" Type="http://schemas.openxmlformats.org/officeDocument/2006/relationships/image" Target="../media/image46.png"/><Relationship Id="rId57" Type="http://schemas.openxmlformats.org/officeDocument/2006/relationships/image" Target="../media/image67.svg"/><Relationship Id="rId106" Type="http://schemas.openxmlformats.org/officeDocument/2006/relationships/image" Target="../media/image116.png"/><Relationship Id="rId127" Type="http://schemas.openxmlformats.org/officeDocument/2006/relationships/image" Target="../media/image137.svg"/><Relationship Id="rId10" Type="http://schemas.openxmlformats.org/officeDocument/2006/relationships/image" Target="../media/image20.png"/><Relationship Id="rId31" Type="http://schemas.openxmlformats.org/officeDocument/2006/relationships/image" Target="../media/image41.svg"/><Relationship Id="rId52" Type="http://schemas.openxmlformats.org/officeDocument/2006/relationships/image" Target="../media/image62.png"/><Relationship Id="rId73" Type="http://schemas.openxmlformats.org/officeDocument/2006/relationships/image" Target="../media/image83.svg"/><Relationship Id="rId78" Type="http://schemas.openxmlformats.org/officeDocument/2006/relationships/image" Target="../media/image88.png"/><Relationship Id="rId94" Type="http://schemas.openxmlformats.org/officeDocument/2006/relationships/image" Target="../media/image104.png"/><Relationship Id="rId99" Type="http://schemas.openxmlformats.org/officeDocument/2006/relationships/image" Target="../media/image109.svg"/><Relationship Id="rId101" Type="http://schemas.openxmlformats.org/officeDocument/2006/relationships/image" Target="../media/image111.svg"/><Relationship Id="rId122" Type="http://schemas.openxmlformats.org/officeDocument/2006/relationships/image" Target="../media/image132.png"/><Relationship Id="rId4" Type="http://schemas.microsoft.com/office/2007/relationships/hdphoto" Target="../media/hdphoto1.wdp"/><Relationship Id="rId9" Type="http://schemas.openxmlformats.org/officeDocument/2006/relationships/image" Target="../media/image19.svg"/><Relationship Id="rId26" Type="http://schemas.openxmlformats.org/officeDocument/2006/relationships/image" Target="../media/image36.png"/><Relationship Id="rId47" Type="http://schemas.openxmlformats.org/officeDocument/2006/relationships/image" Target="../media/image57.svg"/><Relationship Id="rId68" Type="http://schemas.openxmlformats.org/officeDocument/2006/relationships/image" Target="../media/image78.png"/><Relationship Id="rId89" Type="http://schemas.openxmlformats.org/officeDocument/2006/relationships/image" Target="../media/image99.svg"/><Relationship Id="rId112" Type="http://schemas.openxmlformats.org/officeDocument/2006/relationships/image" Target="../media/image122.png"/><Relationship Id="rId133" Type="http://schemas.openxmlformats.org/officeDocument/2006/relationships/image" Target="../media/image143.svg"/><Relationship Id="rId16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png"/><Relationship Id="rId7" Type="http://schemas.openxmlformats.org/officeDocument/2006/relationships/image" Target="../media/image15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6.png"/><Relationship Id="rId5" Type="http://schemas.openxmlformats.org/officeDocument/2006/relationships/image" Target="../media/image155.png"/><Relationship Id="rId4" Type="http://schemas.openxmlformats.org/officeDocument/2006/relationships/image" Target="../media/image1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492443"/>
          </a:xfrm>
        </p:spPr>
        <p:txBody>
          <a:bodyPr>
            <a:normAutofit fontScale="90000"/>
          </a:bodyPr>
          <a:lstStyle/>
          <a:p>
            <a:r>
              <a:rPr lang="en-US" sz="3200">
                <a:latin typeface="Segoe UI"/>
                <a:cs typeface="Segoe UI"/>
              </a:rPr>
              <a:t>Internal Presenter Notes: What Attendees Should Take Away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584200" y="1436689"/>
            <a:ext cx="11018838" cy="2933111"/>
          </a:xfrm>
        </p:spPr>
        <p:txBody>
          <a:bodyPr vert="horz" wrap="square" lIns="0" tIns="0" rIns="0" bIns="0" rtlCol="0" anchor="t">
            <a:spAutoFit/>
          </a:bodyPr>
          <a:lstStyle/>
          <a:p>
            <a:pPr lvl="0"/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  <a:cs typeface="Segoe UI"/>
              </a:rPr>
              <a:t>Content creators: </a:t>
            </a:r>
            <a:r>
              <a:rPr lang="en-US" sz="2000" dirty="0">
                <a:cs typeface="Segoe UI"/>
              </a:rPr>
              <a:t>Write 3 things an attendee should take away from the presentation. This will help presenters home in on the main points.</a:t>
            </a:r>
          </a:p>
          <a:p>
            <a:pPr marL="0" indent="0">
              <a:buNone/>
            </a:pPr>
            <a:r>
              <a:rPr lang="en-US" dirty="0"/>
              <a:t>1. Learn about Octopus Deploy</a:t>
            </a:r>
          </a:p>
          <a:p>
            <a:pPr marL="0" indent="0">
              <a:buNone/>
            </a:pPr>
            <a:r>
              <a:rPr lang="en-US" dirty="0"/>
              <a:t>2. Learn how to integrate Octopus Deploy with Azure DevOps</a:t>
            </a:r>
          </a:p>
          <a:p>
            <a:pPr marL="0" indent="0">
              <a:buNone/>
            </a:pPr>
            <a:r>
              <a:rPr lang="en-US" dirty="0"/>
              <a:t>3.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7F1273-463A-4B97-B42D-1C89E1B24025}"/>
              </a:ext>
            </a:extLst>
          </p:cNvPr>
          <p:cNvSpPr/>
          <p:nvPr/>
        </p:nvSpPr>
        <p:spPr>
          <a:xfrm>
            <a:off x="5975614" y="3247027"/>
            <a:ext cx="240772" cy="3639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49314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073B3C-367D-4A77-A131-40ADA4258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200" dirty="0">
                <a:latin typeface="Roboto" panose="02000000000000000000" pitchFamily="2" charset="0"/>
                <a:ea typeface="Roboto" panose="02000000000000000000" pitchFamily="2" charset="0"/>
              </a:rPr>
              <a:t>Integration with Octopus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91E9949-B5C5-41FB-B2C7-31852D0D39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5518610"/>
              </p:ext>
            </p:extLst>
          </p:nvPr>
        </p:nvGraphicFramePr>
        <p:xfrm>
          <a:off x="1765741" y="2427427"/>
          <a:ext cx="8904909" cy="2619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3" imgW="7339680" imgH="2158560" progId="">
                  <p:embed/>
                </p:oleObj>
              </mc:Choice>
              <mc:Fallback>
                <p:oleObj r:id="rId3" imgW="7339680" imgH="2158560" progId="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D91E9949-B5C5-41FB-B2C7-31852D0D39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5741" y="2427427"/>
                        <a:ext cx="8904909" cy="26196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0609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E00D33-0E19-48BC-8B20-B993B54CF0A7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5D8C20-AED2-491C-B53B-AFDC38D9BD9B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AB4B99-BBFC-40AF-9E6B-EA2A9FCD151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>
                <a:solidFill>
                  <a:srgbClr val="5B5B5B"/>
                </a:solidFill>
              </a:rPr>
              <a:t>Do you know what Octopus Deploy is?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C0E7E-F7D9-49BC-B4BC-2BA749A0399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00" b="1">
                <a:solidFill>
                  <a:srgbClr val="5B5B5B"/>
                </a:solidFill>
              </a:rPr>
              <a:t>ⓘ</a:t>
            </a:r>
            <a:r>
              <a:rPr lang="en-GB" sz="14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2592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8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7F6250-0C5D-4E5C-A921-40B7B2345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552053"/>
            <a:ext cx="12191999" cy="1177513"/>
          </a:xfrm>
        </p:spPr>
        <p:txBody>
          <a:bodyPr>
            <a:noAutofit/>
          </a:bodyPr>
          <a:lstStyle/>
          <a:p>
            <a:r>
              <a:rPr lang="en-GB" sz="4200" dirty="0">
                <a:latin typeface="Roboto" panose="02000000000000000000" pitchFamily="2" charset="0"/>
                <a:ea typeface="Roboto" panose="02000000000000000000" pitchFamily="2" charset="0"/>
              </a:rPr>
              <a:t>What is Octopus Deploy?</a:t>
            </a:r>
          </a:p>
        </p:txBody>
      </p:sp>
    </p:spTree>
    <p:extLst>
      <p:ext uri="{BB962C8B-B14F-4D97-AF65-F5344CB8AC3E}">
        <p14:creationId xmlns:p14="http://schemas.microsoft.com/office/powerpoint/2010/main" val="1839734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119CF4-05A2-49A0-836B-E32F441A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200" dirty="0">
                <a:latin typeface="Roboto" panose="02000000000000000000" pitchFamily="2" charset="0"/>
                <a:ea typeface="Roboto" panose="02000000000000000000" pitchFamily="2" charset="0"/>
              </a:rPr>
              <a:t>Run on any infrastructure</a:t>
            </a:r>
          </a:p>
        </p:txBody>
      </p:sp>
      <p:pic>
        <p:nvPicPr>
          <p:cNvPr id="5" name="Google Shape;112;p21">
            <a:extLst>
              <a:ext uri="{FF2B5EF4-FFF2-40B4-BE49-F238E27FC236}">
                <a16:creationId xmlns:a16="http://schemas.microsoft.com/office/drawing/2014/main" id="{F7F19F6A-AFCA-42E2-8F13-3CF8FCB4E545}"/>
              </a:ext>
            </a:extLst>
          </p:cNvPr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8307" y="2052849"/>
            <a:ext cx="4046424" cy="334300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87B676-F88B-4082-B9EA-5AB25B364099}"/>
              </a:ext>
            </a:extLst>
          </p:cNvPr>
          <p:cNvSpPr txBox="1"/>
          <p:nvPr/>
        </p:nvSpPr>
        <p:spPr>
          <a:xfrm>
            <a:off x="354806" y="2560652"/>
            <a:ext cx="6119812" cy="2441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11181D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Support for</a:t>
            </a:r>
            <a:r>
              <a:rPr lang="en-GB" sz="1800" dirty="0">
                <a:solidFill>
                  <a:srgbClr val="586978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1800" dirty="0">
                <a:solidFill>
                  <a:srgbClr val="0D80D8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legacy to modern infrastructure </a:t>
            </a:r>
            <a:r>
              <a:rPr lang="en-GB" sz="1800" dirty="0">
                <a:solidFill>
                  <a:srgbClr val="11181D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from virtual machines to containers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D80D8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Cloud agnostic </a:t>
            </a:r>
            <a:r>
              <a:rPr lang="en-GB" sz="1800" dirty="0">
                <a:solidFill>
                  <a:srgbClr val="11181D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with built-in functionality for Azure, AWS, and Google Cloud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 dirty="0">
                <a:solidFill>
                  <a:srgbClr val="0D80D8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Support for all major CI servers </a:t>
            </a:r>
            <a:r>
              <a:rPr lang="en-GB" sz="1800" dirty="0">
                <a:solidFill>
                  <a:srgbClr val="11181D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with native  plugins including Jenkins, GitHub Actions, </a:t>
            </a:r>
            <a:r>
              <a:rPr lang="en-GB" sz="1800" dirty="0" err="1">
                <a:solidFill>
                  <a:srgbClr val="11181D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Jetbrains</a:t>
            </a:r>
            <a:r>
              <a:rPr lang="en-GB" sz="1800" dirty="0">
                <a:solidFill>
                  <a:srgbClr val="11181D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TeamCity, Azure DevOps and more</a:t>
            </a:r>
            <a:endParaRPr lang="en-GB" sz="1800" dirty="0">
              <a:solidFill>
                <a:srgbClr val="11181D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338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524DEA-5DF7-43F2-BF0F-C3391151E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200" dirty="0">
                <a:solidFill>
                  <a:srgbClr val="11181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Define your deployment process once</a:t>
            </a:r>
            <a:endParaRPr lang="en-GB" sz="4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Google Shape;117;p22">
            <a:extLst>
              <a:ext uri="{FF2B5EF4-FFF2-40B4-BE49-F238E27FC236}">
                <a16:creationId xmlns:a16="http://schemas.microsoft.com/office/drawing/2014/main" id="{34393AE5-B47D-4B0F-B010-3C55BCA62F4D}"/>
              </a:ext>
            </a:extLst>
          </p:cNvPr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0377" y="2037323"/>
            <a:ext cx="4079949" cy="34606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B8C7CD-DBA2-4876-917D-C511D64345EC}"/>
              </a:ext>
            </a:extLst>
          </p:cNvPr>
          <p:cNvSpPr txBox="1"/>
          <p:nvPr/>
        </p:nvSpPr>
        <p:spPr>
          <a:xfrm>
            <a:off x="5564712" y="2568650"/>
            <a:ext cx="6119272" cy="2164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11181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Differences are handled via</a:t>
            </a:r>
            <a:r>
              <a:rPr lang="en-GB" sz="18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1800" dirty="0">
                <a:solidFill>
                  <a:srgbClr val="0D80D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variables and scoping steps to specific environments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D80D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Releases</a:t>
            </a:r>
            <a:r>
              <a:rPr lang="en-GB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1800" dirty="0">
                <a:solidFill>
                  <a:srgbClr val="11181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snapshot your deployment configuration and build artifacts for repeatable and reliable deployments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D80D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Advanced deployment patterns </a:t>
            </a:r>
            <a:r>
              <a:rPr lang="en-GB" sz="1800" dirty="0">
                <a:solidFill>
                  <a:srgbClr val="11181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including rolling, blue-green, canary deployments and multi-tenancy</a:t>
            </a:r>
          </a:p>
        </p:txBody>
      </p:sp>
    </p:spTree>
    <p:extLst>
      <p:ext uri="{BB962C8B-B14F-4D97-AF65-F5344CB8AC3E}">
        <p14:creationId xmlns:p14="http://schemas.microsoft.com/office/powerpoint/2010/main" val="1334243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6AE588-8D74-4E5A-9127-3A4700A70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200" dirty="0">
                <a:latin typeface="Roboto" panose="02000000000000000000" pitchFamily="2" charset="0"/>
                <a:ea typeface="Roboto" panose="02000000000000000000" pitchFamily="2" charset="0"/>
              </a:rPr>
              <a:t>Runbooks</a:t>
            </a:r>
          </a:p>
        </p:txBody>
      </p:sp>
      <p:sp>
        <p:nvSpPr>
          <p:cNvPr id="5" name="Google Shape;125;p23">
            <a:extLst>
              <a:ext uri="{FF2B5EF4-FFF2-40B4-BE49-F238E27FC236}">
                <a16:creationId xmlns:a16="http://schemas.microsoft.com/office/drawing/2014/main" id="{2C8DEF2E-BC4E-47DB-8E38-30B3272EC1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45957" y="3103217"/>
            <a:ext cx="4943539" cy="10226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D80D8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Runbooks</a:t>
            </a:r>
            <a:r>
              <a:rPr lang="en-GB" sz="1800" dirty="0">
                <a:solidFill>
                  <a:srgbClr val="172B4D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1800" dirty="0">
                <a:solidFill>
                  <a:srgbClr val="11181D"/>
                </a:solidFill>
                <a:highlight>
                  <a:srgbClr val="FFFFFF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allow teams to automate routine maintenance and incident management (emergency) operations tasks</a:t>
            </a:r>
            <a:endParaRPr sz="1800" dirty="0">
              <a:solidFill>
                <a:srgbClr val="11181D"/>
              </a:solidFill>
              <a:highlight>
                <a:srgbClr val="FFFFFF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>
              <a:solidFill>
                <a:srgbClr val="11181D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Google Shape;128;p23">
            <a:extLst>
              <a:ext uri="{FF2B5EF4-FFF2-40B4-BE49-F238E27FC236}">
                <a16:creationId xmlns:a16="http://schemas.microsoft.com/office/drawing/2014/main" id="{2F8786EC-C1D3-4692-BA41-E0157FECDC2D}"/>
              </a:ext>
            </a:extLst>
          </p:cNvPr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7895" y="2065613"/>
            <a:ext cx="6291866" cy="32216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1554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A5F5CF-1A7A-4B79-9B96-F3299BDFF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6522" y="2618680"/>
            <a:ext cx="6373930" cy="2744033"/>
          </a:xfrm>
        </p:spPr>
        <p:txBody>
          <a:bodyPr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D80D8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API-first architecture </a:t>
            </a:r>
            <a:r>
              <a:rPr lang="en-GB" sz="1800" dirty="0">
                <a:solidFill>
                  <a:srgbClr val="11181D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for automation, customization and flexibility</a:t>
            </a: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rgbClr val="0D80D8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Cross-platform integrations </a:t>
            </a:r>
            <a:r>
              <a:rPr lang="en-GB" sz="1800" dirty="0">
                <a:solidFill>
                  <a:srgbClr val="11181D"/>
                </a:solidFill>
                <a:highlight>
                  <a:schemeClr val="lt1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that suit your team. Octopus CLI, RESTful client, C# API client, Java SDK, Golang API client, and TypeScript API client</a:t>
            </a:r>
          </a:p>
          <a:p>
            <a:endParaRPr lang="en-GB" sz="18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9C27CC-950E-495D-B098-F97E0008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200" dirty="0">
                <a:latin typeface="Roboto" panose="02000000000000000000" pitchFamily="2" charset="0"/>
                <a:ea typeface="Roboto" panose="02000000000000000000" pitchFamily="2" charset="0"/>
              </a:rPr>
              <a:t>API-first architecture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69A7D5-7A4E-4E74-A5B7-39968F930DE8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Google Shape;104;p20">
            <a:extLst>
              <a:ext uri="{FF2B5EF4-FFF2-40B4-BE49-F238E27FC236}">
                <a16:creationId xmlns:a16="http://schemas.microsoft.com/office/drawing/2014/main" id="{6BCAD32A-2FAC-4EB7-9CAD-DA47A601958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0644" y="1837636"/>
            <a:ext cx="4467315" cy="4031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close-up of a calculator&#10;&#10;Description automatically generated with medium confidence">
            <a:extLst>
              <a:ext uri="{FF2B5EF4-FFF2-40B4-BE49-F238E27FC236}">
                <a16:creationId xmlns:a16="http://schemas.microsoft.com/office/drawing/2014/main" id="{616A92FF-0FAD-4C72-AA16-9F2127943C7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544508">
            <a:off x="2997240" y="1911038"/>
            <a:ext cx="6409049" cy="360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957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D31001DC-F5BB-4BFA-BFA3-3534EF0C0880}"/>
              </a:ext>
            </a:extLst>
          </p:cNvPr>
          <p:cNvGrpSpPr/>
          <p:nvPr/>
        </p:nvGrpSpPr>
        <p:grpSpPr>
          <a:xfrm>
            <a:off x="724995" y="1366219"/>
            <a:ext cx="3894480" cy="1477080"/>
            <a:chOff x="507280" y="692120"/>
            <a:chExt cx="3894480" cy="147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7F3207F-1A95-4B74-8D1A-EBFFE84D4694}"/>
                    </a:ext>
                  </a:extLst>
                </p14:cNvPr>
                <p14:cNvContentPartPr/>
                <p14:nvPr/>
              </p14:nvContentPartPr>
              <p14:xfrm>
                <a:off x="940000" y="692120"/>
                <a:ext cx="88560" cy="686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7F3207F-1A95-4B74-8D1A-EBFFE84D469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1360" y="683480"/>
                  <a:ext cx="106200" cy="7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5123E5F-1269-4AB8-8355-C781B4B36670}"/>
                    </a:ext>
                  </a:extLst>
                </p14:cNvPr>
                <p14:cNvContentPartPr/>
                <p14:nvPr/>
              </p14:nvContentPartPr>
              <p14:xfrm>
                <a:off x="956560" y="697160"/>
                <a:ext cx="1233360" cy="1497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5123E5F-1269-4AB8-8355-C781B4B3667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47560" y="688160"/>
                  <a:ext cx="1251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F9E6CFA-A82B-4748-BACE-F73EAFC5EEF6}"/>
                    </a:ext>
                  </a:extLst>
                </p14:cNvPr>
                <p14:cNvContentPartPr/>
                <p14:nvPr/>
              </p14:nvContentPartPr>
              <p14:xfrm>
                <a:off x="2101360" y="809840"/>
                <a:ext cx="123120" cy="689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F9E6CFA-A82B-4748-BACE-F73EAFC5EEF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92360" y="800840"/>
                  <a:ext cx="140760" cy="7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CFCDDFA-4015-46E8-910D-61AE51FE9A8E}"/>
                    </a:ext>
                  </a:extLst>
                </p14:cNvPr>
                <p14:cNvContentPartPr/>
                <p14:nvPr/>
              </p14:nvContentPartPr>
              <p14:xfrm>
                <a:off x="862960" y="1409600"/>
                <a:ext cx="1438200" cy="118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CFCDDFA-4015-46E8-910D-61AE51FE9A8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4320" y="1400600"/>
                  <a:ext cx="14558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BE3A60B-E492-4A60-B601-6D612ADEA434}"/>
                    </a:ext>
                  </a:extLst>
                </p14:cNvPr>
                <p14:cNvContentPartPr/>
                <p14:nvPr/>
              </p14:nvContentPartPr>
              <p14:xfrm>
                <a:off x="507280" y="1440200"/>
                <a:ext cx="452520" cy="511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BE3A60B-E492-4A60-B601-6D612ADEA43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8640" y="1431200"/>
                  <a:ext cx="47016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212967D-685F-431F-A84B-B6DCA687C61F}"/>
                    </a:ext>
                  </a:extLst>
                </p14:cNvPr>
                <p14:cNvContentPartPr/>
                <p14:nvPr/>
              </p14:nvContentPartPr>
              <p14:xfrm>
                <a:off x="1507720" y="1511120"/>
                <a:ext cx="599040" cy="658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212967D-685F-431F-A84B-B6DCA687C61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99080" y="1502120"/>
                  <a:ext cx="616680" cy="67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7F35149-0B96-430D-B8BA-2CE6A7619434}"/>
                    </a:ext>
                  </a:extLst>
                </p14:cNvPr>
                <p14:cNvContentPartPr/>
                <p14:nvPr/>
              </p14:nvContentPartPr>
              <p14:xfrm>
                <a:off x="590440" y="1956080"/>
                <a:ext cx="1127160" cy="101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7F35149-0B96-430D-B8BA-2CE6A761943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1440" y="1947080"/>
                  <a:ext cx="11448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1A3CE78-C504-4BB0-94BD-D419F74967FB}"/>
                    </a:ext>
                  </a:extLst>
                </p14:cNvPr>
                <p14:cNvContentPartPr/>
                <p14:nvPr/>
              </p14:nvContentPartPr>
              <p14:xfrm>
                <a:off x="1005880" y="1627400"/>
                <a:ext cx="6120" cy="1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1A3CE78-C504-4BB0-94BD-D419F74967F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96880" y="1618760"/>
                  <a:ext cx="237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CE657A3-AAC9-4C27-AACA-A2AB1965B6A3}"/>
                    </a:ext>
                  </a:extLst>
                </p14:cNvPr>
                <p14:cNvContentPartPr/>
                <p14:nvPr/>
              </p14:nvContentPartPr>
              <p14:xfrm>
                <a:off x="907960" y="1727480"/>
                <a:ext cx="58680" cy="54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CE657A3-AAC9-4C27-AACA-A2AB1965B6A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99320" y="1718480"/>
                  <a:ext cx="763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27D4F85-B502-44B3-A993-3CAF57D28F81}"/>
                    </a:ext>
                  </a:extLst>
                </p14:cNvPr>
                <p14:cNvContentPartPr/>
                <p14:nvPr/>
              </p14:nvContentPartPr>
              <p14:xfrm>
                <a:off x="781960" y="1871480"/>
                <a:ext cx="39960" cy="35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27D4F85-B502-44B3-A993-3CAF57D28F8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2960" y="1862840"/>
                  <a:ext cx="576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6F590EA-0B7E-4A56-BBF8-499CB9163E57}"/>
                    </a:ext>
                  </a:extLst>
                </p14:cNvPr>
                <p14:cNvContentPartPr/>
                <p14:nvPr/>
              </p14:nvContentPartPr>
              <p14:xfrm>
                <a:off x="1147360" y="1663400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6F590EA-0B7E-4A56-BBF8-499CB9163E5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38360" y="16544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631E683-4290-4428-B8C6-942A4B8F8E9B}"/>
                    </a:ext>
                  </a:extLst>
                </p14:cNvPr>
                <p14:cNvContentPartPr/>
                <p14:nvPr/>
              </p14:nvContentPartPr>
              <p14:xfrm>
                <a:off x="1085800" y="1778240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631E683-4290-4428-B8C6-942A4B8F8E9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7160" y="17692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7DF7361-CDD0-49B7-9E75-516B607526C4}"/>
                    </a:ext>
                  </a:extLst>
                </p14:cNvPr>
                <p14:cNvContentPartPr/>
                <p14:nvPr/>
              </p14:nvContentPartPr>
              <p14:xfrm>
                <a:off x="945400" y="1861040"/>
                <a:ext cx="75240" cy="60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7DF7361-CDD0-49B7-9E75-516B607526C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36400" y="1852040"/>
                  <a:ext cx="928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7E79453-5579-4571-A867-9AB59F4C6667}"/>
                    </a:ext>
                  </a:extLst>
                </p14:cNvPr>
                <p14:cNvContentPartPr/>
                <p14:nvPr/>
              </p14:nvContentPartPr>
              <p14:xfrm>
                <a:off x="1320880" y="1684640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7E79453-5579-4571-A867-9AB59F4C666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12240" y="16760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F82A8E2-A557-4771-894D-4D34B60F3807}"/>
                    </a:ext>
                  </a:extLst>
                </p14:cNvPr>
                <p14:cNvContentPartPr/>
                <p14:nvPr/>
              </p14:nvContentPartPr>
              <p14:xfrm>
                <a:off x="1158520" y="1844480"/>
                <a:ext cx="70200" cy="122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F82A8E2-A557-4771-894D-4D34B60F380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49520" y="1835480"/>
                  <a:ext cx="878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E7768F2-BA03-4E64-9490-84BA86965A3C}"/>
                    </a:ext>
                  </a:extLst>
                </p14:cNvPr>
                <p14:cNvContentPartPr/>
                <p14:nvPr/>
              </p14:nvContentPartPr>
              <p14:xfrm>
                <a:off x="1424200" y="1739720"/>
                <a:ext cx="3960" cy="14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E7768F2-BA03-4E64-9490-84BA86965A3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15200" y="1731080"/>
                  <a:ext cx="216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5332AD3-71FD-49C9-914F-9554DF679BCE}"/>
                    </a:ext>
                  </a:extLst>
                </p14:cNvPr>
                <p14:cNvContentPartPr/>
                <p14:nvPr/>
              </p14:nvContentPartPr>
              <p14:xfrm>
                <a:off x="1330960" y="1880120"/>
                <a:ext cx="51120" cy="83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5332AD3-71FD-49C9-914F-9554DF679BC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22320" y="1871480"/>
                  <a:ext cx="687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B8543F0-FA50-4B57-AA7F-D1169B78CDFD}"/>
                    </a:ext>
                  </a:extLst>
                </p14:cNvPr>
                <p14:cNvContentPartPr/>
                <p14:nvPr/>
              </p14:nvContentPartPr>
              <p14:xfrm>
                <a:off x="1475680" y="1784000"/>
                <a:ext cx="102960" cy="167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B8543F0-FA50-4B57-AA7F-D1169B78CDF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467040" y="1775360"/>
                  <a:ext cx="1206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3DB9263-039D-479F-B712-76E8CB0AC347}"/>
                    </a:ext>
                  </a:extLst>
                </p14:cNvPr>
                <p14:cNvContentPartPr/>
                <p14:nvPr/>
              </p14:nvContentPartPr>
              <p14:xfrm>
                <a:off x="1454440" y="1997120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3DB9263-039D-479F-B712-76E8CB0AC34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445440" y="19884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DE87D11-346C-4963-9B8F-FB9A3F7DE488}"/>
                    </a:ext>
                  </a:extLst>
                </p14:cNvPr>
                <p14:cNvContentPartPr/>
                <p14:nvPr/>
              </p14:nvContentPartPr>
              <p14:xfrm>
                <a:off x="2445880" y="1016120"/>
                <a:ext cx="271440" cy="630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DE87D11-346C-4963-9B8F-FB9A3F7DE48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437240" y="1007120"/>
                  <a:ext cx="289080" cy="64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923B058-3196-4F0E-B3FF-0F0D6A50629C}"/>
                    </a:ext>
                  </a:extLst>
                </p14:cNvPr>
                <p14:cNvContentPartPr/>
                <p14:nvPr/>
              </p14:nvContentPartPr>
              <p14:xfrm>
                <a:off x="2733160" y="1103960"/>
                <a:ext cx="335520" cy="308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923B058-3196-4F0E-B3FF-0F0D6A50629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724160" y="1095320"/>
                  <a:ext cx="3531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FCC4FB1-8AB6-439F-89DD-8BD29B2D75BB}"/>
                    </a:ext>
                  </a:extLst>
                </p14:cNvPr>
                <p14:cNvContentPartPr/>
                <p14:nvPr/>
              </p14:nvContentPartPr>
              <p14:xfrm>
                <a:off x="3114040" y="923600"/>
                <a:ext cx="197640" cy="360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FCC4FB1-8AB6-439F-89DD-8BD29B2D75B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105400" y="914600"/>
                  <a:ext cx="21528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E9F27E0-79B8-48A2-9FC3-AA609B7AA7E7}"/>
                    </a:ext>
                  </a:extLst>
                </p14:cNvPr>
                <p14:cNvContentPartPr/>
                <p14:nvPr/>
              </p14:nvContentPartPr>
              <p14:xfrm>
                <a:off x="3237160" y="1019000"/>
                <a:ext cx="174600" cy="214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E9F27E0-79B8-48A2-9FC3-AA609B7AA7E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228160" y="1010360"/>
                  <a:ext cx="1922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EFFEDE1-C264-4B1D-97DF-02BBF48EED7E}"/>
                    </a:ext>
                  </a:extLst>
                </p14:cNvPr>
                <p14:cNvContentPartPr/>
                <p14:nvPr/>
              </p14:nvContentPartPr>
              <p14:xfrm>
                <a:off x="3421840" y="855560"/>
                <a:ext cx="167040" cy="314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EFFEDE1-C264-4B1D-97DF-02BBF48EED7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412840" y="846920"/>
                  <a:ext cx="1846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0D8F63D-6DA7-416C-BA2D-8269C99558F2}"/>
                    </a:ext>
                  </a:extLst>
                </p14:cNvPr>
                <p14:cNvContentPartPr/>
                <p14:nvPr/>
              </p14:nvContentPartPr>
              <p14:xfrm>
                <a:off x="3363160" y="933680"/>
                <a:ext cx="372240" cy="225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0D8F63D-6DA7-416C-BA2D-8269C99558F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354160" y="925040"/>
                  <a:ext cx="3898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C1BFDDC-468E-496F-92BE-A9C3C701D05E}"/>
                    </a:ext>
                  </a:extLst>
                </p14:cNvPr>
                <p14:cNvContentPartPr/>
                <p14:nvPr/>
              </p14:nvContentPartPr>
              <p14:xfrm>
                <a:off x="3773920" y="797240"/>
                <a:ext cx="36000" cy="327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C1BFDDC-468E-496F-92BE-A9C3C701D05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764920" y="788240"/>
                  <a:ext cx="536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B470545-DA70-4805-B018-65E8BF708536}"/>
                    </a:ext>
                  </a:extLst>
                </p14:cNvPr>
                <p14:cNvContentPartPr/>
                <p14:nvPr/>
              </p14:nvContentPartPr>
              <p14:xfrm>
                <a:off x="3615520" y="778160"/>
                <a:ext cx="338040" cy="304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B470545-DA70-4805-B018-65E8BF70853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06880" y="769520"/>
                  <a:ext cx="3556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591F25A-585D-4490-AC8D-57ABEE26CBD2}"/>
                    </a:ext>
                  </a:extLst>
                </p14:cNvPr>
                <p14:cNvContentPartPr/>
                <p14:nvPr/>
              </p14:nvContentPartPr>
              <p14:xfrm>
                <a:off x="3952120" y="850520"/>
                <a:ext cx="449640" cy="232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591F25A-585D-4490-AC8D-57ABEE26CBD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943480" y="841520"/>
                  <a:ext cx="467280" cy="24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592380B-FF3E-489B-8862-4B80C8D688B2}"/>
              </a:ext>
            </a:extLst>
          </p:cNvPr>
          <p:cNvGrpSpPr/>
          <p:nvPr/>
        </p:nvGrpSpPr>
        <p:grpSpPr>
          <a:xfrm>
            <a:off x="1349955" y="3592819"/>
            <a:ext cx="2939040" cy="981360"/>
            <a:chOff x="1132240" y="2918720"/>
            <a:chExt cx="2939040" cy="98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BE7D747-2A92-4ED1-8AA3-922EBDCC6F65}"/>
                    </a:ext>
                  </a:extLst>
                </p14:cNvPr>
                <p14:cNvContentPartPr/>
                <p14:nvPr/>
              </p14:nvContentPartPr>
              <p14:xfrm>
                <a:off x="1165360" y="2920880"/>
                <a:ext cx="1287720" cy="561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BE7D747-2A92-4ED1-8AA3-922EBDCC6F6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56360" y="2911880"/>
                  <a:ext cx="130536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06CA1F5-80A1-4F8D-8F07-CD563D17791B}"/>
                    </a:ext>
                  </a:extLst>
                </p14:cNvPr>
                <p14:cNvContentPartPr/>
                <p14:nvPr/>
              </p14:nvContentPartPr>
              <p14:xfrm>
                <a:off x="1132240" y="3406880"/>
                <a:ext cx="261720" cy="488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06CA1F5-80A1-4F8D-8F07-CD563D17791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23600" y="3397880"/>
                  <a:ext cx="27936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A3D147F-C71E-4132-A655-8E7916E0BC21}"/>
                    </a:ext>
                  </a:extLst>
                </p14:cNvPr>
                <p14:cNvContentPartPr/>
                <p14:nvPr/>
              </p14:nvContentPartPr>
              <p14:xfrm>
                <a:off x="2165800" y="3071000"/>
                <a:ext cx="284400" cy="668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A3D147F-C71E-4132-A655-8E7916E0BC2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157160" y="3062000"/>
                  <a:ext cx="302040" cy="68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5B35F3F-9A7C-4D05-BC8D-465D3EDF0937}"/>
                    </a:ext>
                  </a:extLst>
                </p14:cNvPr>
                <p14:cNvContentPartPr/>
                <p14:nvPr/>
              </p14:nvContentPartPr>
              <p14:xfrm>
                <a:off x="1168240" y="3630080"/>
                <a:ext cx="1164240" cy="2700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5B35F3F-9A7C-4D05-BC8D-465D3EDF093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59240" y="3621440"/>
                  <a:ext cx="11818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14910F0-2418-49B2-BB45-A912ADDCD024}"/>
                    </a:ext>
                  </a:extLst>
                </p14:cNvPr>
                <p14:cNvContentPartPr/>
                <p14:nvPr/>
              </p14:nvContentPartPr>
              <p14:xfrm>
                <a:off x="2714800" y="2918720"/>
                <a:ext cx="426960" cy="411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14910F0-2418-49B2-BB45-A912ADDCD02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06160" y="2909720"/>
                  <a:ext cx="44460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2180430-A7C0-409F-B5AB-183C31BD65C6}"/>
                    </a:ext>
                  </a:extLst>
                </p14:cNvPr>
                <p14:cNvContentPartPr/>
                <p14:nvPr/>
              </p14:nvContentPartPr>
              <p14:xfrm>
                <a:off x="3056080" y="2980640"/>
                <a:ext cx="548640" cy="295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2180430-A7C0-409F-B5AB-183C31BD65C6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047440" y="2971640"/>
                  <a:ext cx="5662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ECD5299-0E52-4947-B6EA-1C9E3CD74B2C}"/>
                    </a:ext>
                  </a:extLst>
                </p14:cNvPr>
                <p14:cNvContentPartPr/>
                <p14:nvPr/>
              </p14:nvContentPartPr>
              <p14:xfrm>
                <a:off x="3620920" y="2993240"/>
                <a:ext cx="155160" cy="1828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ECD5299-0E52-4947-B6EA-1C9E3CD74B2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612280" y="2984240"/>
                  <a:ext cx="1728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226EA9A-5CEA-45EB-BA9F-60CBEFBD65A6}"/>
                    </a:ext>
                  </a:extLst>
                </p14:cNvPr>
                <p14:cNvContentPartPr/>
                <p14:nvPr/>
              </p14:nvContentPartPr>
              <p14:xfrm>
                <a:off x="3802000" y="2977040"/>
                <a:ext cx="150840" cy="184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226EA9A-5CEA-45EB-BA9F-60CBEFBD65A6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793000" y="2968400"/>
                  <a:ext cx="168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D762678-2166-4C6D-8807-20069F672A93}"/>
                    </a:ext>
                  </a:extLst>
                </p14:cNvPr>
                <p14:cNvContentPartPr/>
                <p14:nvPr/>
              </p14:nvContentPartPr>
              <p14:xfrm>
                <a:off x="2817040" y="3411920"/>
                <a:ext cx="383400" cy="260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D762678-2166-4C6D-8807-20069F672A9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808040" y="3402920"/>
                  <a:ext cx="4010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2931F66-72DF-430F-B6FF-C0B9E30B2537}"/>
                    </a:ext>
                  </a:extLst>
                </p14:cNvPr>
                <p14:cNvContentPartPr/>
                <p14:nvPr/>
              </p14:nvContentPartPr>
              <p14:xfrm>
                <a:off x="3232840" y="3343880"/>
                <a:ext cx="410040" cy="296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2931F66-72DF-430F-B6FF-C0B9E30B253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223840" y="3334880"/>
                  <a:ext cx="4276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FE05DFF-6F96-4ADB-9F21-4F00A616CDD5}"/>
                    </a:ext>
                  </a:extLst>
                </p14:cNvPr>
                <p14:cNvContentPartPr/>
                <p14:nvPr/>
              </p14:nvContentPartPr>
              <p14:xfrm>
                <a:off x="3489160" y="3384560"/>
                <a:ext cx="460800" cy="1562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FE05DFF-6F96-4ADB-9F21-4F00A616CDD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480160" y="3375560"/>
                  <a:ext cx="4784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3A4139E-4D79-4CF6-8992-BA4B38B677F2}"/>
                    </a:ext>
                  </a:extLst>
                </p14:cNvPr>
                <p14:cNvContentPartPr/>
                <p14:nvPr/>
              </p14:nvContentPartPr>
              <p14:xfrm>
                <a:off x="4028440" y="3207080"/>
                <a:ext cx="42840" cy="2930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3A4139E-4D79-4CF6-8992-BA4B38B677F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019800" y="3198440"/>
                  <a:ext cx="60480" cy="31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E4332DA-DE38-4C04-9A02-CA7DBA3F7899}"/>
                  </a:ext>
                </a:extLst>
              </p14:cNvPr>
              <p14:cNvContentPartPr/>
              <p14:nvPr/>
            </p14:nvContentPartPr>
            <p14:xfrm>
              <a:off x="1445715" y="3670219"/>
              <a:ext cx="1172880" cy="4280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E4332DA-DE38-4C04-9A02-CA7DBA3F7899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436715" y="3661227"/>
                <a:ext cx="1190520" cy="4456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C52E240-8142-48CB-BC93-14D2AF552F91}"/>
                  </a:ext>
                </a:extLst>
              </p14:cNvPr>
              <p14:cNvContentPartPr/>
              <p14:nvPr/>
            </p14:nvContentPartPr>
            <p14:xfrm>
              <a:off x="1413675" y="3958939"/>
              <a:ext cx="1206000" cy="5263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C52E240-8142-48CB-BC93-14D2AF552F9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404678" y="3949945"/>
                <a:ext cx="1223635" cy="543948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43AB8D60-8507-4FD9-A9B0-FE5D890A6EB1}"/>
              </a:ext>
            </a:extLst>
          </p:cNvPr>
          <p:cNvGrpSpPr/>
          <p:nvPr/>
        </p:nvGrpSpPr>
        <p:grpSpPr>
          <a:xfrm>
            <a:off x="2073915" y="2474659"/>
            <a:ext cx="2502000" cy="948600"/>
            <a:chOff x="1856200" y="1800560"/>
            <a:chExt cx="2502000" cy="94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7F4AA3C-28BA-4EAE-833D-3682CF3F9D84}"/>
                    </a:ext>
                  </a:extLst>
                </p14:cNvPr>
                <p14:cNvContentPartPr/>
                <p14:nvPr/>
              </p14:nvContentPartPr>
              <p14:xfrm>
                <a:off x="1856200" y="1800560"/>
                <a:ext cx="319320" cy="9486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7F4AA3C-28BA-4EAE-833D-3682CF3F9D84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847200" y="1791920"/>
                  <a:ext cx="336960" cy="9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F81C632-A284-4C1D-B8B1-24C9705BB0EA}"/>
                    </a:ext>
                  </a:extLst>
                </p14:cNvPr>
                <p14:cNvContentPartPr/>
                <p14:nvPr/>
              </p14:nvContentPartPr>
              <p14:xfrm>
                <a:off x="2376400" y="2249120"/>
                <a:ext cx="155880" cy="270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F81C632-A284-4C1D-B8B1-24C9705BB0E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367400" y="2240480"/>
                  <a:ext cx="1735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4FBDFC3-AB64-4C20-B701-0EA4CC425CAB}"/>
                    </a:ext>
                  </a:extLst>
                </p14:cNvPr>
                <p14:cNvContentPartPr/>
                <p14:nvPr/>
              </p14:nvContentPartPr>
              <p14:xfrm>
                <a:off x="2583400" y="2280800"/>
                <a:ext cx="135720" cy="198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4FBDFC3-AB64-4C20-B701-0EA4CC425CA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574400" y="2272160"/>
                  <a:ext cx="1533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C539E88-276E-4EE8-9DA9-6262B57E43C7}"/>
                    </a:ext>
                  </a:extLst>
                </p14:cNvPr>
                <p14:cNvContentPartPr/>
                <p14:nvPr/>
              </p14:nvContentPartPr>
              <p14:xfrm>
                <a:off x="2740360" y="2249120"/>
                <a:ext cx="229680" cy="185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C539E88-276E-4EE8-9DA9-6262B57E43C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731720" y="2240120"/>
                  <a:ext cx="24732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AAD46C3-63DD-45A6-80AC-2483899792C5}"/>
                    </a:ext>
                  </a:extLst>
                </p14:cNvPr>
                <p14:cNvContentPartPr/>
                <p14:nvPr/>
              </p14:nvContentPartPr>
              <p14:xfrm>
                <a:off x="2978320" y="2208800"/>
                <a:ext cx="329400" cy="177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AAD46C3-63DD-45A6-80AC-2483899792C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969680" y="2199800"/>
                  <a:ext cx="3470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00767F5-6676-4AB2-A865-96D9BE637408}"/>
                    </a:ext>
                  </a:extLst>
                </p14:cNvPr>
                <p14:cNvContentPartPr/>
                <p14:nvPr/>
              </p14:nvContentPartPr>
              <p14:xfrm>
                <a:off x="3286480" y="2142920"/>
                <a:ext cx="34560" cy="136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00767F5-6676-4AB2-A865-96D9BE63740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277840" y="2134280"/>
                  <a:ext cx="5220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673C306-C5CE-476F-9680-842775639DD9}"/>
                    </a:ext>
                  </a:extLst>
                </p14:cNvPr>
                <p14:cNvContentPartPr/>
                <p14:nvPr/>
              </p14:nvContentPartPr>
              <p14:xfrm>
                <a:off x="3199000" y="1905680"/>
                <a:ext cx="335160" cy="352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673C306-C5CE-476F-9680-842775639DD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3190360" y="1897040"/>
                  <a:ext cx="3528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E037E58-5394-4B97-9494-DE61A077FA6C}"/>
                    </a:ext>
                  </a:extLst>
                </p14:cNvPr>
                <p14:cNvContentPartPr/>
                <p14:nvPr/>
              </p14:nvContentPartPr>
              <p14:xfrm>
                <a:off x="3718120" y="2090000"/>
                <a:ext cx="102240" cy="163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E037E58-5394-4B97-9494-DE61A077FA6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3709120" y="2081360"/>
                  <a:ext cx="11988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BAD06E6-8A53-4E5E-826F-DDA608A79300}"/>
                    </a:ext>
                  </a:extLst>
                </p14:cNvPr>
                <p14:cNvContentPartPr/>
                <p14:nvPr/>
              </p14:nvContentPartPr>
              <p14:xfrm>
                <a:off x="3876520" y="2091800"/>
                <a:ext cx="119880" cy="126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BAD06E6-8A53-4E5E-826F-DDA608A7930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867880" y="2082800"/>
                  <a:ext cx="1375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5B2D18F-C888-4179-8B6A-5AD01D757216}"/>
                    </a:ext>
                  </a:extLst>
                </p14:cNvPr>
                <p14:cNvContentPartPr/>
                <p14:nvPr/>
              </p14:nvContentPartPr>
              <p14:xfrm>
                <a:off x="4001080" y="1906040"/>
                <a:ext cx="152280" cy="2941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5B2D18F-C888-4179-8B6A-5AD01D75721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3992440" y="1897400"/>
                  <a:ext cx="16992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642FB25-1A09-48D1-AB8C-806832DBF5C3}"/>
                    </a:ext>
                  </a:extLst>
                </p14:cNvPr>
                <p14:cNvContentPartPr/>
                <p14:nvPr/>
              </p14:nvContentPartPr>
              <p14:xfrm>
                <a:off x="4200160" y="1998560"/>
                <a:ext cx="158040" cy="178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642FB25-1A09-48D1-AB8C-806832DBF5C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191160" y="1989560"/>
                  <a:ext cx="175680" cy="19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81818E1C-913F-4359-83D1-BF72B7CD2C3C}"/>
                  </a:ext>
                </a:extLst>
              </p14:cNvPr>
              <p14:cNvContentPartPr/>
              <p14:nvPr/>
            </p14:nvContentPartPr>
            <p14:xfrm>
              <a:off x="2540115" y="5740579"/>
              <a:ext cx="293040" cy="44604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81818E1C-913F-4359-83D1-BF72B7CD2C3C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2531115" y="5731579"/>
                <a:ext cx="31068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C1E0B9C-9D36-4B98-BC2D-51FFA17C52DC}"/>
                  </a:ext>
                </a:extLst>
              </p14:cNvPr>
              <p14:cNvContentPartPr/>
              <p14:nvPr/>
            </p14:nvContentPartPr>
            <p14:xfrm>
              <a:off x="3241395" y="6410899"/>
              <a:ext cx="384120" cy="20052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C1E0B9C-9D36-4B98-BC2D-51FFA17C52DC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232395" y="6401899"/>
                <a:ext cx="40176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C5AE1755-7FFB-4A0A-A0C4-00918FC6AB65}"/>
                  </a:ext>
                </a:extLst>
              </p14:cNvPr>
              <p14:cNvContentPartPr/>
              <p14:nvPr/>
            </p14:nvContentPartPr>
            <p14:xfrm>
              <a:off x="2773395" y="5394979"/>
              <a:ext cx="1089360" cy="9601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C5AE1755-7FFB-4A0A-A0C4-00918FC6AB65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2710395" y="5331979"/>
                <a:ext cx="1215000" cy="108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E0F30E9-347F-4167-BC23-9A11AC9D459E}"/>
              </a:ext>
            </a:extLst>
          </p:cNvPr>
          <p:cNvGrpSpPr/>
          <p:nvPr/>
        </p:nvGrpSpPr>
        <p:grpSpPr>
          <a:xfrm>
            <a:off x="2469195" y="5204899"/>
            <a:ext cx="2669040" cy="1494720"/>
            <a:chOff x="2251480" y="4530800"/>
            <a:chExt cx="2669040" cy="149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7BD9622-1572-4EE8-BF21-517B084A28B6}"/>
                    </a:ext>
                  </a:extLst>
                </p14:cNvPr>
                <p14:cNvContentPartPr/>
                <p14:nvPr/>
              </p14:nvContentPartPr>
              <p14:xfrm>
                <a:off x="2499520" y="4572560"/>
                <a:ext cx="1287000" cy="9982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7BD9622-1572-4EE8-BF21-517B084A28B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490880" y="4563920"/>
                  <a:ext cx="1304640" cy="10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CAC6D6F-0D23-4A3C-8222-C8D6B9ECF989}"/>
                    </a:ext>
                  </a:extLst>
                </p14:cNvPr>
                <p14:cNvContentPartPr/>
                <p14:nvPr/>
              </p14:nvContentPartPr>
              <p14:xfrm>
                <a:off x="2966080" y="4530800"/>
                <a:ext cx="830520" cy="1269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CAC6D6F-0D23-4A3C-8222-C8D6B9ECF98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957440" y="4521800"/>
                  <a:ext cx="848160" cy="12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996A616-4E80-473B-8CA7-9C815986A4B2}"/>
                    </a:ext>
                  </a:extLst>
                </p14:cNvPr>
                <p14:cNvContentPartPr/>
                <p14:nvPr/>
              </p14:nvContentPartPr>
              <p14:xfrm>
                <a:off x="2251480" y="4994480"/>
                <a:ext cx="393120" cy="5868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996A616-4E80-473B-8CA7-9C815986A4B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242480" y="4985480"/>
                  <a:ext cx="41076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EE0ABF5-3551-4062-89B2-4B141A7B105B}"/>
                    </a:ext>
                  </a:extLst>
                </p14:cNvPr>
                <p14:cNvContentPartPr/>
                <p14:nvPr/>
              </p14:nvContentPartPr>
              <p14:xfrm>
                <a:off x="2476120" y="5558600"/>
                <a:ext cx="481320" cy="279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EE0ABF5-3551-4062-89B2-4B141A7B105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2467120" y="5549960"/>
                  <a:ext cx="4989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F4AC21A-D693-4417-BA6E-0290FB36CC72}"/>
                    </a:ext>
                  </a:extLst>
                </p14:cNvPr>
                <p14:cNvContentPartPr/>
                <p14:nvPr/>
              </p14:nvContentPartPr>
              <p14:xfrm>
                <a:off x="2909560" y="5825000"/>
                <a:ext cx="623880" cy="2005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F4AC21A-D693-4417-BA6E-0290FB36CC7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900560" y="5816360"/>
                  <a:ext cx="6415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73E1D45-A6F2-4E88-A17C-2DF3B0064ACC}"/>
                    </a:ext>
                  </a:extLst>
                </p14:cNvPr>
                <p14:cNvContentPartPr/>
                <p14:nvPr/>
              </p14:nvContentPartPr>
              <p14:xfrm>
                <a:off x="3394120" y="5707640"/>
                <a:ext cx="111960" cy="2944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73E1D45-A6F2-4E88-A17C-2DF3B0064AC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385120" y="5699000"/>
                  <a:ext cx="1296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F675699-B5D3-4ABD-9965-46D213B4F14A}"/>
                    </a:ext>
                  </a:extLst>
                </p14:cNvPr>
                <p14:cNvContentPartPr/>
                <p14:nvPr/>
              </p14:nvContentPartPr>
              <p14:xfrm>
                <a:off x="3859240" y="4643480"/>
                <a:ext cx="231120" cy="4543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F675699-B5D3-4ABD-9965-46D213B4F14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3850600" y="4634480"/>
                  <a:ext cx="24876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22EC1A0-349E-47E2-97C4-F828D3278B74}"/>
                    </a:ext>
                  </a:extLst>
                </p14:cNvPr>
                <p14:cNvContentPartPr/>
                <p14:nvPr/>
              </p14:nvContentPartPr>
              <p14:xfrm>
                <a:off x="4023760" y="4823480"/>
                <a:ext cx="205920" cy="3146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22EC1A0-349E-47E2-97C4-F828D3278B7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014760" y="4814480"/>
                  <a:ext cx="22356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CB00BF1-6891-4EDD-97DF-06C679469ED9}"/>
                    </a:ext>
                  </a:extLst>
                </p14:cNvPr>
                <p14:cNvContentPartPr/>
                <p14:nvPr/>
              </p14:nvContentPartPr>
              <p14:xfrm>
                <a:off x="4242640" y="4739240"/>
                <a:ext cx="370800" cy="2138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CB00BF1-6891-4EDD-97DF-06C679469ED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233640" y="4730600"/>
                  <a:ext cx="3884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6A85F48-B220-46B0-92AE-6752D0FE6A27}"/>
                    </a:ext>
                  </a:extLst>
                </p14:cNvPr>
                <p14:cNvContentPartPr/>
                <p14:nvPr/>
              </p14:nvContentPartPr>
              <p14:xfrm>
                <a:off x="4045360" y="5236040"/>
                <a:ext cx="12600" cy="2368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6A85F48-B220-46B0-92AE-6752D0FE6A2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036720" y="5227040"/>
                  <a:ext cx="3024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03D51E7-87FE-402D-80CD-67691FD14391}"/>
                    </a:ext>
                  </a:extLst>
                </p14:cNvPr>
                <p14:cNvContentPartPr/>
                <p14:nvPr/>
              </p14:nvContentPartPr>
              <p14:xfrm>
                <a:off x="3894520" y="5221640"/>
                <a:ext cx="272520" cy="3434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03D51E7-87FE-402D-80CD-67691FD1439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885520" y="5212640"/>
                  <a:ext cx="2901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AFF07FF-4E1F-485F-9323-B111CA23CA5F}"/>
                    </a:ext>
                  </a:extLst>
                </p14:cNvPr>
                <p14:cNvContentPartPr/>
                <p14:nvPr/>
              </p14:nvContentPartPr>
              <p14:xfrm>
                <a:off x="4204120" y="5285000"/>
                <a:ext cx="126360" cy="198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2AFF07FF-4E1F-485F-9323-B111CA23CA5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195120" y="5276000"/>
                  <a:ext cx="1440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24FEF3F-9EED-42CA-B7F9-AD6E9DAFEBE0}"/>
                    </a:ext>
                  </a:extLst>
                </p14:cNvPr>
                <p14:cNvContentPartPr/>
                <p14:nvPr/>
              </p14:nvContentPartPr>
              <p14:xfrm>
                <a:off x="4362520" y="5293640"/>
                <a:ext cx="74520" cy="1666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24FEF3F-9EED-42CA-B7F9-AD6E9DAFEBE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353520" y="5284640"/>
                  <a:ext cx="921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27E59F3-A7F7-4C7A-BCC8-EEAEDA241FA8}"/>
                    </a:ext>
                  </a:extLst>
                </p14:cNvPr>
                <p14:cNvContentPartPr/>
                <p14:nvPr/>
              </p14:nvContentPartPr>
              <p14:xfrm>
                <a:off x="4485280" y="5117600"/>
                <a:ext cx="171000" cy="3265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27E59F3-A7F7-4C7A-BCC8-EEAEDA241FA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476640" y="5108600"/>
                  <a:ext cx="1886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A42AF13-406C-4635-87F1-04F6E67B35EF}"/>
                    </a:ext>
                  </a:extLst>
                </p14:cNvPr>
                <p14:cNvContentPartPr/>
                <p14:nvPr/>
              </p14:nvContentPartPr>
              <p14:xfrm>
                <a:off x="4690480" y="5205800"/>
                <a:ext cx="126720" cy="3772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A42AF13-406C-4635-87F1-04F6E67B35EF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681480" y="5196800"/>
                  <a:ext cx="1443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DC3C8E4-D180-4CFA-9DCA-AB0EE4A2D276}"/>
                    </a:ext>
                  </a:extLst>
                </p14:cNvPr>
                <p14:cNvContentPartPr/>
                <p14:nvPr/>
              </p14:nvContentPartPr>
              <p14:xfrm>
                <a:off x="4805320" y="5207600"/>
                <a:ext cx="115200" cy="2037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DC3C8E4-D180-4CFA-9DCA-AB0EE4A2D27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796320" y="5198600"/>
                  <a:ext cx="132840" cy="22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5B20817-D2D0-4CAC-B60E-007EE2B28E94}"/>
              </a:ext>
            </a:extLst>
          </p:cNvPr>
          <p:cNvGrpSpPr/>
          <p:nvPr/>
        </p:nvGrpSpPr>
        <p:grpSpPr>
          <a:xfrm>
            <a:off x="2170035" y="4573819"/>
            <a:ext cx="1546560" cy="934560"/>
            <a:chOff x="1952320" y="3899720"/>
            <a:chExt cx="1546560" cy="93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6A9EBE58-F837-4C65-AACB-085D593CB2B8}"/>
                    </a:ext>
                  </a:extLst>
                </p14:cNvPr>
                <p14:cNvContentPartPr/>
                <p14:nvPr/>
              </p14:nvContentPartPr>
              <p14:xfrm>
                <a:off x="1952320" y="3899720"/>
                <a:ext cx="411840" cy="9345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6A9EBE58-F837-4C65-AACB-085D593CB2B8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943320" y="3891080"/>
                  <a:ext cx="429480" cy="9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13433EF-6D65-469A-B5CF-4CFC36F96C59}"/>
                    </a:ext>
                  </a:extLst>
                </p14:cNvPr>
                <p14:cNvContentPartPr/>
                <p14:nvPr/>
              </p14:nvContentPartPr>
              <p14:xfrm>
                <a:off x="2360920" y="4465640"/>
                <a:ext cx="306360" cy="2606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13433EF-6D65-469A-B5CF-4CFC36F96C5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351920" y="4456640"/>
                  <a:ext cx="32400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BDCBB5B-F2B3-47F6-8FF0-1F1F88F92204}"/>
                    </a:ext>
                  </a:extLst>
                </p14:cNvPr>
                <p14:cNvContentPartPr/>
                <p14:nvPr/>
              </p14:nvContentPartPr>
              <p14:xfrm>
                <a:off x="2647840" y="4394720"/>
                <a:ext cx="118800" cy="1519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BDCBB5B-F2B3-47F6-8FF0-1F1F88F9220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639200" y="4385720"/>
                  <a:ext cx="1364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E220C81-71D9-475A-B877-C2067FFC7CDB}"/>
                    </a:ext>
                  </a:extLst>
                </p14:cNvPr>
                <p14:cNvContentPartPr/>
                <p14:nvPr/>
              </p14:nvContentPartPr>
              <p14:xfrm>
                <a:off x="2788960" y="4300040"/>
                <a:ext cx="291240" cy="1699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E220C81-71D9-475A-B877-C2067FFC7CD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779960" y="4291040"/>
                  <a:ext cx="3088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861213AA-F317-41CC-BB5A-8DA29A5C345A}"/>
                    </a:ext>
                  </a:extLst>
                </p14:cNvPr>
                <p14:cNvContentPartPr/>
                <p14:nvPr/>
              </p14:nvContentPartPr>
              <p14:xfrm>
                <a:off x="2971480" y="4128680"/>
                <a:ext cx="35640" cy="158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861213AA-F317-41CC-BB5A-8DA29A5C345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962840" y="4119680"/>
                  <a:ext cx="532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79E7D59-50C2-4951-9F8B-21BE6F5EC596}"/>
                    </a:ext>
                  </a:extLst>
                </p14:cNvPr>
                <p14:cNvContentPartPr/>
                <p14:nvPr/>
              </p14:nvContentPartPr>
              <p14:xfrm>
                <a:off x="3075880" y="4069280"/>
                <a:ext cx="95040" cy="2512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79E7D59-50C2-4951-9F8B-21BE6F5EC59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067240" y="4060280"/>
                  <a:ext cx="1126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EC621DB-E4C1-425F-A71F-202F887AFC42}"/>
                    </a:ext>
                  </a:extLst>
                </p14:cNvPr>
                <p14:cNvContentPartPr/>
                <p14:nvPr/>
              </p14:nvContentPartPr>
              <p14:xfrm>
                <a:off x="3105760" y="4144880"/>
                <a:ext cx="190800" cy="1260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EC621DB-E4C1-425F-A71F-202F887AFC4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096760" y="4135880"/>
                  <a:ext cx="2084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D670BCD-61F8-4BBF-B361-CE757D195449}"/>
                    </a:ext>
                  </a:extLst>
                </p14:cNvPr>
                <p14:cNvContentPartPr/>
                <p14:nvPr/>
              </p14:nvContentPartPr>
              <p14:xfrm>
                <a:off x="3296200" y="4061720"/>
                <a:ext cx="83520" cy="1645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D670BCD-61F8-4BBF-B361-CE757D195449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287560" y="4053080"/>
                  <a:ext cx="1011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35EF8D4-E027-45A6-B724-3D4124FA180B}"/>
                    </a:ext>
                  </a:extLst>
                </p14:cNvPr>
                <p14:cNvContentPartPr/>
                <p14:nvPr/>
              </p14:nvContentPartPr>
              <p14:xfrm>
                <a:off x="3422560" y="4056320"/>
                <a:ext cx="76320" cy="1537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35EF8D4-E027-45A6-B724-3D4124FA180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413560" y="4047680"/>
                  <a:ext cx="93960" cy="17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79B7EFC4-5F32-4A9E-936D-9BC591B78C7E}"/>
                  </a:ext>
                </a:extLst>
              </p14:cNvPr>
              <p14:cNvContentPartPr/>
              <p14:nvPr/>
            </p14:nvContentPartPr>
            <p14:xfrm>
              <a:off x="6812235" y="3897379"/>
              <a:ext cx="1400760" cy="176580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79B7EFC4-5F32-4A9E-936D-9BC591B78C7E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6803237" y="3888381"/>
                <a:ext cx="1418395" cy="17834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3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8D78686D-50AF-4C88-B734-802FFCBD0808}"/>
                  </a:ext>
                </a:extLst>
              </p14:cNvPr>
              <p14:cNvContentPartPr/>
              <p14:nvPr/>
            </p14:nvContentPartPr>
            <p14:xfrm>
              <a:off x="6892515" y="4100779"/>
              <a:ext cx="1214640" cy="134532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8D78686D-50AF-4C88-B734-802FFCBD0808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6856515" y="4064779"/>
                <a:ext cx="1286280" cy="141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9" name="Group 178">
            <a:extLst>
              <a:ext uri="{FF2B5EF4-FFF2-40B4-BE49-F238E27FC236}">
                <a16:creationId xmlns:a16="http://schemas.microsoft.com/office/drawing/2014/main" id="{08683227-D5CA-422A-96FC-81FB44D46F16}"/>
              </a:ext>
            </a:extLst>
          </p:cNvPr>
          <p:cNvGrpSpPr/>
          <p:nvPr/>
        </p:nvGrpSpPr>
        <p:grpSpPr>
          <a:xfrm>
            <a:off x="8332155" y="3966859"/>
            <a:ext cx="988920" cy="463680"/>
            <a:chOff x="8114440" y="3292760"/>
            <a:chExt cx="988920" cy="46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F32FFC9-AB71-4BFC-A05B-25244ABAEDCA}"/>
                    </a:ext>
                  </a:extLst>
                </p14:cNvPr>
                <p14:cNvContentPartPr/>
                <p14:nvPr/>
              </p14:nvContentPartPr>
              <p14:xfrm>
                <a:off x="8114440" y="3402200"/>
                <a:ext cx="169920" cy="3542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F32FFC9-AB71-4BFC-A05B-25244ABAEDC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105800" y="3393560"/>
                  <a:ext cx="18756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BBA065A-D6A4-4FC3-B224-F2370DDC65D0}"/>
                    </a:ext>
                  </a:extLst>
                </p14:cNvPr>
                <p14:cNvContentPartPr/>
                <p14:nvPr/>
              </p14:nvContentPartPr>
              <p14:xfrm>
                <a:off x="8305240" y="3484280"/>
                <a:ext cx="139320" cy="2066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BBA065A-D6A4-4FC3-B224-F2370DDC65D0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296240" y="3475640"/>
                  <a:ext cx="1569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3ABF1FF-34F3-463C-891A-8CC97F10B139}"/>
                    </a:ext>
                  </a:extLst>
                </p14:cNvPr>
                <p14:cNvContentPartPr/>
                <p14:nvPr/>
              </p14:nvContentPartPr>
              <p14:xfrm>
                <a:off x="8484880" y="3330560"/>
                <a:ext cx="55800" cy="3171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3ABF1FF-34F3-463C-891A-8CC97F10B139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475880" y="3321560"/>
                  <a:ext cx="7344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56D7433-507A-437C-82CC-433C30CBA174}"/>
                    </a:ext>
                  </a:extLst>
                </p14:cNvPr>
                <p14:cNvContentPartPr/>
                <p14:nvPr/>
              </p14:nvContentPartPr>
              <p14:xfrm>
                <a:off x="8426200" y="3413000"/>
                <a:ext cx="244440" cy="1706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56D7433-507A-437C-82CC-433C30CBA17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417560" y="3404360"/>
                  <a:ext cx="2620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3D1D528-2979-4214-B294-10C930B7EFF7}"/>
                    </a:ext>
                  </a:extLst>
                </p14:cNvPr>
                <p14:cNvContentPartPr/>
                <p14:nvPr/>
              </p14:nvContentPartPr>
              <p14:xfrm>
                <a:off x="8713840" y="3354320"/>
                <a:ext cx="90720" cy="3823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3D1D528-2979-4214-B294-10C930B7EFF7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705200" y="3345680"/>
                  <a:ext cx="10836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60186EC-ED2D-46B8-BC32-94EFC409D634}"/>
                    </a:ext>
                  </a:extLst>
                </p14:cNvPr>
                <p14:cNvContentPartPr/>
                <p14:nvPr/>
              </p14:nvContentPartPr>
              <p14:xfrm>
                <a:off x="8881240" y="3293840"/>
                <a:ext cx="102600" cy="2109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60186EC-ED2D-46B8-BC32-94EFC409D63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872240" y="3285200"/>
                  <a:ext cx="12024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2E9DFE4A-143B-437A-B192-A0B545EF0879}"/>
                    </a:ext>
                  </a:extLst>
                </p14:cNvPr>
                <p14:cNvContentPartPr/>
                <p14:nvPr/>
              </p14:nvContentPartPr>
              <p14:xfrm>
                <a:off x="8968720" y="3292760"/>
                <a:ext cx="134640" cy="1713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2E9DFE4A-143B-437A-B192-A0B545EF0879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959720" y="3284120"/>
                  <a:ext cx="15228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FD2DB88F-FE31-4142-A369-614AEFDAC154}"/>
              </a:ext>
            </a:extLst>
          </p:cNvPr>
          <p:cNvGrpSpPr/>
          <p:nvPr/>
        </p:nvGrpSpPr>
        <p:grpSpPr>
          <a:xfrm>
            <a:off x="4936995" y="4310659"/>
            <a:ext cx="1947240" cy="1320120"/>
            <a:chOff x="4719280" y="3636560"/>
            <a:chExt cx="1947240" cy="132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6985E51C-EC9B-4C7F-8646-CB3EA204A395}"/>
                    </a:ext>
                  </a:extLst>
                </p14:cNvPr>
                <p14:cNvContentPartPr/>
                <p14:nvPr/>
              </p14:nvContentPartPr>
              <p14:xfrm>
                <a:off x="4719280" y="3931400"/>
                <a:ext cx="1947240" cy="9784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6985E51C-EC9B-4C7F-8646-CB3EA204A395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4710640" y="3922400"/>
                  <a:ext cx="1964880" cy="9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1B309058-77C7-4609-9B1C-350A942231E7}"/>
                    </a:ext>
                  </a:extLst>
                </p14:cNvPr>
                <p14:cNvContentPartPr/>
                <p14:nvPr/>
              </p14:nvContentPartPr>
              <p14:xfrm>
                <a:off x="5325160" y="3909440"/>
                <a:ext cx="142560" cy="4122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1B309058-77C7-4609-9B1C-350A942231E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316160" y="3900800"/>
                  <a:ext cx="16020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46B8679-C4E5-4AFF-A4A6-6A15D1BF2E5C}"/>
                    </a:ext>
                  </a:extLst>
                </p14:cNvPr>
                <p14:cNvContentPartPr/>
                <p14:nvPr/>
              </p14:nvContentPartPr>
              <p14:xfrm>
                <a:off x="5520640" y="4056320"/>
                <a:ext cx="124920" cy="1904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46B8679-C4E5-4AFF-A4A6-6A15D1BF2E5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511640" y="4047680"/>
                  <a:ext cx="1425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4375223-55E8-4C52-9422-59D6C74807AD}"/>
                    </a:ext>
                  </a:extLst>
                </p14:cNvPr>
                <p14:cNvContentPartPr/>
                <p14:nvPr/>
              </p14:nvContentPartPr>
              <p14:xfrm>
                <a:off x="5687680" y="3760040"/>
                <a:ext cx="28800" cy="4122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4375223-55E8-4C52-9422-59D6C74807A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679040" y="3751040"/>
                  <a:ext cx="4644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6CD57AF-A1DD-4188-8980-09826E3BE167}"/>
                    </a:ext>
                  </a:extLst>
                </p14:cNvPr>
                <p14:cNvContentPartPr/>
                <p14:nvPr/>
              </p14:nvContentPartPr>
              <p14:xfrm>
                <a:off x="5733760" y="3727280"/>
                <a:ext cx="71280" cy="3754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6CD57AF-A1DD-4188-8980-09826E3BE16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724760" y="3718640"/>
                  <a:ext cx="8892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2E39434-DBCD-4146-B16C-85CCDD6A560F}"/>
                    </a:ext>
                  </a:extLst>
                </p14:cNvPr>
                <p14:cNvContentPartPr/>
                <p14:nvPr/>
              </p14:nvContentPartPr>
              <p14:xfrm>
                <a:off x="5874880" y="3636560"/>
                <a:ext cx="71280" cy="4280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2E39434-DBCD-4146-B16C-85CCDD6A560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865880" y="3627920"/>
                  <a:ext cx="8892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B019D70-76FD-4A9B-B05A-0041F9146887}"/>
                    </a:ext>
                  </a:extLst>
                </p14:cNvPr>
                <p14:cNvContentPartPr/>
                <p14:nvPr/>
              </p14:nvContentPartPr>
              <p14:xfrm>
                <a:off x="5520280" y="4599920"/>
                <a:ext cx="292320" cy="3567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B019D70-76FD-4A9B-B05A-0041F914688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511640" y="4591280"/>
                  <a:ext cx="30996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8C47F86-F8DE-4CAE-B27E-0537B824D008}"/>
                    </a:ext>
                  </a:extLst>
                </p14:cNvPr>
                <p14:cNvContentPartPr/>
                <p14:nvPr/>
              </p14:nvContentPartPr>
              <p14:xfrm>
                <a:off x="5842840" y="4462760"/>
                <a:ext cx="87840" cy="2473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8C47F86-F8DE-4CAE-B27E-0537B824D00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833840" y="4454120"/>
                  <a:ext cx="10548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105D392-895E-4537-8F30-3544A779B62B}"/>
                    </a:ext>
                  </a:extLst>
                </p14:cNvPr>
                <p14:cNvContentPartPr/>
                <p14:nvPr/>
              </p14:nvContentPartPr>
              <p14:xfrm>
                <a:off x="5964880" y="4364120"/>
                <a:ext cx="177840" cy="4644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105D392-895E-4537-8F30-3544A779B62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5955880" y="4355120"/>
                  <a:ext cx="19548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8BF5A5F-0A45-4C2D-AF8D-3D66A151E02D}"/>
                    </a:ext>
                  </a:extLst>
                </p14:cNvPr>
                <p14:cNvContentPartPr/>
                <p14:nvPr/>
              </p14:nvContentPartPr>
              <p14:xfrm>
                <a:off x="6075400" y="4517840"/>
                <a:ext cx="96480" cy="576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8BF5A5F-0A45-4C2D-AF8D-3D66A151E02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066760" y="4509200"/>
                  <a:ext cx="1141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406607BB-7135-48D9-9124-66EFBD6DFF7D}"/>
                    </a:ext>
                  </a:extLst>
                </p14:cNvPr>
                <p14:cNvContentPartPr/>
                <p14:nvPr/>
              </p14:nvContentPartPr>
              <p14:xfrm>
                <a:off x="6187720" y="4429280"/>
                <a:ext cx="126720" cy="1411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406607BB-7135-48D9-9124-66EFBD6DFF7D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179080" y="4420640"/>
                  <a:ext cx="1443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1C43147C-AED6-49C4-A227-E22DDF1299E7}"/>
                    </a:ext>
                  </a:extLst>
                </p14:cNvPr>
                <p14:cNvContentPartPr/>
                <p14:nvPr/>
              </p14:nvContentPartPr>
              <p14:xfrm>
                <a:off x="6336040" y="4190240"/>
                <a:ext cx="192600" cy="3160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1C43147C-AED6-49C4-A227-E22DDF1299E7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327400" y="4181240"/>
                  <a:ext cx="21024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A29A251-A7F5-43E0-B041-F933BEF59133}"/>
                    </a:ext>
                  </a:extLst>
                </p14:cNvPr>
                <p14:cNvContentPartPr/>
                <p14:nvPr/>
              </p14:nvContentPartPr>
              <p14:xfrm>
                <a:off x="6431440" y="4259360"/>
                <a:ext cx="169560" cy="15984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A29A251-A7F5-43E0-B041-F933BEF5913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422800" y="4250360"/>
                  <a:ext cx="1872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6CEDCAC5-4505-4509-8C8E-026C9DF8C4EF}"/>
                    </a:ext>
                  </a:extLst>
                </p14:cNvPr>
                <p14:cNvContentPartPr/>
                <p14:nvPr/>
              </p14:nvContentPartPr>
              <p14:xfrm>
                <a:off x="5801440" y="4506320"/>
                <a:ext cx="191520" cy="993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6CEDCAC5-4505-4509-8C8E-026C9DF8C4EF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792800" y="4497320"/>
                  <a:ext cx="2091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F299063-8C35-4068-9E35-2EEB3579BBCA}"/>
                    </a:ext>
                  </a:extLst>
                </p14:cNvPr>
                <p14:cNvContentPartPr/>
                <p14:nvPr/>
              </p14:nvContentPartPr>
              <p14:xfrm>
                <a:off x="5977840" y="4567160"/>
                <a:ext cx="12600" cy="986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F299063-8C35-4068-9E35-2EEB3579BBC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968840" y="4558160"/>
                  <a:ext cx="3024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B8ADE32C-271A-4FA0-9456-BCA2CAF40921}"/>
              </a:ext>
            </a:extLst>
          </p:cNvPr>
          <p:cNvGrpSpPr/>
          <p:nvPr/>
        </p:nvGrpSpPr>
        <p:grpSpPr>
          <a:xfrm>
            <a:off x="9942795" y="2219779"/>
            <a:ext cx="1449360" cy="1314000"/>
            <a:chOff x="9725080" y="1545680"/>
            <a:chExt cx="1449360" cy="131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16E22AD7-FE18-4687-95E9-9746512D7BF3}"/>
                    </a:ext>
                  </a:extLst>
                </p14:cNvPr>
                <p14:cNvContentPartPr/>
                <p14:nvPr/>
              </p14:nvContentPartPr>
              <p14:xfrm>
                <a:off x="9727960" y="1955000"/>
                <a:ext cx="77040" cy="9039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16E22AD7-FE18-4687-95E9-9746512D7BF3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719320" y="1946000"/>
                  <a:ext cx="94680" cy="9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67A4571C-70D6-4D7B-A62B-137110C483AC}"/>
                    </a:ext>
                  </a:extLst>
                </p14:cNvPr>
                <p14:cNvContentPartPr/>
                <p14:nvPr/>
              </p14:nvContentPartPr>
              <p14:xfrm>
                <a:off x="9725080" y="1913960"/>
                <a:ext cx="949680" cy="9457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67A4571C-70D6-4D7B-A62B-137110C483A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716080" y="1904960"/>
                  <a:ext cx="967320" cy="9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475CCC3-0715-4EC5-8EAC-4D4DAC2589B4}"/>
                    </a:ext>
                  </a:extLst>
                </p14:cNvPr>
                <p14:cNvContentPartPr/>
                <p14:nvPr/>
              </p14:nvContentPartPr>
              <p14:xfrm>
                <a:off x="10676560" y="1684640"/>
                <a:ext cx="445320" cy="2926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475CCC3-0715-4EC5-8EAC-4D4DAC2589B4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0667560" y="1676000"/>
                  <a:ext cx="4629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9E51EBE1-A754-49F0-9C4B-285E4973E237}"/>
                    </a:ext>
                  </a:extLst>
                </p14:cNvPr>
                <p14:cNvContentPartPr/>
                <p14:nvPr/>
              </p14:nvContentPartPr>
              <p14:xfrm>
                <a:off x="10661440" y="2257760"/>
                <a:ext cx="511200" cy="5911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9E51EBE1-A754-49F0-9C4B-285E4973E237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0652800" y="2249120"/>
                  <a:ext cx="52884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9BC39582-7318-421B-948A-580AF94D074B}"/>
                    </a:ext>
                  </a:extLst>
                </p14:cNvPr>
                <p14:cNvContentPartPr/>
                <p14:nvPr/>
              </p14:nvContentPartPr>
              <p14:xfrm>
                <a:off x="11113240" y="1653680"/>
                <a:ext cx="61200" cy="6238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9BC39582-7318-421B-948A-580AF94D074B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1104600" y="1645040"/>
                  <a:ext cx="7884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954CEC83-D01E-4571-8A7A-041E883B288C}"/>
                    </a:ext>
                  </a:extLst>
                </p14:cNvPr>
                <p14:cNvContentPartPr/>
                <p14:nvPr/>
              </p14:nvContentPartPr>
              <p14:xfrm>
                <a:off x="9883840" y="1545680"/>
                <a:ext cx="1256760" cy="2941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954CEC83-D01E-4571-8A7A-041E883B288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9874840" y="1537040"/>
                  <a:ext cx="12744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E342BAA0-111E-4A5F-A7C9-B2253D3387FB}"/>
                    </a:ext>
                  </a:extLst>
                </p14:cNvPr>
                <p14:cNvContentPartPr/>
                <p14:nvPr/>
              </p14:nvContentPartPr>
              <p14:xfrm>
                <a:off x="9963040" y="2284040"/>
                <a:ext cx="15480" cy="2685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E342BAA0-111E-4A5F-A7C9-B2253D3387F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9954400" y="2275040"/>
                  <a:ext cx="3312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94D8A929-7F90-4634-BA30-3D7D1591CBF6}"/>
                    </a:ext>
                  </a:extLst>
                </p14:cNvPr>
                <p14:cNvContentPartPr/>
                <p14:nvPr/>
              </p14:nvContentPartPr>
              <p14:xfrm>
                <a:off x="9838480" y="2258840"/>
                <a:ext cx="230400" cy="1195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94D8A929-7F90-4634-BA30-3D7D1591CBF6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9829480" y="2250200"/>
                  <a:ext cx="2480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0F543A3-D3AA-4208-B628-FE985CDF6F0A}"/>
                    </a:ext>
                  </a:extLst>
                </p14:cNvPr>
                <p14:cNvContentPartPr/>
                <p14:nvPr/>
              </p14:nvContentPartPr>
              <p14:xfrm>
                <a:off x="9997960" y="2363240"/>
                <a:ext cx="139680" cy="1598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0F543A3-D3AA-4208-B628-FE985CDF6F0A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9989320" y="2354240"/>
                  <a:ext cx="1573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17BEE14-B34C-4580-85F3-82580E93132E}"/>
                    </a:ext>
                  </a:extLst>
                </p14:cNvPr>
                <p14:cNvContentPartPr/>
                <p14:nvPr/>
              </p14:nvContentPartPr>
              <p14:xfrm>
                <a:off x="10100200" y="2194760"/>
                <a:ext cx="259920" cy="3286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17BEE14-B34C-4580-85F3-82580E93132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0091200" y="2186120"/>
                  <a:ext cx="27756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36C6407-03EF-41C3-902C-C80D03F49C10}"/>
                    </a:ext>
                  </a:extLst>
                </p14:cNvPr>
                <p14:cNvContentPartPr/>
                <p14:nvPr/>
              </p14:nvContentPartPr>
              <p14:xfrm>
                <a:off x="10239880" y="2256680"/>
                <a:ext cx="189360" cy="756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36C6407-03EF-41C3-902C-C80D03F49C10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0231240" y="2248040"/>
                  <a:ext cx="20700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DEBB2C9E-685B-4BE0-8AEB-EA99C3B8C7EF}"/>
              </a:ext>
            </a:extLst>
          </p:cNvPr>
          <p:cNvGrpSpPr/>
          <p:nvPr/>
        </p:nvGrpSpPr>
        <p:grpSpPr>
          <a:xfrm>
            <a:off x="9900675" y="4171339"/>
            <a:ext cx="1504440" cy="1461600"/>
            <a:chOff x="9682960" y="3497240"/>
            <a:chExt cx="1504440" cy="146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5583EAFE-0B80-413E-B6F7-B27E082F5820}"/>
                    </a:ext>
                  </a:extLst>
                </p14:cNvPr>
                <p14:cNvContentPartPr/>
                <p14:nvPr/>
              </p14:nvContentPartPr>
              <p14:xfrm>
                <a:off x="9746680" y="3973160"/>
                <a:ext cx="21600" cy="8100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5583EAFE-0B80-413E-B6F7-B27E082F582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737680" y="3964160"/>
                  <a:ext cx="39240" cy="82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237F025-1043-4415-8E3E-FFBA04FA5D70}"/>
                    </a:ext>
                  </a:extLst>
                </p14:cNvPr>
                <p14:cNvContentPartPr/>
                <p14:nvPr/>
              </p14:nvContentPartPr>
              <p14:xfrm>
                <a:off x="9682960" y="3907280"/>
                <a:ext cx="1071360" cy="10515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237F025-1043-4415-8E3E-FFBA04FA5D70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673960" y="3898280"/>
                  <a:ext cx="1089000" cy="10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BAF14AA7-060F-499B-9B1F-7A428EC3B657}"/>
                    </a:ext>
                  </a:extLst>
                </p14:cNvPr>
                <p14:cNvContentPartPr/>
                <p14:nvPr/>
              </p14:nvContentPartPr>
              <p14:xfrm>
                <a:off x="10719040" y="3726920"/>
                <a:ext cx="332640" cy="2307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BAF14AA7-060F-499B-9B1F-7A428EC3B657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0710400" y="3717920"/>
                  <a:ext cx="3502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BD00835E-3107-4483-864F-B0F0F5E5DF5F}"/>
                    </a:ext>
                  </a:extLst>
                </p14:cNvPr>
                <p14:cNvContentPartPr/>
                <p14:nvPr/>
              </p14:nvContentPartPr>
              <p14:xfrm>
                <a:off x="10678000" y="4361600"/>
                <a:ext cx="509400" cy="58212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BD00835E-3107-4483-864F-B0F0F5E5DF5F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0669360" y="4352600"/>
                  <a:ext cx="52704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3FDB8890-C008-41F3-A9C5-96A838E17F21}"/>
                    </a:ext>
                  </a:extLst>
                </p14:cNvPr>
                <p14:cNvContentPartPr/>
                <p14:nvPr/>
              </p14:nvContentPartPr>
              <p14:xfrm>
                <a:off x="9801400" y="3554120"/>
                <a:ext cx="617400" cy="4478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3FDB8890-C008-41F3-A9C5-96A838E17F21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792760" y="3545480"/>
                  <a:ext cx="63504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2556493E-CF88-4889-A909-86D6966713AF}"/>
                    </a:ext>
                  </a:extLst>
                </p14:cNvPr>
                <p14:cNvContentPartPr/>
                <p14:nvPr/>
              </p14:nvContentPartPr>
              <p14:xfrm>
                <a:off x="10422040" y="3497240"/>
                <a:ext cx="456840" cy="12312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2556493E-CF88-4889-A909-86D6966713AF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413040" y="3488240"/>
                  <a:ext cx="47448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B0ADC32A-38C9-4833-8439-78844C0B46DB}"/>
                    </a:ext>
                  </a:extLst>
                </p14:cNvPr>
                <p14:cNvContentPartPr/>
                <p14:nvPr/>
              </p14:nvContentPartPr>
              <p14:xfrm>
                <a:off x="10978960" y="3698480"/>
                <a:ext cx="61560" cy="10260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B0ADC32A-38C9-4833-8439-78844C0B46DB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970320" y="3689840"/>
                  <a:ext cx="79200" cy="10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2559DF3-C3D4-46FA-8BC7-07CA0D36D10B}"/>
                    </a:ext>
                  </a:extLst>
                </p14:cNvPr>
                <p14:cNvContentPartPr/>
                <p14:nvPr/>
              </p14:nvContentPartPr>
              <p14:xfrm>
                <a:off x="9867640" y="4275920"/>
                <a:ext cx="154080" cy="4791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2559DF3-C3D4-46FA-8BC7-07CA0D36D10B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859000" y="4267280"/>
                  <a:ext cx="17172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F74C14D5-1F8F-4E37-8EFC-1A7BA50B7262}"/>
                    </a:ext>
                  </a:extLst>
                </p14:cNvPr>
                <p14:cNvContentPartPr/>
                <p14:nvPr/>
              </p14:nvContentPartPr>
              <p14:xfrm>
                <a:off x="10005880" y="4410920"/>
                <a:ext cx="151920" cy="2739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F74C14D5-1F8F-4E37-8EFC-1A7BA50B7262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997240" y="4402280"/>
                  <a:ext cx="1695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9568C355-5EF3-4FB8-8B4B-DF053CE41812}"/>
                    </a:ext>
                  </a:extLst>
                </p14:cNvPr>
                <p14:cNvContentPartPr/>
                <p14:nvPr/>
              </p14:nvContentPartPr>
              <p14:xfrm>
                <a:off x="10117840" y="4476080"/>
                <a:ext cx="121320" cy="2052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9568C355-5EF3-4FB8-8B4B-DF053CE41812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0109200" y="4467080"/>
                  <a:ext cx="1389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07BA1E8B-BE39-4ABE-B759-A91D84277B99}"/>
                    </a:ext>
                  </a:extLst>
                </p14:cNvPr>
                <p14:cNvContentPartPr/>
                <p14:nvPr/>
              </p14:nvContentPartPr>
              <p14:xfrm>
                <a:off x="10265440" y="4239200"/>
                <a:ext cx="169200" cy="4114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07BA1E8B-BE39-4ABE-B759-A91D84277B99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0256800" y="4230560"/>
                  <a:ext cx="186840" cy="42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237" name="Ink 236">
                <a:extLst>
                  <a:ext uri="{FF2B5EF4-FFF2-40B4-BE49-F238E27FC236}">
                    <a16:creationId xmlns:a16="http://schemas.microsoft.com/office/drawing/2014/main" id="{47A90B64-6128-41DC-BF5D-43D1DB814AA7}"/>
                  </a:ext>
                </a:extLst>
              </p14:cNvPr>
              <p14:cNvContentPartPr/>
              <p14:nvPr/>
            </p14:nvContentPartPr>
            <p14:xfrm>
              <a:off x="8224155" y="3051019"/>
              <a:ext cx="1566720" cy="978840"/>
            </p14:xfrm>
          </p:contentPart>
        </mc:Choice>
        <mc:Fallback xmlns="">
          <p:pic>
            <p:nvPicPr>
              <p:cNvPr id="237" name="Ink 236">
                <a:extLst>
                  <a:ext uri="{FF2B5EF4-FFF2-40B4-BE49-F238E27FC236}">
                    <a16:creationId xmlns:a16="http://schemas.microsoft.com/office/drawing/2014/main" id="{47A90B64-6128-41DC-BF5D-43D1DB814AA7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8215155" y="3042019"/>
                <a:ext cx="1584360" cy="9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239" name="Ink 238">
                <a:extLst>
                  <a:ext uri="{FF2B5EF4-FFF2-40B4-BE49-F238E27FC236}">
                    <a16:creationId xmlns:a16="http://schemas.microsoft.com/office/drawing/2014/main" id="{CA29C5F1-4E9D-4378-BE26-D7651E32D9F6}"/>
                  </a:ext>
                </a:extLst>
              </p14:cNvPr>
              <p14:cNvContentPartPr/>
              <p14:nvPr/>
            </p14:nvContentPartPr>
            <p14:xfrm>
              <a:off x="8170515" y="4867939"/>
              <a:ext cx="1787040" cy="380880"/>
            </p14:xfrm>
          </p:contentPart>
        </mc:Choice>
        <mc:Fallback xmlns="">
          <p:pic>
            <p:nvPicPr>
              <p:cNvPr id="239" name="Ink 238">
                <a:extLst>
                  <a:ext uri="{FF2B5EF4-FFF2-40B4-BE49-F238E27FC236}">
                    <a16:creationId xmlns:a16="http://schemas.microsoft.com/office/drawing/2014/main" id="{CA29C5F1-4E9D-4378-BE26-D7651E32D9F6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8161515" y="4858939"/>
                <a:ext cx="1804680" cy="39852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65EC730-EB92-48FD-B037-593F1B79C1C7}"/>
              </a:ext>
            </a:extLst>
          </p:cNvPr>
          <p:cNvSpPr txBox="1"/>
          <p:nvPr/>
        </p:nvSpPr>
        <p:spPr>
          <a:xfrm>
            <a:off x="0" y="47539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dirty="0">
                <a:latin typeface="Roboto" panose="02000000000000000000" pitchFamily="2" charset="0"/>
                <a:ea typeface="Roboto" panose="02000000000000000000" pitchFamily="2" charset="0"/>
              </a:rPr>
              <a:t>CI/CD Pipeline</a:t>
            </a:r>
          </a:p>
        </p:txBody>
      </p:sp>
    </p:spTree>
    <p:extLst>
      <p:ext uri="{BB962C8B-B14F-4D97-AF65-F5344CB8AC3E}">
        <p14:creationId xmlns:p14="http://schemas.microsoft.com/office/powerpoint/2010/main" val="2799434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20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20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20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2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2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20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20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2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20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20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2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2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2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8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2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3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6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9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20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2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4" dur="2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7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0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3" dur="20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6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9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2" dur="20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5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1" dur="2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7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3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6" dur="2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2" dur="2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5" dur="2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8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1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4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0" dur="20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3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9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2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8" dur="20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1" dur="2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0" dur="2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3" dur="2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6" dur="20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9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2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8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1" dur="2000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7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0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3" dur="2000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9" dur="2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2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5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8" dur="2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1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4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7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0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3" dur="2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9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0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5" dur="20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8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1" dur="20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80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315704-F674-417F-9F95-FA32DF19F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00" y="1359411"/>
            <a:ext cx="11360800" cy="2736800"/>
          </a:xfrm>
        </p:spPr>
        <p:txBody>
          <a:bodyPr/>
          <a:lstStyle/>
          <a:p>
            <a:r>
              <a:rPr lang="en-GB" sz="8000" b="1" dirty="0">
                <a:latin typeface="Roboto" panose="02000000000000000000" pitchFamily="2" charset="0"/>
                <a:ea typeface="Roboto" panose="02000000000000000000" pitchFamily="2" charset="0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92865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58FA43-CB9E-4839-B5F5-43EBE8A55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GB" sz="4800" dirty="0">
                <a:latin typeface="Roboto" panose="02000000000000000000" pitchFamily="2" charset="0"/>
                <a:ea typeface="Roboto" panose="02000000000000000000" pitchFamily="2" charset="0"/>
              </a:rPr>
              <a:t>What did we do?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10D8F7-5E13-4B10-9529-F21138CCB3A8}"/>
              </a:ext>
            </a:extLst>
          </p:cNvPr>
          <p:cNvSpPr txBox="1"/>
          <p:nvPr/>
        </p:nvSpPr>
        <p:spPr>
          <a:xfrm>
            <a:off x="1113182" y="1934872"/>
            <a:ext cx="104321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Introduced new infrastructure hosted in Azure</a:t>
            </a:r>
          </a:p>
          <a:p>
            <a:pPr marL="285750" indent="-285750">
              <a:buFontTx/>
              <a:buChar char="-"/>
            </a:pPr>
            <a:endParaRPr lang="en-GB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Introduced a test environment </a:t>
            </a:r>
          </a:p>
          <a:p>
            <a:pPr marL="285750" indent="-285750">
              <a:buFontTx/>
              <a:buChar char="-"/>
            </a:pPr>
            <a:endParaRPr lang="en-GB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Introduced source control</a:t>
            </a:r>
          </a:p>
          <a:p>
            <a:pPr marL="285750" indent="-285750">
              <a:buFontTx/>
              <a:buChar char="-"/>
            </a:pPr>
            <a:endParaRPr lang="en-GB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Introduced a CI/CD pipeline with Azure DevOps &amp; Octopus Deploy</a:t>
            </a:r>
          </a:p>
          <a:p>
            <a:pPr marL="285750" indent="-285750">
              <a:buFontTx/>
              <a:buChar char="-"/>
            </a:pPr>
            <a:endParaRPr lang="en-GB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Introduced a stable, repeatable, cost effective solution</a:t>
            </a:r>
          </a:p>
        </p:txBody>
      </p:sp>
    </p:spTree>
    <p:extLst>
      <p:ext uri="{BB962C8B-B14F-4D97-AF65-F5344CB8AC3E}">
        <p14:creationId xmlns:p14="http://schemas.microsoft.com/office/powerpoint/2010/main" val="230482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DF2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>
            <a:spLocks noGrp="1"/>
          </p:cNvSpPr>
          <p:nvPr>
            <p:ph type="ctrTitle"/>
          </p:nvPr>
        </p:nvSpPr>
        <p:spPr>
          <a:xfrm>
            <a:off x="585163" y="1144383"/>
            <a:ext cx="9144000" cy="238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l"/>
            <a:r>
              <a:rPr lang="en-GB" sz="7200" b="1" i="0" strike="noStrike" dirty="0">
                <a:solidFill>
                  <a:srgbClr val="0D80D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When super powers combine</a:t>
            </a:r>
            <a:endParaRPr lang="en-GB" sz="7200" b="1" i="0" dirty="0">
              <a:solidFill>
                <a:srgbClr val="0D80D8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4" name="Google Shape;124;p29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/>
            <a:br>
              <a:rPr lang="en" sz="2133" b="1" dirty="0"/>
            </a:br>
            <a:br>
              <a:rPr lang="en" sz="2133" b="1" dirty="0"/>
            </a:br>
            <a:endParaRPr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2FE2B2-7C60-4904-8CEE-05E763313C45}"/>
              </a:ext>
            </a:extLst>
          </p:cNvPr>
          <p:cNvSpPr txBox="1"/>
          <p:nvPr/>
        </p:nvSpPr>
        <p:spPr>
          <a:xfrm>
            <a:off x="663861" y="4734439"/>
            <a:ext cx="52061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dirty="0">
                <a:latin typeface="Roboto" panose="02000000000000000000" pitchFamily="2" charset="0"/>
                <a:ea typeface="Roboto" panose="02000000000000000000" pitchFamily="2" charset="0"/>
              </a:rPr>
              <a:t>Sarah Lean</a:t>
            </a:r>
          </a:p>
          <a:p>
            <a:r>
              <a:rPr lang="en-GB" sz="2000" b="1" i="1" dirty="0">
                <a:latin typeface="Roboto" panose="02000000000000000000" pitchFamily="2" charset="0"/>
                <a:ea typeface="Roboto" panose="02000000000000000000" pitchFamily="2" charset="0"/>
              </a:rPr>
              <a:t>Senior Solutions Architect</a:t>
            </a:r>
            <a:br>
              <a:rPr lang="en-GB" sz="2000" b="1" i="1" dirty="0"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GB" sz="2000" b="1" i="1" dirty="0">
                <a:latin typeface="Roboto" panose="02000000000000000000" pitchFamily="2" charset="0"/>
                <a:ea typeface="Roboto" panose="02000000000000000000" pitchFamily="2" charset="0"/>
              </a:rPr>
              <a:t>@Techielass</a:t>
            </a:r>
          </a:p>
        </p:txBody>
      </p:sp>
      <p:pic>
        <p:nvPicPr>
          <p:cNvPr id="4" name="Picture 3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51F79025-C695-4E46-8820-26E871DC13B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94507" y="2338183"/>
            <a:ext cx="6229632" cy="451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2339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AAF1DD-1DAB-401B-8F85-8D86007E5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02101" y="1730474"/>
            <a:ext cx="4872944" cy="317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93F7F-D985-49E9-8391-7E84D64F3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454275"/>
            <a:ext cx="11360800" cy="763600"/>
          </a:xfrm>
        </p:spPr>
        <p:txBody>
          <a:bodyPr>
            <a:normAutofit/>
          </a:bodyPr>
          <a:lstStyle/>
          <a:p>
            <a:pPr algn="l"/>
            <a:r>
              <a:rPr lang="en-GB" sz="4200" dirty="0">
                <a:latin typeface="Roboto" panose="02000000000000000000" pitchFamily="2" charset="0"/>
                <a:ea typeface="Roboto" panose="02000000000000000000" pitchFamily="2" charset="0"/>
              </a:rPr>
              <a:t>Sign up for a trial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5DC884-1F3A-48D6-BA29-43E2B461B59F}"/>
              </a:ext>
            </a:extLst>
          </p:cNvPr>
          <p:cNvSpPr txBox="1"/>
          <p:nvPr/>
        </p:nvSpPr>
        <p:spPr>
          <a:xfrm>
            <a:off x="415600" y="3105834"/>
            <a:ext cx="61197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0D80D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https://octopus.com/start</a:t>
            </a:r>
          </a:p>
        </p:txBody>
      </p:sp>
    </p:spTree>
    <p:extLst>
      <p:ext uri="{BB962C8B-B14F-4D97-AF65-F5344CB8AC3E}">
        <p14:creationId xmlns:p14="http://schemas.microsoft.com/office/powerpoint/2010/main" val="4027244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80D8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lock&#10;&#10;Description automatically generated">
            <a:extLst>
              <a:ext uri="{FF2B5EF4-FFF2-40B4-BE49-F238E27FC236}">
                <a16:creationId xmlns:a16="http://schemas.microsoft.com/office/drawing/2014/main" id="{19E110A6-ACBD-41ED-BBDD-DD9E6E7D4D3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523" y="2759266"/>
            <a:ext cx="3506773" cy="35067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AE57BC-7702-4E41-85BC-387776F456B1}"/>
              </a:ext>
            </a:extLst>
          </p:cNvPr>
          <p:cNvSpPr txBox="1"/>
          <p:nvPr/>
        </p:nvSpPr>
        <p:spPr>
          <a:xfrm>
            <a:off x="5954436" y="3497408"/>
            <a:ext cx="6096000" cy="1734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67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Sarah Lean</a:t>
            </a:r>
          </a:p>
          <a:p>
            <a:r>
              <a:rPr lang="en-US" sz="2667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Senior Solutions Architect</a:t>
            </a:r>
          </a:p>
          <a:p>
            <a:r>
              <a:rPr lang="en-US" sz="2667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@Techielass </a:t>
            </a:r>
          </a:p>
          <a:p>
            <a:r>
              <a:rPr lang="en-US" sz="2667" i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www.techielass.com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A83F0-0EED-4051-B077-4497862AF3FA}"/>
              </a:ext>
            </a:extLst>
          </p:cNvPr>
          <p:cNvSpPr txBox="1"/>
          <p:nvPr/>
        </p:nvSpPr>
        <p:spPr>
          <a:xfrm>
            <a:off x="1041520" y="781651"/>
            <a:ext cx="101089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Thank you!</a:t>
            </a:r>
            <a:b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b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US" sz="3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Resources: </a:t>
            </a:r>
            <a:r>
              <a:rPr lang="en-GB" sz="3200" u="sng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https://g.octopushq.com/superpowers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296E0-7C39-4CCD-B220-501DD3786D1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01990" y="580446"/>
            <a:ext cx="4668257" cy="1325564"/>
          </a:xfrm>
          <a:prstGeom prst="rect">
            <a:avLst/>
          </a:prstGeom>
        </p:spPr>
        <p:txBody>
          <a:bodyPr vert="horz" lIns="121920" tIns="60960" rIns="121920" bIns="60960" rtlCol="0" anchor="ctr">
            <a:normAutofit/>
          </a:bodyPr>
          <a:lstStyle/>
          <a:p>
            <a:pPr defTabSz="1219170"/>
            <a:r>
              <a:rPr lang="en-US" sz="5867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Who am I?</a:t>
            </a:r>
          </a:p>
        </p:txBody>
      </p:sp>
      <p:pic>
        <p:nvPicPr>
          <p:cNvPr id="5" name="Picture 4" descr="A child taking a selfie&#10;&#10;Description automatically generated with medium confidence">
            <a:extLst>
              <a:ext uri="{FF2B5EF4-FFF2-40B4-BE49-F238E27FC236}">
                <a16:creationId xmlns:a16="http://schemas.microsoft.com/office/drawing/2014/main" id="{05E91B4B-2B94-4D68-AECF-10FD9104B3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4"/>
          <a:stretch/>
        </p:blipFill>
        <p:spPr>
          <a:xfrm>
            <a:off x="3559121" y="2661260"/>
            <a:ext cx="2788920" cy="2788920"/>
          </a:xfrm>
          <a:custGeom>
            <a:avLst/>
            <a:gdLst/>
            <a:ahLst/>
            <a:cxnLst/>
            <a:rect l="l" t="t" r="r" b="b"/>
            <a:pathLst>
              <a:path w="2880360" h="2880360">
                <a:moveTo>
                  <a:pt x="1440180" y="0"/>
                </a:moveTo>
                <a:cubicBezTo>
                  <a:pt x="2235569" y="0"/>
                  <a:pt x="2880360" y="644791"/>
                  <a:pt x="2880360" y="1440180"/>
                </a:cubicBezTo>
                <a:cubicBezTo>
                  <a:pt x="2880360" y="2235569"/>
                  <a:pt x="2235569" y="2880360"/>
                  <a:pt x="1440180" y="2880360"/>
                </a:cubicBezTo>
                <a:cubicBezTo>
                  <a:pt x="644791" y="2880360"/>
                  <a:pt x="0" y="2235569"/>
                  <a:pt x="0" y="1440180"/>
                </a:cubicBezTo>
                <a:cubicBezTo>
                  <a:pt x="0" y="644791"/>
                  <a:pt x="644791" y="0"/>
                  <a:pt x="1440180" y="0"/>
                </a:cubicBezTo>
                <a:close/>
              </a:path>
            </a:pathLst>
          </a:custGeom>
        </p:spPr>
      </p:pic>
      <p:pic>
        <p:nvPicPr>
          <p:cNvPr id="1030" name="Picture 6" descr="Image may contain: 1 person">
            <a:extLst>
              <a:ext uri="{FF2B5EF4-FFF2-40B4-BE49-F238E27FC236}">
                <a16:creationId xmlns:a16="http://schemas.microsoft.com/office/drawing/2014/main" id="{F5BAE883-7C4A-4F30-A205-493C781A2A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8" y="13"/>
            <a:ext cx="3967945" cy="3383267"/>
          </a:xfrm>
          <a:custGeom>
            <a:avLst/>
            <a:gdLst/>
            <a:ahLst/>
            <a:cxnLst/>
            <a:rect l="l" t="t" r="r" b="b"/>
            <a:pathLst>
              <a:path w="3967973" h="3383280">
                <a:moveTo>
                  <a:pt x="0" y="0"/>
                </a:moveTo>
                <a:lnTo>
                  <a:pt x="3605273" y="0"/>
                </a:lnTo>
                <a:lnTo>
                  <a:pt x="3704836" y="163887"/>
                </a:lnTo>
                <a:cubicBezTo>
                  <a:pt x="3872651" y="472804"/>
                  <a:pt x="3967973" y="826817"/>
                  <a:pt x="3967973" y="1203093"/>
                </a:cubicBezTo>
                <a:cubicBezTo>
                  <a:pt x="3967973" y="2407177"/>
                  <a:pt x="2991870" y="3383280"/>
                  <a:pt x="1787786" y="3383280"/>
                </a:cubicBezTo>
                <a:cubicBezTo>
                  <a:pt x="1110489" y="3383280"/>
                  <a:pt x="505326" y="3074435"/>
                  <a:pt x="105448" y="2589894"/>
                </a:cubicBezTo>
                <a:lnTo>
                  <a:pt x="0" y="244888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may contain: Sarah Lean, smiling, indoor">
            <a:extLst>
              <a:ext uri="{FF2B5EF4-FFF2-40B4-BE49-F238E27FC236}">
                <a16:creationId xmlns:a16="http://schemas.microsoft.com/office/drawing/2014/main" id="{BC44A031-FA62-4315-8F16-277D02C91B20}"/>
              </a:ext>
            </a:extLst>
          </p:cNvPr>
          <p:cNvPicPr>
            <a:picLocks noGrp="1" noChangeAspect="1" noChangeArrowheads="1"/>
          </p:cNvPicPr>
          <p:nvPr>
            <p:ph idx="429496729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824" y="4007261"/>
            <a:ext cx="3155072" cy="2850748"/>
          </a:xfrm>
          <a:custGeom>
            <a:avLst/>
            <a:gdLst/>
            <a:ahLst/>
            <a:cxnLst/>
            <a:rect l="l" t="t" r="r" b="b"/>
            <a:pathLst>
              <a:path w="3155071" h="2850749">
                <a:moveTo>
                  <a:pt x="1358746" y="0"/>
                </a:moveTo>
                <a:cubicBezTo>
                  <a:pt x="2350829" y="0"/>
                  <a:pt x="3155071" y="804242"/>
                  <a:pt x="3155071" y="1796325"/>
                </a:cubicBezTo>
                <a:cubicBezTo>
                  <a:pt x="3155071" y="2168356"/>
                  <a:pt x="3041975" y="2513972"/>
                  <a:pt x="2848287" y="2800668"/>
                </a:cubicBezTo>
                <a:lnTo>
                  <a:pt x="2810837" y="2850749"/>
                </a:lnTo>
                <a:lnTo>
                  <a:pt x="0" y="2850749"/>
                </a:lnTo>
                <a:lnTo>
                  <a:pt x="0" y="623564"/>
                </a:lnTo>
                <a:lnTo>
                  <a:pt x="88552" y="526132"/>
                </a:lnTo>
                <a:cubicBezTo>
                  <a:pt x="413623" y="201061"/>
                  <a:pt x="862705" y="0"/>
                  <a:pt x="1358746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034FC2-03A0-4D5B-8196-8BC4D383424B}"/>
              </a:ext>
            </a:extLst>
          </p:cNvPr>
          <p:cNvSpPr txBox="1"/>
          <p:nvPr/>
        </p:nvSpPr>
        <p:spPr>
          <a:xfrm>
            <a:off x="6396468" y="2877761"/>
            <a:ext cx="5679969" cy="3181684"/>
          </a:xfrm>
          <a:prstGeom prst="rect">
            <a:avLst/>
          </a:prstGeom>
        </p:spPr>
        <p:txBody>
          <a:bodyPr vert="horz" lIns="121920" tIns="60960" rIns="121920" bIns="60960" rtlCol="0" anchor="t">
            <a:normAutofit/>
          </a:bodyPr>
          <a:lstStyle/>
          <a:p>
            <a:pPr marL="457189" indent="-30479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33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Blog at </a:t>
            </a:r>
            <a:r>
              <a:rPr lang="en-US" sz="2133" b="1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www.techielass.com</a:t>
            </a:r>
          </a:p>
          <a:p>
            <a:pPr marL="457189" indent="-30479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33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@Techielass</a:t>
            </a:r>
          </a:p>
          <a:p>
            <a:pPr marL="457189" indent="-30479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33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Founder of the Glasgow Azure User Group</a:t>
            </a:r>
          </a:p>
          <a:p>
            <a:pPr marL="457189" indent="-30479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33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STEM Ambassador</a:t>
            </a:r>
          </a:p>
          <a:p>
            <a:pPr marL="457189" indent="-30479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33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17+ years in the IT industry</a:t>
            </a:r>
          </a:p>
          <a:p>
            <a:pPr marL="457189" indent="-30479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33" dirty="0"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rPr>
              <a:t>IT Pro</a:t>
            </a:r>
          </a:p>
          <a:p>
            <a:pPr marL="457189" indent="-304792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33" dirty="0">
              <a:latin typeface="Roboto" panose="02000000000000000000" pitchFamily="2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617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No photo description available.">
            <a:extLst>
              <a:ext uri="{FF2B5EF4-FFF2-40B4-BE49-F238E27FC236}">
                <a16:creationId xmlns:a16="http://schemas.microsoft.com/office/drawing/2014/main" id="{D7140EDF-9CEE-469B-A650-B90FFDA82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8791" y="387741"/>
            <a:ext cx="8465964" cy="5643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197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E00D33-0E19-48BC-8B20-B993B54CF0A7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01670" y="508000"/>
            <a:ext cx="1219200" cy="510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5D8C20-AED2-491C-B53B-AFDC38D9BD9B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000" y="2209800"/>
            <a:ext cx="2438400" cy="243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AB4B99-BBFC-40AF-9E6B-EA2A9FCD151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200400" y="2571750"/>
            <a:ext cx="8483600" cy="1714500"/>
          </a:xfrm>
          <a:prstGeom prst="rect">
            <a:avLst/>
          </a:prstGeom>
          <a:noFill/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>
                <a:solidFill>
                  <a:srgbClr val="5B5B5B"/>
                </a:solidFill>
              </a:rPr>
              <a:t>Do you know what Octopus Deploy is?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EC0E7E-F7D9-49BC-B4BC-2BA749A0399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200400" y="6096000"/>
            <a:ext cx="8737600" cy="5101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00" b="1">
                <a:solidFill>
                  <a:srgbClr val="5B5B5B"/>
                </a:solidFill>
              </a:rPr>
              <a:t>ⓘ</a:t>
            </a:r>
            <a:r>
              <a:rPr lang="en-GB" sz="1400">
                <a:solidFill>
                  <a:srgbClr val="5B5B5B"/>
                </a:solidFill>
              </a:rPr>
              <a:t> Start presenting to display the poll results on this slide.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9522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EB293434-1B50-4603-A908-61519D49B63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406" y="2364828"/>
            <a:ext cx="4156841" cy="41568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046EBE-BBC9-4D9F-9968-B92DBF0B4ABD}"/>
              </a:ext>
            </a:extLst>
          </p:cNvPr>
          <p:cNvSpPr txBox="1"/>
          <p:nvPr/>
        </p:nvSpPr>
        <p:spPr>
          <a:xfrm>
            <a:off x="650928" y="480470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200" dirty="0" err="1">
                <a:latin typeface="Roboto" panose="02000000000000000000" pitchFamily="2" charset="0"/>
                <a:ea typeface="Roboto" panose="02000000000000000000" pitchFamily="2" charset="0"/>
              </a:rPr>
              <a:t>OctoPetShop</a:t>
            </a:r>
            <a:endParaRPr lang="en-GB" sz="4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728BD8-FCEE-441D-885F-DD08E144D4C0}"/>
              </a:ext>
            </a:extLst>
          </p:cNvPr>
          <p:cNvSpPr txBox="1"/>
          <p:nvPr/>
        </p:nvSpPr>
        <p:spPr>
          <a:xfrm>
            <a:off x="4778857" y="2048976"/>
            <a:ext cx="72819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Their online shop isn’t stable</a:t>
            </a:r>
          </a:p>
          <a:p>
            <a:pPr marL="742950" lvl="1" indent="-285750">
              <a:buFontTx/>
              <a:buChar char="-"/>
            </a:pPr>
            <a:endParaRPr lang="en-GB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They want a test environment</a:t>
            </a:r>
          </a:p>
          <a:p>
            <a:pPr marL="285750" indent="-285750">
              <a:buFontTx/>
              <a:buChar char="-"/>
            </a:pPr>
            <a:endParaRPr lang="en-GB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en-GB" sz="2400" dirty="0">
                <a:latin typeface="Roboto" panose="02000000000000000000" pitchFamily="2" charset="0"/>
                <a:ea typeface="Roboto" panose="02000000000000000000" pitchFamily="2" charset="0"/>
              </a:rPr>
              <a:t>They don’t want the server inside their pet shop anymore</a:t>
            </a:r>
          </a:p>
          <a:p>
            <a:pPr marL="285750" indent="-285750">
              <a:buFontTx/>
              <a:buChar char="-"/>
            </a:pPr>
            <a:endParaRPr lang="en-GB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543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AB5E93A3-1B9F-47EE-8439-7FC6315DB09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64282" y="2480200"/>
            <a:ext cx="3000589" cy="1704335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115A4CCB-0009-4D1F-B0B3-58C39A04C9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96227" y="2260804"/>
            <a:ext cx="2143126" cy="2143126"/>
          </a:xfrm>
          <a:prstGeom prst="rect">
            <a:avLst/>
          </a:prstGeom>
        </p:spPr>
      </p:pic>
      <p:pic>
        <p:nvPicPr>
          <p:cNvPr id="1026" name="Picture 2" descr="Microsoft Azure - Wikipedia">
            <a:extLst>
              <a:ext uri="{FF2B5EF4-FFF2-40B4-BE49-F238E27FC236}">
                <a16:creationId xmlns:a16="http://schemas.microsoft.com/office/drawing/2014/main" id="{8074BBB8-1F6E-4AD0-9A5B-5F257CEC5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24437" y="2260805"/>
            <a:ext cx="2143126" cy="214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881AF0-5E8D-48AB-B80A-48E475D75D6A}"/>
              </a:ext>
            </a:extLst>
          </p:cNvPr>
          <p:cNvSpPr txBox="1"/>
          <p:nvPr/>
        </p:nvSpPr>
        <p:spPr>
          <a:xfrm>
            <a:off x="719055" y="546789"/>
            <a:ext cx="64485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200" dirty="0">
                <a:latin typeface="Roboto" panose="02000000000000000000" pitchFamily="2" charset="0"/>
                <a:ea typeface="Roboto" panose="02000000000000000000" pitchFamily="2" charset="0"/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7917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-0.34427 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14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7037E-7 L -0.63724 3.7037E-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2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3.7037E-7 L -0.33021 -0.0034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10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205">
            <a:extLst>
              <a:ext uri="{FF2B5EF4-FFF2-40B4-BE49-F238E27FC236}">
                <a16:creationId xmlns:a16="http://schemas.microsoft.com/office/drawing/2014/main" id="{A7876A02-A735-47D8-8E71-E7E73A25FEF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22" b="97875" l="9983" r="89673">
                        <a14:foregroundMark x1="41824" y1="3579" x2="49139" y2="8725"/>
                        <a14:foregroundMark x1="49139" y1="8725" x2="53356" y2="16219"/>
                        <a14:foregroundMark x1="53356" y1="16219" x2="57745" y2="20022"/>
                        <a14:foregroundMark x1="49053" y1="8725" x2="50602" y2="10179"/>
                        <a14:foregroundMark x1="47074" y1="5145" x2="49312" y2="7942"/>
                        <a14:foregroundMark x1="46472" y1="6488" x2="25990" y2="31208"/>
                        <a14:foregroundMark x1="25990" y1="31208" x2="24182" y2="42394"/>
                        <a14:foregroundMark x1="24182" y1="42394" x2="26248" y2="51454"/>
                        <a14:foregroundMark x1="26248" y1="51454" x2="38382" y2="61186"/>
                        <a14:foregroundMark x1="38382" y1="61186" x2="39845" y2="38479"/>
                        <a14:foregroundMark x1="39845" y1="38479" x2="39673" y2="40828"/>
                        <a14:foregroundMark x1="40620" y1="16890" x2="33133" y2="26734"/>
                        <a14:foregroundMark x1="38296" y1="15772" x2="34165" y2="21365"/>
                        <a14:foregroundMark x1="40103" y1="12975" x2="28399" y2="22260"/>
                        <a14:foregroundMark x1="38554" y1="8613" x2="23752" y2="21924"/>
                        <a14:foregroundMark x1="34165" y1="10850" x2="16351" y2="38255"/>
                        <a14:foregroundMark x1="16351" y1="38255" x2="16007" y2="50336"/>
                        <a14:foregroundMark x1="16007" y1="50336" x2="20740" y2="57942"/>
                        <a14:foregroundMark x1="20740" y1="57942" x2="24182" y2="60738"/>
                        <a14:foregroundMark x1="19707" y1="28300" x2="15060" y2="36353"/>
                        <a14:foregroundMark x1="15060" y1="36353" x2="12823" y2="46868"/>
                        <a14:foregroundMark x1="12823" y1="46868" x2="16523" y2="56152"/>
                        <a14:foregroundMark x1="16523" y1="56152" x2="21601" y2="62416"/>
                        <a14:foregroundMark x1="21601" y1="62416" x2="24355" y2="62975"/>
                        <a14:foregroundMark x1="15921" y1="30425" x2="11532" y2="38926"/>
                        <a14:foregroundMark x1="11532" y1="38926" x2="12134" y2="49776"/>
                        <a14:foregroundMark x1="12134" y1="49776" x2="17298" y2="62864"/>
                        <a14:foregroundMark x1="25818" y1="52685" x2="30981" y2="60962"/>
                        <a14:foregroundMark x1="30981" y1="60962" x2="34337" y2="62752"/>
                        <a14:foregroundMark x1="34854" y1="63758" x2="38812" y2="64541"/>
                        <a14:foregroundMark x1="40448" y1="39933" x2="40361" y2="59732"/>
                        <a14:foregroundMark x1="31497" y1="43736" x2="37091" y2="38591"/>
                        <a14:foregroundMark x1="37091" y1="38591" x2="46127" y2="40604"/>
                        <a14:foregroundMark x1="46127" y1="40604" x2="30895" y2="43624"/>
                        <a14:foregroundMark x1="38382" y1="36353" x2="45181" y2="37472"/>
                        <a14:foregroundMark x1="45181" y1="37472" x2="50258" y2="44407"/>
                        <a14:foregroundMark x1="50258" y1="44407" x2="41308" y2="41275"/>
                        <a14:foregroundMark x1="41308" y1="41275" x2="37091" y2="36242"/>
                        <a14:foregroundMark x1="41738" y1="90380" x2="49225" y2="91387"/>
                        <a14:foregroundMark x1="49225" y1="91387" x2="51205" y2="88926"/>
                        <a14:foregroundMark x1="45955" y1="95526" x2="47074" y2="97875"/>
                        <a14:foregroundMark x1="47504" y1="4922" x2="49225" y2="7606"/>
                        <a14:foregroundMark x1="47762" y1="5034" x2="49570" y2="7159"/>
                        <a14:foregroundMark x1="47762" y1="5034" x2="49398" y2="70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390" y="3801137"/>
            <a:ext cx="280752" cy="216000"/>
          </a:xfrm>
          <a:prstGeom prst="rect">
            <a:avLst/>
          </a:prstGeom>
        </p:spPr>
      </p:pic>
      <p:sp>
        <p:nvSpPr>
          <p:cNvPr id="3" name="Rectangle 30">
            <a:extLst>
              <a:ext uri="{FF2B5EF4-FFF2-40B4-BE49-F238E27FC236}">
                <a16:creationId xmlns:a16="http://schemas.microsoft.com/office/drawing/2014/main" id="{4B2164CA-7A81-4CCC-B98D-A908AC5568DD}"/>
              </a:ext>
            </a:extLst>
          </p:cNvPr>
          <p:cNvSpPr/>
          <p:nvPr/>
        </p:nvSpPr>
        <p:spPr bwMode="auto">
          <a:xfrm>
            <a:off x="1556236" y="1365318"/>
            <a:ext cx="2564341" cy="1026172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 w="254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835" tIns="36417" rIns="72835" bIns="1142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1A1A1A">
                  <a:lumMod val="75000"/>
                  <a:lumOff val="25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Yu Gothic UI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4" name="Rectangle 30">
            <a:extLst>
              <a:ext uri="{FF2B5EF4-FFF2-40B4-BE49-F238E27FC236}">
                <a16:creationId xmlns:a16="http://schemas.microsoft.com/office/drawing/2014/main" id="{058602BB-2443-4EE0-8D42-67B1D0BC8701}"/>
              </a:ext>
            </a:extLst>
          </p:cNvPr>
          <p:cNvSpPr/>
          <p:nvPr/>
        </p:nvSpPr>
        <p:spPr bwMode="auto">
          <a:xfrm>
            <a:off x="1556221" y="2383358"/>
            <a:ext cx="2563200" cy="1036724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 w="254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835" tIns="36417" rIns="72835" bIns="1142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1A1A1A">
                  <a:lumMod val="75000"/>
                  <a:lumOff val="25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Yu Gothic UI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5" name="Rectangle 30">
            <a:extLst>
              <a:ext uri="{FF2B5EF4-FFF2-40B4-BE49-F238E27FC236}">
                <a16:creationId xmlns:a16="http://schemas.microsoft.com/office/drawing/2014/main" id="{2CE7A04A-A4B0-4D78-A9E9-4D67143E5E9D}"/>
              </a:ext>
            </a:extLst>
          </p:cNvPr>
          <p:cNvSpPr/>
          <p:nvPr/>
        </p:nvSpPr>
        <p:spPr bwMode="auto">
          <a:xfrm>
            <a:off x="1553541" y="3426580"/>
            <a:ext cx="2574488" cy="1271677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 w="254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835" tIns="36417" rIns="72835" bIns="1142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1A1A1A">
                  <a:lumMod val="75000"/>
                  <a:lumOff val="25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Yu Gothic UI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6" name="Rectangle 30">
            <a:extLst>
              <a:ext uri="{FF2B5EF4-FFF2-40B4-BE49-F238E27FC236}">
                <a16:creationId xmlns:a16="http://schemas.microsoft.com/office/drawing/2014/main" id="{CD5EA81D-68E4-4AFC-985D-B8096DECD27C}"/>
              </a:ext>
            </a:extLst>
          </p:cNvPr>
          <p:cNvSpPr/>
          <p:nvPr/>
        </p:nvSpPr>
        <p:spPr bwMode="auto">
          <a:xfrm>
            <a:off x="4126643" y="1365318"/>
            <a:ext cx="3931381" cy="1026172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 w="254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835" tIns="36417" rIns="72835" bIns="1142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1A1A1A">
                  <a:lumMod val="75000"/>
                  <a:lumOff val="25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Yu Gothic UI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7" name="Rectangle 30">
            <a:extLst>
              <a:ext uri="{FF2B5EF4-FFF2-40B4-BE49-F238E27FC236}">
                <a16:creationId xmlns:a16="http://schemas.microsoft.com/office/drawing/2014/main" id="{B622C890-9DE7-4474-B3C0-96F7BBBA66E6}"/>
              </a:ext>
            </a:extLst>
          </p:cNvPr>
          <p:cNvSpPr/>
          <p:nvPr/>
        </p:nvSpPr>
        <p:spPr bwMode="auto">
          <a:xfrm>
            <a:off x="4134480" y="2369448"/>
            <a:ext cx="1296144" cy="2335085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 w="254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835" tIns="36417" rIns="72835" bIns="1142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1A1A1A">
                  <a:lumMod val="75000"/>
                  <a:lumOff val="25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Yu Gothic UI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8" name="Rectangle 30">
            <a:extLst>
              <a:ext uri="{FF2B5EF4-FFF2-40B4-BE49-F238E27FC236}">
                <a16:creationId xmlns:a16="http://schemas.microsoft.com/office/drawing/2014/main" id="{9CDC5952-9BE8-4626-B1A4-2F6F6D662E33}"/>
              </a:ext>
            </a:extLst>
          </p:cNvPr>
          <p:cNvSpPr/>
          <p:nvPr/>
        </p:nvSpPr>
        <p:spPr bwMode="auto">
          <a:xfrm>
            <a:off x="5433091" y="2369448"/>
            <a:ext cx="1307319" cy="2337600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 w="254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835" tIns="36417" rIns="72835" bIns="1142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1A1A1A">
                  <a:lumMod val="75000"/>
                  <a:lumOff val="25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Yu Gothic UI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9" name="Rectangle 30">
            <a:extLst>
              <a:ext uri="{FF2B5EF4-FFF2-40B4-BE49-F238E27FC236}">
                <a16:creationId xmlns:a16="http://schemas.microsoft.com/office/drawing/2014/main" id="{2AE37800-12FA-4E15-A049-0A5A4F460207}"/>
              </a:ext>
            </a:extLst>
          </p:cNvPr>
          <p:cNvSpPr/>
          <p:nvPr/>
        </p:nvSpPr>
        <p:spPr bwMode="auto">
          <a:xfrm>
            <a:off x="6745559" y="2369448"/>
            <a:ext cx="1292213" cy="2337600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 w="254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835" tIns="36417" rIns="72835" bIns="1142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1A1A1A">
                  <a:lumMod val="75000"/>
                  <a:lumOff val="25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Yu Gothic UI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10" name="Rectangle 30">
            <a:extLst>
              <a:ext uri="{FF2B5EF4-FFF2-40B4-BE49-F238E27FC236}">
                <a16:creationId xmlns:a16="http://schemas.microsoft.com/office/drawing/2014/main" id="{645B72F3-5E40-44A5-97FC-24EA3826BEE2}"/>
              </a:ext>
            </a:extLst>
          </p:cNvPr>
          <p:cNvSpPr/>
          <p:nvPr/>
        </p:nvSpPr>
        <p:spPr bwMode="auto">
          <a:xfrm>
            <a:off x="8051338" y="1365318"/>
            <a:ext cx="2558604" cy="1026172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 w="254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835" tIns="36417" rIns="72835" bIns="1142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1A1A1A">
                  <a:lumMod val="75000"/>
                  <a:lumOff val="25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Yu Gothic UI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id="{ECF774F1-1C87-45B1-AB0E-A89BE3914B25}"/>
              </a:ext>
            </a:extLst>
          </p:cNvPr>
          <p:cNvSpPr/>
          <p:nvPr/>
        </p:nvSpPr>
        <p:spPr bwMode="auto">
          <a:xfrm>
            <a:off x="8047426" y="2369448"/>
            <a:ext cx="2550001" cy="2318400"/>
          </a:xfrm>
          <a:prstGeom prst="rect">
            <a:avLst/>
          </a:prstGeom>
          <a:solidFill>
            <a:schemeClr val="accent4">
              <a:lumMod val="20000"/>
              <a:lumOff val="80000"/>
              <a:alpha val="60000"/>
            </a:schemeClr>
          </a:solidFill>
          <a:ln w="254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835" tIns="36417" rIns="72835" bIns="1142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1A1A1A">
                  <a:lumMod val="75000"/>
                  <a:lumOff val="25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Yu Gothic UI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12" name="Rectangle 30">
            <a:extLst>
              <a:ext uri="{FF2B5EF4-FFF2-40B4-BE49-F238E27FC236}">
                <a16:creationId xmlns:a16="http://schemas.microsoft.com/office/drawing/2014/main" id="{927A6632-06F1-4F6D-8BDC-A9BCB93DB7C6}"/>
              </a:ext>
            </a:extLst>
          </p:cNvPr>
          <p:cNvSpPr/>
          <p:nvPr/>
        </p:nvSpPr>
        <p:spPr bwMode="auto">
          <a:xfrm>
            <a:off x="2378887" y="5015692"/>
            <a:ext cx="2201360" cy="717520"/>
          </a:xfrm>
          <a:prstGeom prst="rec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 w="254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835" tIns="36417" rIns="72835" bIns="1142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1A1A1A">
                  <a:lumMod val="75000"/>
                  <a:lumOff val="25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Yu Gothic UI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13" name="Rectangle 30">
            <a:extLst>
              <a:ext uri="{FF2B5EF4-FFF2-40B4-BE49-F238E27FC236}">
                <a16:creationId xmlns:a16="http://schemas.microsoft.com/office/drawing/2014/main" id="{70E90B43-FF4E-4F77-B0E4-D369FF005F9E}"/>
              </a:ext>
            </a:extLst>
          </p:cNvPr>
          <p:cNvSpPr/>
          <p:nvPr/>
        </p:nvSpPr>
        <p:spPr bwMode="auto">
          <a:xfrm>
            <a:off x="4580249" y="5023789"/>
            <a:ext cx="7409649" cy="717520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254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835" tIns="36417" rIns="72835" bIns="1142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1A1A1A">
                  <a:lumMod val="75000"/>
                  <a:lumOff val="25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Yu Gothic UI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id="{ADF29774-C6C8-4896-B7EB-9AA30382F7FC}"/>
              </a:ext>
            </a:extLst>
          </p:cNvPr>
          <p:cNvSpPr/>
          <p:nvPr/>
        </p:nvSpPr>
        <p:spPr bwMode="auto">
          <a:xfrm>
            <a:off x="193475" y="5011944"/>
            <a:ext cx="2193423" cy="717520"/>
          </a:xfrm>
          <a:prstGeom prst="rect">
            <a:avLst/>
          </a:prstGeom>
          <a:solidFill>
            <a:schemeClr val="accent6">
              <a:lumMod val="20000"/>
              <a:lumOff val="80000"/>
              <a:alpha val="70000"/>
            </a:schemeClr>
          </a:solidFill>
          <a:ln w="25400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72835" tIns="36417" rIns="72835" bIns="1142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1A1A1A">
                  <a:lumMod val="75000"/>
                  <a:lumOff val="25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Yu Gothic UI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3DD9B0-F5A0-4FD5-9D17-988E46AF66FB}"/>
              </a:ext>
            </a:extLst>
          </p:cNvPr>
          <p:cNvSpPr/>
          <p:nvPr/>
        </p:nvSpPr>
        <p:spPr bwMode="auto">
          <a:xfrm>
            <a:off x="0" y="5788770"/>
            <a:ext cx="12192000" cy="106923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42807" tIns="72835" rIns="142807" bIns="1142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Azure Datacenter Infrastructure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A5C9E6B-E52A-4BAB-AA5D-500D4C423B3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36377" y="6162909"/>
            <a:ext cx="621523" cy="6215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FA6ACF1-EDBF-41CE-B059-EC4F2C15A83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77829" y="6162909"/>
            <a:ext cx="621523" cy="62152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461CF35-EC7A-419D-8E7E-2774DE02702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9281" y="6162909"/>
            <a:ext cx="621523" cy="6215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AF3AD53-348D-49CC-85E4-F4FECF53C7C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7017" y="6162909"/>
            <a:ext cx="621523" cy="62152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FAE15C7-E638-49D0-9876-616759C3E47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8469" y="6162909"/>
            <a:ext cx="621523" cy="6215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8BB1CB4-83DC-4FD4-8B59-3CAD17342A2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9921" y="6162909"/>
            <a:ext cx="621523" cy="62152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7D76993-1594-4780-A26C-E9D72299633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81372" y="6162909"/>
            <a:ext cx="621523" cy="62152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E5F99CA-5AE5-430B-AEB7-D81C6E3FDA4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22824" y="6162909"/>
            <a:ext cx="621523" cy="62152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7DEAA95-2BE5-4175-9F29-B0F9CB4FC0F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64273" y="6162909"/>
            <a:ext cx="621523" cy="62152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0530FE1-1B48-4C60-B313-39ACC9820C5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5725" y="6162909"/>
            <a:ext cx="621523" cy="62152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BFE7F02-6EC1-4C6D-880D-D75DCDB3921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7177" y="6162909"/>
            <a:ext cx="621523" cy="62152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2DD4243-D7BD-4FA3-90C0-A86099CAE73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8628" y="6162909"/>
            <a:ext cx="621523" cy="62152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335BE2A-72BA-43A6-81DB-7F340824453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0077" y="6162909"/>
            <a:ext cx="621523" cy="62152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47E6945-D5E4-47A8-959A-851599CAA20F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71529" y="6162909"/>
            <a:ext cx="621523" cy="62152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61ABE3A-91F0-4D08-B4E8-55B438C92E2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4928" y="6162909"/>
            <a:ext cx="621523" cy="621523"/>
          </a:xfrm>
          <a:prstGeom prst="rect">
            <a:avLst/>
          </a:prstGeom>
        </p:spPr>
      </p:pic>
      <p:pic>
        <p:nvPicPr>
          <p:cNvPr id="31" name="Picture 59">
            <a:extLst>
              <a:ext uri="{FF2B5EF4-FFF2-40B4-BE49-F238E27FC236}">
                <a16:creationId xmlns:a16="http://schemas.microsoft.com/office/drawing/2014/main" id="{E748FB9E-6939-4592-889A-FB9F1E13B9A2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3473" y="6162909"/>
            <a:ext cx="621523" cy="621523"/>
          </a:xfrm>
          <a:prstGeom prst="rect">
            <a:avLst/>
          </a:prstGeom>
        </p:spPr>
      </p:pic>
      <p:sp>
        <p:nvSpPr>
          <p:cNvPr id="32" name="正方形/長方形 231">
            <a:extLst>
              <a:ext uri="{FF2B5EF4-FFF2-40B4-BE49-F238E27FC236}">
                <a16:creationId xmlns:a16="http://schemas.microsoft.com/office/drawing/2014/main" id="{AEAEF420-8350-446E-A55D-EAA056D0D1FC}"/>
              </a:ext>
            </a:extLst>
          </p:cNvPr>
          <p:cNvSpPr/>
          <p:nvPr/>
        </p:nvSpPr>
        <p:spPr>
          <a:xfrm>
            <a:off x="617550" y="2721548"/>
            <a:ext cx="514885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Azure</a:t>
            </a:r>
          </a:p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Backup</a:t>
            </a:r>
          </a:p>
        </p:txBody>
      </p:sp>
      <p:sp>
        <p:nvSpPr>
          <p:cNvPr id="33" name="正方形/長方形 235">
            <a:extLst>
              <a:ext uri="{FF2B5EF4-FFF2-40B4-BE49-F238E27FC236}">
                <a16:creationId xmlns:a16="http://schemas.microsoft.com/office/drawing/2014/main" id="{56BF2DD7-96F6-4A82-A7AE-9ECF2C5B4BDF}"/>
              </a:ext>
            </a:extLst>
          </p:cNvPr>
          <p:cNvSpPr/>
          <p:nvPr/>
        </p:nvSpPr>
        <p:spPr>
          <a:xfrm>
            <a:off x="617551" y="3065111"/>
            <a:ext cx="595035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Site </a:t>
            </a:r>
          </a:p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Recovery</a:t>
            </a:r>
          </a:p>
        </p:txBody>
      </p:sp>
      <p:sp>
        <p:nvSpPr>
          <p:cNvPr id="34" name="正方形/長方形 236">
            <a:extLst>
              <a:ext uri="{FF2B5EF4-FFF2-40B4-BE49-F238E27FC236}">
                <a16:creationId xmlns:a16="http://schemas.microsoft.com/office/drawing/2014/main" id="{5D79B439-C9DC-40A7-90E7-B1869023736C}"/>
              </a:ext>
            </a:extLst>
          </p:cNvPr>
          <p:cNvSpPr/>
          <p:nvPr/>
        </p:nvSpPr>
        <p:spPr>
          <a:xfrm>
            <a:off x="617549" y="1378583"/>
            <a:ext cx="551754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Azure</a:t>
            </a:r>
          </a:p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Monitor</a:t>
            </a:r>
          </a:p>
        </p:txBody>
      </p:sp>
      <p:pic>
        <p:nvPicPr>
          <p:cNvPr id="35" name="グラフィックス 237">
            <a:extLst>
              <a:ext uri="{FF2B5EF4-FFF2-40B4-BE49-F238E27FC236}">
                <a16:creationId xmlns:a16="http://schemas.microsoft.com/office/drawing/2014/main" id="{9CB7EDF3-61DA-47EA-ADB3-412CC79BE06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284" y="1428148"/>
            <a:ext cx="240000" cy="240000"/>
          </a:xfrm>
          <a:prstGeom prst="rect">
            <a:avLst/>
          </a:prstGeom>
        </p:spPr>
      </p:pic>
      <p:pic>
        <p:nvPicPr>
          <p:cNvPr id="36" name="グラフィックス 239">
            <a:extLst>
              <a:ext uri="{FF2B5EF4-FFF2-40B4-BE49-F238E27FC236}">
                <a16:creationId xmlns:a16="http://schemas.microsoft.com/office/drawing/2014/main" id="{AA04EC99-F0D3-4E49-90DF-A8AA775A5DBA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7284" y="2097677"/>
            <a:ext cx="240000" cy="240000"/>
          </a:xfrm>
          <a:prstGeom prst="rect">
            <a:avLst/>
          </a:prstGeom>
        </p:spPr>
      </p:pic>
      <p:sp>
        <p:nvSpPr>
          <p:cNvPr id="37" name="正方形/長方形 241">
            <a:extLst>
              <a:ext uri="{FF2B5EF4-FFF2-40B4-BE49-F238E27FC236}">
                <a16:creationId xmlns:a16="http://schemas.microsoft.com/office/drawing/2014/main" id="{DF6DCD9F-7E1D-47BB-A7D6-EFACCB9B5480}"/>
              </a:ext>
            </a:extLst>
          </p:cNvPr>
          <p:cNvSpPr/>
          <p:nvPr/>
        </p:nvSpPr>
        <p:spPr>
          <a:xfrm>
            <a:off x="617550" y="2045323"/>
            <a:ext cx="45236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Azure</a:t>
            </a:r>
          </a:p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Policy</a:t>
            </a:r>
          </a:p>
        </p:txBody>
      </p:sp>
      <p:pic>
        <p:nvPicPr>
          <p:cNvPr id="38" name="グラフィックス 246">
            <a:extLst>
              <a:ext uri="{FF2B5EF4-FFF2-40B4-BE49-F238E27FC236}">
                <a16:creationId xmlns:a16="http://schemas.microsoft.com/office/drawing/2014/main" id="{0F91AC9D-FE49-4914-8A48-7781464FDF75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284" y="2451968"/>
            <a:ext cx="240000" cy="240000"/>
          </a:xfrm>
          <a:prstGeom prst="rect">
            <a:avLst/>
          </a:prstGeom>
        </p:spPr>
      </p:pic>
      <p:sp>
        <p:nvSpPr>
          <p:cNvPr id="39" name="正方形/長方形 248">
            <a:extLst>
              <a:ext uri="{FF2B5EF4-FFF2-40B4-BE49-F238E27FC236}">
                <a16:creationId xmlns:a16="http://schemas.microsoft.com/office/drawing/2014/main" id="{0010B9C3-FC32-4790-945E-2E76130A516B}"/>
              </a:ext>
            </a:extLst>
          </p:cNvPr>
          <p:cNvSpPr/>
          <p:nvPr/>
        </p:nvSpPr>
        <p:spPr>
          <a:xfrm>
            <a:off x="617549" y="2385241"/>
            <a:ext cx="638316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Azure</a:t>
            </a:r>
          </a:p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 err="1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Bluepirnts</a:t>
            </a:r>
            <a:endParaRPr kumimoji="0" lang="en-US" altLang="ja-JP" sz="800" b="0" i="0" u="none" strike="noStrike" kern="0" cap="none" spc="0" normalizeH="0" baseline="0" noProof="0">
              <a:ln>
                <a:noFill/>
              </a:ln>
              <a:solidFill>
                <a:srgbClr val="1A1A1A">
                  <a:lumMod val="75000"/>
                  <a:lumOff val="25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Yu Gothic UI" panose="020B0500000000000000" pitchFamily="50" charset="-128"/>
              <a:cs typeface="Segoe UI" panose="020B0502040204020203" pitchFamily="34" charset="0"/>
            </a:endParaRPr>
          </a:p>
        </p:txBody>
      </p:sp>
      <p:pic>
        <p:nvPicPr>
          <p:cNvPr id="40" name="グラフィックス 250">
            <a:extLst>
              <a:ext uri="{FF2B5EF4-FFF2-40B4-BE49-F238E27FC236}">
                <a16:creationId xmlns:a16="http://schemas.microsoft.com/office/drawing/2014/main" id="{0D8FF5F3-317B-4CD0-B413-F38C30A6861A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7284" y="1765031"/>
            <a:ext cx="240000" cy="240000"/>
          </a:xfrm>
          <a:prstGeom prst="rect">
            <a:avLst/>
          </a:prstGeom>
        </p:spPr>
      </p:pic>
      <p:sp>
        <p:nvSpPr>
          <p:cNvPr id="41" name="正方形/長方形 252">
            <a:extLst>
              <a:ext uri="{FF2B5EF4-FFF2-40B4-BE49-F238E27FC236}">
                <a16:creationId xmlns:a16="http://schemas.microsoft.com/office/drawing/2014/main" id="{729BF0FB-45E5-4861-8483-7DE853840FF7}"/>
              </a:ext>
            </a:extLst>
          </p:cNvPr>
          <p:cNvSpPr/>
          <p:nvPr/>
        </p:nvSpPr>
        <p:spPr>
          <a:xfrm>
            <a:off x="617551" y="1712676"/>
            <a:ext cx="588623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Log</a:t>
            </a:r>
          </a:p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Analytics</a:t>
            </a:r>
          </a:p>
        </p:txBody>
      </p:sp>
      <p:pic>
        <p:nvPicPr>
          <p:cNvPr id="42" name="グラフィックス 254">
            <a:extLst>
              <a:ext uri="{FF2B5EF4-FFF2-40B4-BE49-F238E27FC236}">
                <a16:creationId xmlns:a16="http://schemas.microsoft.com/office/drawing/2014/main" id="{97E286AF-3C81-4A63-98BB-4B7FC8E0D150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7284" y="2773903"/>
            <a:ext cx="240000" cy="240000"/>
          </a:xfrm>
          <a:prstGeom prst="rect">
            <a:avLst/>
          </a:prstGeom>
        </p:spPr>
      </p:pic>
      <p:pic>
        <p:nvPicPr>
          <p:cNvPr id="43" name="グラフィックス 255">
            <a:extLst>
              <a:ext uri="{FF2B5EF4-FFF2-40B4-BE49-F238E27FC236}">
                <a16:creationId xmlns:a16="http://schemas.microsoft.com/office/drawing/2014/main" id="{3A4202BA-A8E8-41BE-B5D6-8C115F93FA19}"/>
              </a:ext>
            </a:extLst>
          </p:cNvPr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7284" y="3117465"/>
            <a:ext cx="240000" cy="240000"/>
          </a:xfrm>
          <a:prstGeom prst="rect">
            <a:avLst/>
          </a:prstGeom>
        </p:spPr>
      </p:pic>
      <p:pic>
        <p:nvPicPr>
          <p:cNvPr id="44" name="グラフィックス 258">
            <a:extLst>
              <a:ext uri="{FF2B5EF4-FFF2-40B4-BE49-F238E27FC236}">
                <a16:creationId xmlns:a16="http://schemas.microsoft.com/office/drawing/2014/main" id="{B2D7A47C-7F9C-4B9E-95E2-BECD98ECB089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97284" y="3448784"/>
            <a:ext cx="240000" cy="240000"/>
          </a:xfrm>
          <a:prstGeom prst="rect">
            <a:avLst/>
          </a:prstGeom>
        </p:spPr>
      </p:pic>
      <p:sp>
        <p:nvSpPr>
          <p:cNvPr id="45" name="正方形/長方形 259">
            <a:extLst>
              <a:ext uri="{FF2B5EF4-FFF2-40B4-BE49-F238E27FC236}">
                <a16:creationId xmlns:a16="http://schemas.microsoft.com/office/drawing/2014/main" id="{EFDFBB63-BEB1-4701-9D0F-5D7FBD6417F9}"/>
              </a:ext>
            </a:extLst>
          </p:cNvPr>
          <p:cNvSpPr/>
          <p:nvPr/>
        </p:nvSpPr>
        <p:spPr>
          <a:xfrm>
            <a:off x="617550" y="3396429"/>
            <a:ext cx="538930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Azure </a:t>
            </a:r>
          </a:p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Migrate</a:t>
            </a:r>
          </a:p>
        </p:txBody>
      </p:sp>
      <p:sp>
        <p:nvSpPr>
          <p:cNvPr id="46" name="正方形/長方形 271">
            <a:extLst>
              <a:ext uri="{FF2B5EF4-FFF2-40B4-BE49-F238E27FC236}">
                <a16:creationId xmlns:a16="http://schemas.microsoft.com/office/drawing/2014/main" id="{ACED3F5B-BE82-4BD4-82E8-F14BE8620F49}"/>
              </a:ext>
            </a:extLst>
          </p:cNvPr>
          <p:cNvSpPr/>
          <p:nvPr/>
        </p:nvSpPr>
        <p:spPr>
          <a:xfrm>
            <a:off x="617550" y="3744687"/>
            <a:ext cx="566181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Databox</a:t>
            </a:r>
          </a:p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Family</a:t>
            </a:r>
          </a:p>
        </p:txBody>
      </p:sp>
      <p:sp>
        <p:nvSpPr>
          <p:cNvPr id="47" name="テキスト ボックス 273">
            <a:extLst>
              <a:ext uri="{FF2B5EF4-FFF2-40B4-BE49-F238E27FC236}">
                <a16:creationId xmlns:a16="http://schemas.microsoft.com/office/drawing/2014/main" id="{64D57B44-8FAA-4AF9-B18A-F1EF68A56B2C}"/>
              </a:ext>
            </a:extLst>
          </p:cNvPr>
          <p:cNvSpPr txBox="1"/>
          <p:nvPr/>
        </p:nvSpPr>
        <p:spPr>
          <a:xfrm>
            <a:off x="1031431" y="5004823"/>
            <a:ext cx="7088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Compute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8" name="テキスト ボックス 280">
            <a:extLst>
              <a:ext uri="{FF2B5EF4-FFF2-40B4-BE49-F238E27FC236}">
                <a16:creationId xmlns:a16="http://schemas.microsoft.com/office/drawing/2014/main" id="{E79DA7FC-F8E2-4540-8B4D-40AEDEF6E9C2}"/>
              </a:ext>
            </a:extLst>
          </p:cNvPr>
          <p:cNvSpPr txBox="1"/>
          <p:nvPr/>
        </p:nvSpPr>
        <p:spPr>
          <a:xfrm>
            <a:off x="3106879" y="5004823"/>
            <a:ext cx="6254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Storage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9" name="テキスト ボックス 283">
            <a:extLst>
              <a:ext uri="{FF2B5EF4-FFF2-40B4-BE49-F238E27FC236}">
                <a16:creationId xmlns:a16="http://schemas.microsoft.com/office/drawing/2014/main" id="{AC3141C1-4C70-4D8A-A311-57D020EDD8BD}"/>
              </a:ext>
            </a:extLst>
          </p:cNvPr>
          <p:cNvSpPr txBox="1"/>
          <p:nvPr/>
        </p:nvSpPr>
        <p:spPr>
          <a:xfrm>
            <a:off x="8031869" y="5004823"/>
            <a:ext cx="8467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Networking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50" name="グラフィックス 3">
            <a:extLst>
              <a:ext uri="{FF2B5EF4-FFF2-40B4-BE49-F238E27FC236}">
                <a16:creationId xmlns:a16="http://schemas.microsoft.com/office/drawing/2014/main" id="{08EA5364-FEC6-4336-8FF4-1E9132D47521}"/>
              </a:ext>
            </a:extLst>
          </p:cNvPr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82249" y="5323160"/>
            <a:ext cx="240000" cy="240000"/>
          </a:xfrm>
          <a:prstGeom prst="rect">
            <a:avLst/>
          </a:prstGeom>
        </p:spPr>
      </p:pic>
      <p:pic>
        <p:nvPicPr>
          <p:cNvPr id="51" name="グラフィックス 7">
            <a:extLst>
              <a:ext uri="{FF2B5EF4-FFF2-40B4-BE49-F238E27FC236}">
                <a16:creationId xmlns:a16="http://schemas.microsoft.com/office/drawing/2014/main" id="{644625E5-6733-428E-A348-54D83DEEF717}"/>
              </a:ext>
            </a:extLst>
          </p:cNvPr>
          <p:cNvPicPr>
            <a:picLocks noChangeAspect="1"/>
          </p:cNvPicPr>
          <p:nvPr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88897" y="5323160"/>
            <a:ext cx="240000" cy="240000"/>
          </a:xfrm>
          <a:prstGeom prst="rect">
            <a:avLst/>
          </a:prstGeom>
        </p:spPr>
      </p:pic>
      <p:sp>
        <p:nvSpPr>
          <p:cNvPr id="52" name="正方形/長方形 287">
            <a:extLst>
              <a:ext uri="{FF2B5EF4-FFF2-40B4-BE49-F238E27FC236}">
                <a16:creationId xmlns:a16="http://schemas.microsoft.com/office/drawing/2014/main" id="{CDFC4CB2-656F-4BFB-BD36-7B7D31469F7C}"/>
              </a:ext>
            </a:extLst>
          </p:cNvPr>
          <p:cNvSpPr/>
          <p:nvPr/>
        </p:nvSpPr>
        <p:spPr>
          <a:xfrm>
            <a:off x="1584775" y="5215407"/>
            <a:ext cx="570990" cy="4247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Linux</a:t>
            </a:r>
          </a:p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Virtual</a:t>
            </a:r>
          </a:p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Machine</a:t>
            </a:r>
          </a:p>
        </p:txBody>
      </p:sp>
      <p:sp>
        <p:nvSpPr>
          <p:cNvPr id="53" name="テキスト ボックス 289">
            <a:extLst>
              <a:ext uri="{FF2B5EF4-FFF2-40B4-BE49-F238E27FC236}">
                <a16:creationId xmlns:a16="http://schemas.microsoft.com/office/drawing/2014/main" id="{9C1B1C5E-53DF-4964-953A-AA9C17936508}"/>
              </a:ext>
            </a:extLst>
          </p:cNvPr>
          <p:cNvSpPr txBox="1"/>
          <p:nvPr/>
        </p:nvSpPr>
        <p:spPr>
          <a:xfrm>
            <a:off x="2115233" y="1406883"/>
            <a:ext cx="13644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srgbClr val="002050">
                    <a:lumMod val="7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Compute/Containers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srgbClr val="002050">
                  <a:lumMod val="75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4" name="テキスト ボックス 292">
            <a:extLst>
              <a:ext uri="{FF2B5EF4-FFF2-40B4-BE49-F238E27FC236}">
                <a16:creationId xmlns:a16="http://schemas.microsoft.com/office/drawing/2014/main" id="{73D265D9-9325-42CF-9BB6-B0471D424909}"/>
              </a:ext>
            </a:extLst>
          </p:cNvPr>
          <p:cNvSpPr txBox="1"/>
          <p:nvPr/>
        </p:nvSpPr>
        <p:spPr>
          <a:xfrm>
            <a:off x="5660538" y="1418987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srgbClr val="002050">
                    <a:lumMod val="7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Web/Mobile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srgbClr val="002050">
                  <a:lumMod val="75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5" name="テキスト ボックス 296">
            <a:extLst>
              <a:ext uri="{FF2B5EF4-FFF2-40B4-BE49-F238E27FC236}">
                <a16:creationId xmlns:a16="http://schemas.microsoft.com/office/drawing/2014/main" id="{0CFA28C8-DEC1-4EF7-9C1E-BBD1A9D8151F}"/>
              </a:ext>
            </a:extLst>
          </p:cNvPr>
          <p:cNvSpPr txBox="1"/>
          <p:nvPr/>
        </p:nvSpPr>
        <p:spPr>
          <a:xfrm>
            <a:off x="8800923" y="1406883"/>
            <a:ext cx="12570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srgbClr val="002050">
                    <a:lumMod val="7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DevOps/Developer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srgbClr val="002050">
                  <a:lumMod val="75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6" name="正方形/長方形 307">
            <a:extLst>
              <a:ext uri="{FF2B5EF4-FFF2-40B4-BE49-F238E27FC236}">
                <a16:creationId xmlns:a16="http://schemas.microsoft.com/office/drawing/2014/main" id="{E44E1D04-EEC9-49AF-B317-E6CB0469192B}"/>
              </a:ext>
            </a:extLst>
          </p:cNvPr>
          <p:cNvSpPr/>
          <p:nvPr/>
        </p:nvSpPr>
        <p:spPr>
          <a:xfrm>
            <a:off x="1933684" y="2026607"/>
            <a:ext cx="627095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Container</a:t>
            </a:r>
          </a:p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Instance</a:t>
            </a:r>
          </a:p>
        </p:txBody>
      </p:sp>
      <p:sp>
        <p:nvSpPr>
          <p:cNvPr id="57" name="正方形/長方形 309">
            <a:extLst>
              <a:ext uri="{FF2B5EF4-FFF2-40B4-BE49-F238E27FC236}">
                <a16:creationId xmlns:a16="http://schemas.microsoft.com/office/drawing/2014/main" id="{49A8FD18-A5CA-4706-916B-96F402FB80B4}"/>
              </a:ext>
            </a:extLst>
          </p:cNvPr>
          <p:cNvSpPr/>
          <p:nvPr/>
        </p:nvSpPr>
        <p:spPr>
          <a:xfrm>
            <a:off x="1947951" y="1745281"/>
            <a:ext cx="620683" cy="2031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Functions</a:t>
            </a:r>
          </a:p>
        </p:txBody>
      </p:sp>
      <p:pic>
        <p:nvPicPr>
          <p:cNvPr id="58" name="グラフィックス 316">
            <a:extLst>
              <a:ext uri="{FF2B5EF4-FFF2-40B4-BE49-F238E27FC236}">
                <a16:creationId xmlns:a16="http://schemas.microsoft.com/office/drawing/2014/main" id="{A6445A92-1414-4277-AA28-62C4AF81A5C3}"/>
              </a:ext>
            </a:extLst>
          </p:cNvPr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594669" y="1742234"/>
            <a:ext cx="240000" cy="240000"/>
          </a:xfrm>
          <a:prstGeom prst="rect">
            <a:avLst/>
          </a:prstGeom>
        </p:spPr>
      </p:pic>
      <p:pic>
        <p:nvPicPr>
          <p:cNvPr id="59" name="グラフィックス 320">
            <a:extLst>
              <a:ext uri="{FF2B5EF4-FFF2-40B4-BE49-F238E27FC236}">
                <a16:creationId xmlns:a16="http://schemas.microsoft.com/office/drawing/2014/main" id="{252EAA0B-762D-437A-A98E-649E98517324}"/>
              </a:ext>
            </a:extLst>
          </p:cNvPr>
          <p:cNvPicPr>
            <a:picLocks noChangeAspect="1"/>
          </p:cNvPicPr>
          <p:nvPr/>
        </p:nvPicPr>
        <p:blipFill>
          <a:blip r:embed="rId2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889080" y="2097677"/>
            <a:ext cx="240000" cy="240000"/>
          </a:xfrm>
          <a:prstGeom prst="rect">
            <a:avLst/>
          </a:prstGeom>
        </p:spPr>
      </p:pic>
      <p:pic>
        <p:nvPicPr>
          <p:cNvPr id="60" name="グラフィックス 327">
            <a:extLst>
              <a:ext uri="{FF2B5EF4-FFF2-40B4-BE49-F238E27FC236}">
                <a16:creationId xmlns:a16="http://schemas.microsoft.com/office/drawing/2014/main" id="{97351B48-2165-4653-94B7-71D6D73CBB7C}"/>
              </a:ext>
            </a:extLst>
          </p:cNvPr>
          <p:cNvPicPr>
            <a:picLocks noChangeAspect="1"/>
          </p:cNvPicPr>
          <p:nvPr/>
        </p:nvPicPr>
        <p:blipFill>
          <a:blip r:embed="rId2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608065" y="2078962"/>
            <a:ext cx="240000" cy="240000"/>
          </a:xfrm>
          <a:prstGeom prst="rect">
            <a:avLst/>
          </a:prstGeom>
        </p:spPr>
      </p:pic>
      <p:sp>
        <p:nvSpPr>
          <p:cNvPr id="61" name="正方形/長方形 335">
            <a:extLst>
              <a:ext uri="{FF2B5EF4-FFF2-40B4-BE49-F238E27FC236}">
                <a16:creationId xmlns:a16="http://schemas.microsoft.com/office/drawing/2014/main" id="{89196189-A2A5-41DC-9484-ED6D7B13B06D}"/>
              </a:ext>
            </a:extLst>
          </p:cNvPr>
          <p:cNvSpPr/>
          <p:nvPr/>
        </p:nvSpPr>
        <p:spPr>
          <a:xfrm>
            <a:off x="3238843" y="2100725"/>
            <a:ext cx="805029" cy="2031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Service Fabric</a:t>
            </a:r>
          </a:p>
        </p:txBody>
      </p:sp>
      <p:sp>
        <p:nvSpPr>
          <p:cNvPr id="62" name="テキスト ボックス 337">
            <a:extLst>
              <a:ext uri="{FF2B5EF4-FFF2-40B4-BE49-F238E27FC236}">
                <a16:creationId xmlns:a16="http://schemas.microsoft.com/office/drawing/2014/main" id="{F66E0BE4-701D-4A36-B6E9-B83292AEBFAA}"/>
              </a:ext>
            </a:extLst>
          </p:cNvPr>
          <p:cNvSpPr txBox="1"/>
          <p:nvPr/>
        </p:nvSpPr>
        <p:spPr>
          <a:xfrm>
            <a:off x="2393352" y="2414530"/>
            <a:ext cx="8082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srgbClr val="002050">
                    <a:lumMod val="7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Integration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srgbClr val="002050">
                  <a:lumMod val="75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3" name="テキスト ボックス 338">
            <a:extLst>
              <a:ext uri="{FF2B5EF4-FFF2-40B4-BE49-F238E27FC236}">
                <a16:creationId xmlns:a16="http://schemas.microsoft.com/office/drawing/2014/main" id="{741A41DE-38BA-4EEA-BE9D-2F0315DFB915}"/>
              </a:ext>
            </a:extLst>
          </p:cNvPr>
          <p:cNvSpPr txBox="1"/>
          <p:nvPr/>
        </p:nvSpPr>
        <p:spPr>
          <a:xfrm>
            <a:off x="4617971" y="2424483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srgbClr val="002050">
                    <a:lumMod val="7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IoT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srgbClr val="002050">
                  <a:lumMod val="75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4" name="テキスト ボックス 339">
            <a:extLst>
              <a:ext uri="{FF2B5EF4-FFF2-40B4-BE49-F238E27FC236}">
                <a16:creationId xmlns:a16="http://schemas.microsoft.com/office/drawing/2014/main" id="{45C77CF6-64F9-42D5-8AB8-A2C2642D613E}"/>
              </a:ext>
            </a:extLst>
          </p:cNvPr>
          <p:cNvSpPr txBox="1"/>
          <p:nvPr/>
        </p:nvSpPr>
        <p:spPr>
          <a:xfrm>
            <a:off x="8960422" y="2415330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srgbClr val="002050">
                    <a:lumMod val="7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Data Services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srgbClr val="002050">
                  <a:lumMod val="75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5" name="正方形/長方形 343">
            <a:extLst>
              <a:ext uri="{FF2B5EF4-FFF2-40B4-BE49-F238E27FC236}">
                <a16:creationId xmlns:a16="http://schemas.microsoft.com/office/drawing/2014/main" id="{0F24D962-F4C2-476C-998C-2DC195160A50}"/>
              </a:ext>
            </a:extLst>
          </p:cNvPr>
          <p:cNvSpPr/>
          <p:nvPr/>
        </p:nvSpPr>
        <p:spPr>
          <a:xfrm>
            <a:off x="1928176" y="3120513"/>
            <a:ext cx="692818" cy="2031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Service Bus</a:t>
            </a:r>
          </a:p>
        </p:txBody>
      </p:sp>
      <p:sp>
        <p:nvSpPr>
          <p:cNvPr id="66" name="正方形/長方形 355">
            <a:extLst>
              <a:ext uri="{FF2B5EF4-FFF2-40B4-BE49-F238E27FC236}">
                <a16:creationId xmlns:a16="http://schemas.microsoft.com/office/drawing/2014/main" id="{05C72BE8-4F97-4D4C-A592-73072CAB7318}"/>
              </a:ext>
            </a:extLst>
          </p:cNvPr>
          <p:cNvSpPr/>
          <p:nvPr/>
        </p:nvSpPr>
        <p:spPr>
          <a:xfrm>
            <a:off x="3238845" y="3120513"/>
            <a:ext cx="652743" cy="2031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Event Grid</a:t>
            </a:r>
          </a:p>
        </p:txBody>
      </p:sp>
      <p:pic>
        <p:nvPicPr>
          <p:cNvPr id="67" name="グラフィックス 356">
            <a:extLst>
              <a:ext uri="{FF2B5EF4-FFF2-40B4-BE49-F238E27FC236}">
                <a16:creationId xmlns:a16="http://schemas.microsoft.com/office/drawing/2014/main" id="{4C8579CF-2D4D-42C4-A7FB-07A6DDEDBBA5}"/>
              </a:ext>
            </a:extLst>
          </p:cNvPr>
          <p:cNvPicPr>
            <a:picLocks noChangeAspect="1"/>
          </p:cNvPicPr>
          <p:nvPr/>
        </p:nvPicPr>
        <p:blipFill>
          <a:blip r:embed="rId3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2889080" y="3117465"/>
            <a:ext cx="240000" cy="240000"/>
          </a:xfrm>
          <a:prstGeom prst="rect">
            <a:avLst/>
          </a:prstGeom>
        </p:spPr>
      </p:pic>
      <p:pic>
        <p:nvPicPr>
          <p:cNvPr id="68" name="グラフィックス 359">
            <a:extLst>
              <a:ext uri="{FF2B5EF4-FFF2-40B4-BE49-F238E27FC236}">
                <a16:creationId xmlns:a16="http://schemas.microsoft.com/office/drawing/2014/main" id="{F9E87EDA-5373-4104-B001-452BF09CC5D5}"/>
              </a:ext>
            </a:extLst>
          </p:cNvPr>
          <p:cNvPicPr>
            <a:picLocks noChangeAspect="1"/>
          </p:cNvPicPr>
          <p:nvPr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607661" y="3117465"/>
            <a:ext cx="240000" cy="240000"/>
          </a:xfrm>
          <a:prstGeom prst="rect">
            <a:avLst/>
          </a:prstGeom>
        </p:spPr>
      </p:pic>
      <p:sp>
        <p:nvSpPr>
          <p:cNvPr id="69" name="正方形/長方形 364">
            <a:extLst>
              <a:ext uri="{FF2B5EF4-FFF2-40B4-BE49-F238E27FC236}">
                <a16:creationId xmlns:a16="http://schemas.microsoft.com/office/drawing/2014/main" id="{4009B8EF-D252-413F-A36F-9165F6420FA3}"/>
              </a:ext>
            </a:extLst>
          </p:cNvPr>
          <p:cNvSpPr/>
          <p:nvPr/>
        </p:nvSpPr>
        <p:spPr>
          <a:xfrm>
            <a:off x="3238845" y="2776950"/>
            <a:ext cx="688009" cy="2031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Logic Apps</a:t>
            </a:r>
          </a:p>
        </p:txBody>
      </p:sp>
      <p:pic>
        <p:nvPicPr>
          <p:cNvPr id="70" name="グラフィックス 369">
            <a:extLst>
              <a:ext uri="{FF2B5EF4-FFF2-40B4-BE49-F238E27FC236}">
                <a16:creationId xmlns:a16="http://schemas.microsoft.com/office/drawing/2014/main" id="{86389721-4664-4B75-B26C-7C77287FB6BB}"/>
              </a:ext>
            </a:extLst>
          </p:cNvPr>
          <p:cNvPicPr>
            <a:picLocks noChangeAspect="1"/>
          </p:cNvPicPr>
          <p:nvPr/>
        </p:nvPicPr>
        <p:blipFill>
          <a:blip r:embed="rId3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2889080" y="2773903"/>
            <a:ext cx="240000" cy="240000"/>
          </a:xfrm>
          <a:prstGeom prst="rect">
            <a:avLst/>
          </a:prstGeom>
        </p:spPr>
      </p:pic>
      <p:sp>
        <p:nvSpPr>
          <p:cNvPr id="71" name="正方形/長方形 373">
            <a:extLst>
              <a:ext uri="{FF2B5EF4-FFF2-40B4-BE49-F238E27FC236}">
                <a16:creationId xmlns:a16="http://schemas.microsoft.com/office/drawing/2014/main" id="{9E8023ED-15AE-482C-8280-6042E7F82E7E}"/>
              </a:ext>
            </a:extLst>
          </p:cNvPr>
          <p:cNvSpPr/>
          <p:nvPr/>
        </p:nvSpPr>
        <p:spPr>
          <a:xfrm>
            <a:off x="1928178" y="2721548"/>
            <a:ext cx="787395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API</a:t>
            </a:r>
          </a:p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Management</a:t>
            </a:r>
          </a:p>
        </p:txBody>
      </p:sp>
      <p:pic>
        <p:nvPicPr>
          <p:cNvPr id="72" name="グラフィックス 375">
            <a:extLst>
              <a:ext uri="{FF2B5EF4-FFF2-40B4-BE49-F238E27FC236}">
                <a16:creationId xmlns:a16="http://schemas.microsoft.com/office/drawing/2014/main" id="{96E224FC-B759-46E4-A29C-681290209B32}"/>
              </a:ext>
            </a:extLst>
          </p:cNvPr>
          <p:cNvPicPr>
            <a:picLocks noChangeAspect="1"/>
          </p:cNvPicPr>
          <p:nvPr/>
        </p:nvPicPr>
        <p:blipFill>
          <a:blip r:embed="rId3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609017" y="2773903"/>
            <a:ext cx="240000" cy="240000"/>
          </a:xfrm>
          <a:prstGeom prst="rect">
            <a:avLst/>
          </a:prstGeom>
        </p:spPr>
      </p:pic>
      <p:sp>
        <p:nvSpPr>
          <p:cNvPr id="73" name="正方形/長方形 9">
            <a:extLst>
              <a:ext uri="{FF2B5EF4-FFF2-40B4-BE49-F238E27FC236}">
                <a16:creationId xmlns:a16="http://schemas.microsoft.com/office/drawing/2014/main" id="{B34E0B82-D287-4B5E-B3D5-60F95F815914}"/>
              </a:ext>
            </a:extLst>
          </p:cNvPr>
          <p:cNvSpPr/>
          <p:nvPr/>
        </p:nvSpPr>
        <p:spPr>
          <a:xfrm>
            <a:off x="193475" y="1076860"/>
            <a:ext cx="1259959" cy="24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Management</a:t>
            </a:r>
            <a:endParaRPr kumimoji="0" lang="en-US" altLang="ja-JP" sz="12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Segoe UI" panose="020B0502040204020203" pitchFamily="34" charset="0"/>
              <a:ea typeface="Yu Gothic UI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74" name="正方形/長方形 10">
            <a:extLst>
              <a:ext uri="{FF2B5EF4-FFF2-40B4-BE49-F238E27FC236}">
                <a16:creationId xmlns:a16="http://schemas.microsoft.com/office/drawing/2014/main" id="{3DE0177A-A5A0-40DE-9718-874C0FB8AECB}"/>
              </a:ext>
            </a:extLst>
          </p:cNvPr>
          <p:cNvSpPr/>
          <p:nvPr/>
        </p:nvSpPr>
        <p:spPr>
          <a:xfrm>
            <a:off x="1527101" y="1076860"/>
            <a:ext cx="9135651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002050"/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Platform as a Services (PaaS)</a:t>
            </a:r>
          </a:p>
        </p:txBody>
      </p:sp>
      <p:sp>
        <p:nvSpPr>
          <p:cNvPr id="75" name="正方形/長方形 11">
            <a:extLst>
              <a:ext uri="{FF2B5EF4-FFF2-40B4-BE49-F238E27FC236}">
                <a16:creationId xmlns:a16="http://schemas.microsoft.com/office/drawing/2014/main" id="{06AD6B2E-ABB9-44EF-B3D6-2B4E42D52250}"/>
              </a:ext>
            </a:extLst>
          </p:cNvPr>
          <p:cNvSpPr/>
          <p:nvPr/>
        </p:nvSpPr>
        <p:spPr>
          <a:xfrm>
            <a:off x="10736421" y="1076860"/>
            <a:ext cx="1253475" cy="24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100" b="0" i="0" u="none" strike="noStrike" kern="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Security</a:t>
            </a:r>
          </a:p>
        </p:txBody>
      </p:sp>
      <p:sp>
        <p:nvSpPr>
          <p:cNvPr id="76" name="正方形/長方形 13">
            <a:extLst>
              <a:ext uri="{FF2B5EF4-FFF2-40B4-BE49-F238E27FC236}">
                <a16:creationId xmlns:a16="http://schemas.microsoft.com/office/drawing/2014/main" id="{B007BA91-F7A8-4608-98F5-0FE45E123856}"/>
              </a:ext>
            </a:extLst>
          </p:cNvPr>
          <p:cNvSpPr/>
          <p:nvPr/>
        </p:nvSpPr>
        <p:spPr>
          <a:xfrm>
            <a:off x="193460" y="4786525"/>
            <a:ext cx="11796437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Infrastructure as a Services</a:t>
            </a: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 </a:t>
            </a:r>
            <a:r>
              <a:rPr kumimoji="0" lang="en-US" altLang="ja-JP" sz="1400" b="0" i="0" u="none" strike="noStrike" kern="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(IaaS)</a:t>
            </a:r>
          </a:p>
        </p:txBody>
      </p:sp>
      <p:sp>
        <p:nvSpPr>
          <p:cNvPr id="77" name="テキスト ボックス 377">
            <a:extLst>
              <a:ext uri="{FF2B5EF4-FFF2-40B4-BE49-F238E27FC236}">
                <a16:creationId xmlns:a16="http://schemas.microsoft.com/office/drawing/2014/main" id="{80861D03-A1C4-4D14-8249-37503C38D63B}"/>
              </a:ext>
            </a:extLst>
          </p:cNvPr>
          <p:cNvSpPr txBox="1"/>
          <p:nvPr/>
        </p:nvSpPr>
        <p:spPr>
          <a:xfrm>
            <a:off x="2722881" y="5258498"/>
            <a:ext cx="6052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Disk Storage</a:t>
            </a:r>
            <a:endParaRPr kumimoji="0" lang="ja-JP" altLang="en-US" sz="800" b="0" i="0" u="none" strike="noStrike" kern="1200" cap="none" spc="0" normalizeH="0" baseline="0" noProof="0">
              <a:ln>
                <a:noFill/>
              </a:ln>
              <a:solidFill>
                <a:srgbClr val="1A1A1A">
                  <a:lumMod val="75000"/>
                  <a:lumOff val="25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Yu Gothic UI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78" name="テキスト ボックス 379">
            <a:extLst>
              <a:ext uri="{FF2B5EF4-FFF2-40B4-BE49-F238E27FC236}">
                <a16:creationId xmlns:a16="http://schemas.microsoft.com/office/drawing/2014/main" id="{8AD9C3C4-1AD8-46C3-83A6-81581061FB95}"/>
              </a:ext>
            </a:extLst>
          </p:cNvPr>
          <p:cNvSpPr txBox="1"/>
          <p:nvPr/>
        </p:nvSpPr>
        <p:spPr>
          <a:xfrm>
            <a:off x="3834993" y="5258498"/>
            <a:ext cx="685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Managed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Disks</a:t>
            </a:r>
            <a:endParaRPr kumimoji="0" lang="ja-JP" altLang="en-US" sz="800" b="0" i="0" u="none" strike="noStrike" kern="1200" cap="none" spc="0" normalizeH="0" baseline="0" noProof="0">
              <a:ln>
                <a:noFill/>
              </a:ln>
              <a:solidFill>
                <a:srgbClr val="1A1A1A">
                  <a:lumMod val="75000"/>
                  <a:lumOff val="25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Yu Gothic UI" panose="020B0500000000000000" pitchFamily="50" charset="-128"/>
              <a:cs typeface="Segoe UI" panose="020B0502040204020203" pitchFamily="34" charset="0"/>
            </a:endParaRPr>
          </a:p>
        </p:txBody>
      </p:sp>
      <p:pic>
        <p:nvPicPr>
          <p:cNvPr id="79" name="グラフィックス 382">
            <a:extLst>
              <a:ext uri="{FF2B5EF4-FFF2-40B4-BE49-F238E27FC236}">
                <a16:creationId xmlns:a16="http://schemas.microsoft.com/office/drawing/2014/main" id="{D3291543-BB73-48FF-9CCD-6A35A495AB87}"/>
              </a:ext>
            </a:extLst>
          </p:cNvPr>
          <p:cNvPicPr>
            <a:picLocks noChangeAspect="1"/>
          </p:cNvPicPr>
          <p:nvPr/>
        </p:nvPicPr>
        <p:blipFill>
          <a:blip r:embed="rId3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447947" y="5323160"/>
            <a:ext cx="240000" cy="240000"/>
          </a:xfrm>
          <a:prstGeom prst="rect">
            <a:avLst/>
          </a:prstGeom>
        </p:spPr>
      </p:pic>
      <p:pic>
        <p:nvPicPr>
          <p:cNvPr id="80" name="グラフィックス 389">
            <a:extLst>
              <a:ext uri="{FF2B5EF4-FFF2-40B4-BE49-F238E27FC236}">
                <a16:creationId xmlns:a16="http://schemas.microsoft.com/office/drawing/2014/main" id="{11318372-F386-4CC5-8CA3-0E1F2B76212B}"/>
              </a:ext>
            </a:extLst>
          </p:cNvPr>
          <p:cNvPicPr>
            <a:picLocks noChangeAspect="1"/>
          </p:cNvPicPr>
          <p:nvPr/>
        </p:nvPicPr>
        <p:blipFill>
          <a:blip r:embed="rId4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495291" y="5337560"/>
            <a:ext cx="248076" cy="211200"/>
          </a:xfrm>
          <a:prstGeom prst="rect">
            <a:avLst/>
          </a:prstGeom>
        </p:spPr>
      </p:pic>
      <p:sp>
        <p:nvSpPr>
          <p:cNvPr id="81" name="正方形/長方形 14">
            <a:extLst>
              <a:ext uri="{FF2B5EF4-FFF2-40B4-BE49-F238E27FC236}">
                <a16:creationId xmlns:a16="http://schemas.microsoft.com/office/drawing/2014/main" id="{2E511A36-99D5-4614-8FE7-CD0F21D9533E}"/>
              </a:ext>
            </a:extLst>
          </p:cNvPr>
          <p:cNvSpPr/>
          <p:nvPr/>
        </p:nvSpPr>
        <p:spPr>
          <a:xfrm>
            <a:off x="584340" y="5215407"/>
            <a:ext cx="695331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Virtual </a:t>
            </a:r>
          </a:p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Machine Scale Sets</a:t>
            </a:r>
          </a:p>
        </p:txBody>
      </p:sp>
      <p:sp>
        <p:nvSpPr>
          <p:cNvPr id="82" name="テキスト ボックス 410">
            <a:extLst>
              <a:ext uri="{FF2B5EF4-FFF2-40B4-BE49-F238E27FC236}">
                <a16:creationId xmlns:a16="http://schemas.microsoft.com/office/drawing/2014/main" id="{35471A81-7D48-4CC0-B904-6A3CD55D8F19}"/>
              </a:ext>
            </a:extLst>
          </p:cNvPr>
          <p:cNvSpPr txBox="1"/>
          <p:nvPr/>
        </p:nvSpPr>
        <p:spPr>
          <a:xfrm>
            <a:off x="7153035" y="5258497"/>
            <a:ext cx="581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Express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Route</a:t>
            </a:r>
            <a:endParaRPr kumimoji="0" lang="ja-JP" altLang="en-US" sz="800" b="0" i="0" u="none" strike="noStrike" kern="1200" cap="none" spc="0" normalizeH="0" baseline="0" noProof="0">
              <a:ln>
                <a:noFill/>
              </a:ln>
              <a:solidFill>
                <a:srgbClr val="1A1A1A">
                  <a:lumMod val="75000"/>
                  <a:lumOff val="25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Yu Gothic UI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83" name="テキスト ボックス 411">
            <a:extLst>
              <a:ext uri="{FF2B5EF4-FFF2-40B4-BE49-F238E27FC236}">
                <a16:creationId xmlns:a16="http://schemas.microsoft.com/office/drawing/2014/main" id="{A8466231-DC7A-4F44-9A7A-808DE1957597}"/>
              </a:ext>
            </a:extLst>
          </p:cNvPr>
          <p:cNvSpPr txBox="1"/>
          <p:nvPr/>
        </p:nvSpPr>
        <p:spPr>
          <a:xfrm>
            <a:off x="8078721" y="5258498"/>
            <a:ext cx="644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Load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Balancer</a:t>
            </a:r>
            <a:endParaRPr kumimoji="0" lang="ja-JP" altLang="en-US" sz="800" b="0" i="0" u="none" strike="noStrike" kern="1200" cap="none" spc="0" normalizeH="0" baseline="0" noProof="0">
              <a:ln>
                <a:noFill/>
              </a:ln>
              <a:solidFill>
                <a:srgbClr val="1A1A1A">
                  <a:lumMod val="75000"/>
                  <a:lumOff val="25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Yu Gothic UI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84" name="テキスト ボックス 412">
            <a:extLst>
              <a:ext uri="{FF2B5EF4-FFF2-40B4-BE49-F238E27FC236}">
                <a16:creationId xmlns:a16="http://schemas.microsoft.com/office/drawing/2014/main" id="{537B9B7C-83AC-4ED8-9DA8-E2624BA5185E}"/>
              </a:ext>
            </a:extLst>
          </p:cNvPr>
          <p:cNvSpPr txBox="1"/>
          <p:nvPr/>
        </p:nvSpPr>
        <p:spPr>
          <a:xfrm>
            <a:off x="9152912" y="5258496"/>
            <a:ext cx="697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Azure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Firewall</a:t>
            </a:r>
            <a:endParaRPr kumimoji="0" lang="ja-JP" altLang="en-US" sz="800" b="0" i="0" u="none" strike="noStrike" kern="1200" cap="none" spc="0" normalizeH="0" baseline="0" noProof="0">
              <a:ln>
                <a:noFill/>
              </a:ln>
              <a:solidFill>
                <a:srgbClr val="1A1A1A">
                  <a:lumMod val="75000"/>
                  <a:lumOff val="25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Yu Gothic UI" panose="020B0500000000000000" pitchFamily="50" charset="-128"/>
              <a:cs typeface="Segoe UI" panose="020B0502040204020203" pitchFamily="34" charset="0"/>
            </a:endParaRPr>
          </a:p>
        </p:txBody>
      </p:sp>
      <p:pic>
        <p:nvPicPr>
          <p:cNvPr id="85" name="グラフィックス 414">
            <a:extLst>
              <a:ext uri="{FF2B5EF4-FFF2-40B4-BE49-F238E27FC236}">
                <a16:creationId xmlns:a16="http://schemas.microsoft.com/office/drawing/2014/main" id="{72A09724-8D78-4573-8D95-0DF9113FD8B6}"/>
              </a:ext>
            </a:extLst>
          </p:cNvPr>
          <p:cNvPicPr>
            <a:picLocks noChangeAspect="1"/>
          </p:cNvPicPr>
          <p:nvPr/>
        </p:nvPicPr>
        <p:blipFill>
          <a:blip r:embed="rId4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774392" y="5323160"/>
            <a:ext cx="240000" cy="240000"/>
          </a:xfrm>
          <a:prstGeom prst="rect">
            <a:avLst/>
          </a:prstGeom>
        </p:spPr>
      </p:pic>
      <p:pic>
        <p:nvPicPr>
          <p:cNvPr id="86" name="グラフィックス 415">
            <a:extLst>
              <a:ext uri="{FF2B5EF4-FFF2-40B4-BE49-F238E27FC236}">
                <a16:creationId xmlns:a16="http://schemas.microsoft.com/office/drawing/2014/main" id="{8A42E1B0-7895-45B8-9600-E654F5E92A7A}"/>
              </a:ext>
            </a:extLst>
          </p:cNvPr>
          <p:cNvPicPr>
            <a:picLocks noChangeAspect="1"/>
          </p:cNvPicPr>
          <p:nvPr/>
        </p:nvPicPr>
        <p:blipFill>
          <a:blip r:embed="rId4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758833" y="5323160"/>
            <a:ext cx="240000" cy="240000"/>
          </a:xfrm>
          <a:prstGeom prst="rect">
            <a:avLst/>
          </a:prstGeom>
        </p:spPr>
      </p:pic>
      <p:pic>
        <p:nvPicPr>
          <p:cNvPr id="87" name="グラフィックス 416">
            <a:extLst>
              <a:ext uri="{FF2B5EF4-FFF2-40B4-BE49-F238E27FC236}">
                <a16:creationId xmlns:a16="http://schemas.microsoft.com/office/drawing/2014/main" id="{E699FD15-3A26-4FB4-B24E-AF58DE38B3A2}"/>
              </a:ext>
            </a:extLst>
          </p:cNvPr>
          <p:cNvPicPr>
            <a:picLocks noChangeAspect="1"/>
          </p:cNvPicPr>
          <p:nvPr/>
        </p:nvPicPr>
        <p:blipFill>
          <a:blip r:embed="rId4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7802307" y="5323160"/>
            <a:ext cx="240000" cy="240000"/>
          </a:xfrm>
          <a:prstGeom prst="rect">
            <a:avLst/>
          </a:prstGeom>
        </p:spPr>
      </p:pic>
      <p:pic>
        <p:nvPicPr>
          <p:cNvPr id="88" name="グラフィックス 417">
            <a:extLst>
              <a:ext uri="{FF2B5EF4-FFF2-40B4-BE49-F238E27FC236}">
                <a16:creationId xmlns:a16="http://schemas.microsoft.com/office/drawing/2014/main" id="{7B4ABF97-31C7-4D22-97A3-2F6461E66EB4}"/>
              </a:ext>
            </a:extLst>
          </p:cNvPr>
          <p:cNvPicPr>
            <a:picLocks noChangeAspect="1"/>
          </p:cNvPicPr>
          <p:nvPr/>
        </p:nvPicPr>
        <p:blipFill>
          <a:blip r:embed="rId4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6882348" y="5323160"/>
            <a:ext cx="240000" cy="240000"/>
          </a:xfrm>
          <a:prstGeom prst="rect">
            <a:avLst/>
          </a:prstGeom>
        </p:spPr>
      </p:pic>
      <p:pic>
        <p:nvPicPr>
          <p:cNvPr id="89" name="グラフィックス 419">
            <a:extLst>
              <a:ext uri="{FF2B5EF4-FFF2-40B4-BE49-F238E27FC236}">
                <a16:creationId xmlns:a16="http://schemas.microsoft.com/office/drawing/2014/main" id="{502A62B1-AFF1-47A7-A96D-E81E3E7AE033}"/>
              </a:ext>
            </a:extLst>
          </p:cNvPr>
          <p:cNvPicPr>
            <a:picLocks noChangeAspect="1"/>
          </p:cNvPicPr>
          <p:nvPr/>
        </p:nvPicPr>
        <p:blipFill>
          <a:blip r:embed="rId5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8912276" y="5323160"/>
            <a:ext cx="240000" cy="240000"/>
          </a:xfrm>
          <a:prstGeom prst="rect">
            <a:avLst/>
          </a:prstGeom>
        </p:spPr>
      </p:pic>
      <p:pic>
        <p:nvPicPr>
          <p:cNvPr id="90" name="グラフィックス 420">
            <a:extLst>
              <a:ext uri="{FF2B5EF4-FFF2-40B4-BE49-F238E27FC236}">
                <a16:creationId xmlns:a16="http://schemas.microsoft.com/office/drawing/2014/main" id="{800B897E-03FD-42F0-B711-4C3A8380A233}"/>
              </a:ext>
            </a:extLst>
          </p:cNvPr>
          <p:cNvPicPr>
            <a:picLocks noChangeAspect="1"/>
          </p:cNvPicPr>
          <p:nvPr/>
        </p:nvPicPr>
        <p:blipFill>
          <a:blip r:embed="rId5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9803361" y="5323160"/>
            <a:ext cx="240000" cy="240000"/>
          </a:xfrm>
          <a:prstGeom prst="rect">
            <a:avLst/>
          </a:prstGeom>
        </p:spPr>
      </p:pic>
      <p:sp>
        <p:nvSpPr>
          <p:cNvPr id="91" name="テキスト ボックス 421">
            <a:extLst>
              <a:ext uri="{FF2B5EF4-FFF2-40B4-BE49-F238E27FC236}">
                <a16:creationId xmlns:a16="http://schemas.microsoft.com/office/drawing/2014/main" id="{CEB7AFD3-5733-4933-9A49-DF5139F9FE52}"/>
              </a:ext>
            </a:extLst>
          </p:cNvPr>
          <p:cNvSpPr txBox="1"/>
          <p:nvPr/>
        </p:nvSpPr>
        <p:spPr>
          <a:xfrm>
            <a:off x="10115797" y="5258496"/>
            <a:ext cx="644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Virtual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WAN</a:t>
            </a:r>
          </a:p>
        </p:txBody>
      </p:sp>
      <p:pic>
        <p:nvPicPr>
          <p:cNvPr id="92" name="グラフィックス 422">
            <a:extLst>
              <a:ext uri="{FF2B5EF4-FFF2-40B4-BE49-F238E27FC236}">
                <a16:creationId xmlns:a16="http://schemas.microsoft.com/office/drawing/2014/main" id="{FF72A489-6C09-4822-AB29-6F7015A718E1}"/>
              </a:ext>
            </a:extLst>
          </p:cNvPr>
          <p:cNvPicPr>
            <a:picLocks noChangeAspect="1"/>
          </p:cNvPicPr>
          <p:nvPr/>
        </p:nvPicPr>
        <p:blipFill>
          <a:blip r:embed="rId5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10872104" y="5323160"/>
            <a:ext cx="240000" cy="240000"/>
          </a:xfrm>
          <a:prstGeom prst="rect">
            <a:avLst/>
          </a:prstGeom>
        </p:spPr>
      </p:pic>
      <p:sp>
        <p:nvSpPr>
          <p:cNvPr id="93" name="正方形/長方形 423">
            <a:extLst>
              <a:ext uri="{FF2B5EF4-FFF2-40B4-BE49-F238E27FC236}">
                <a16:creationId xmlns:a16="http://schemas.microsoft.com/office/drawing/2014/main" id="{6B59C821-D515-428D-91D2-E7290F79455A}"/>
              </a:ext>
            </a:extLst>
          </p:cNvPr>
          <p:cNvSpPr/>
          <p:nvPr/>
        </p:nvSpPr>
        <p:spPr>
          <a:xfrm>
            <a:off x="11149761" y="5270805"/>
            <a:ext cx="779087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Network</a:t>
            </a:r>
          </a:p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Watcher</a:t>
            </a:r>
          </a:p>
        </p:txBody>
      </p:sp>
      <p:sp>
        <p:nvSpPr>
          <p:cNvPr id="94" name="テキスト ボックス 424">
            <a:extLst>
              <a:ext uri="{FF2B5EF4-FFF2-40B4-BE49-F238E27FC236}">
                <a16:creationId xmlns:a16="http://schemas.microsoft.com/office/drawing/2014/main" id="{33F2316F-F9B4-4FD8-B5F1-B2CD06D0453B}"/>
              </a:ext>
            </a:extLst>
          </p:cNvPr>
          <p:cNvSpPr txBox="1"/>
          <p:nvPr/>
        </p:nvSpPr>
        <p:spPr>
          <a:xfrm>
            <a:off x="5053149" y="5258498"/>
            <a:ext cx="685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Virtual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Network</a:t>
            </a:r>
            <a:endParaRPr kumimoji="0" lang="ja-JP" altLang="en-US" sz="800" b="0" i="0" u="none" strike="noStrike" kern="1200" cap="none" spc="0" normalizeH="0" baseline="0" noProof="0">
              <a:ln>
                <a:noFill/>
              </a:ln>
              <a:solidFill>
                <a:srgbClr val="1A1A1A">
                  <a:lumMod val="75000"/>
                  <a:lumOff val="25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Yu Gothic UI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95" name="テキスト ボックス 425">
            <a:extLst>
              <a:ext uri="{FF2B5EF4-FFF2-40B4-BE49-F238E27FC236}">
                <a16:creationId xmlns:a16="http://schemas.microsoft.com/office/drawing/2014/main" id="{201EA2DA-3CEF-4219-B698-F0A6B154B1A6}"/>
              </a:ext>
            </a:extLst>
          </p:cNvPr>
          <p:cNvSpPr txBox="1"/>
          <p:nvPr/>
        </p:nvSpPr>
        <p:spPr>
          <a:xfrm>
            <a:off x="6103093" y="5258498"/>
            <a:ext cx="685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VPN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Gateway</a:t>
            </a:r>
            <a:endParaRPr kumimoji="0" lang="ja-JP" altLang="en-US" sz="800" b="0" i="0" u="none" strike="noStrike" kern="1200" cap="none" spc="0" normalizeH="0" baseline="0" noProof="0">
              <a:ln>
                <a:noFill/>
              </a:ln>
              <a:solidFill>
                <a:srgbClr val="1A1A1A">
                  <a:lumMod val="75000"/>
                  <a:lumOff val="25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Yu Gothic UI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96" name="正方形/長方形 426">
            <a:extLst>
              <a:ext uri="{FF2B5EF4-FFF2-40B4-BE49-F238E27FC236}">
                <a16:creationId xmlns:a16="http://schemas.microsoft.com/office/drawing/2014/main" id="{4D1864B2-0578-4C70-A02A-46D2C18314EE}"/>
              </a:ext>
            </a:extLst>
          </p:cNvPr>
          <p:cNvSpPr/>
          <p:nvPr/>
        </p:nvSpPr>
        <p:spPr>
          <a:xfrm>
            <a:off x="1928178" y="3800089"/>
            <a:ext cx="859531" cy="2031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Media Services</a:t>
            </a:r>
          </a:p>
        </p:txBody>
      </p:sp>
      <p:sp>
        <p:nvSpPr>
          <p:cNvPr id="97" name="正方形/長方形 427">
            <a:extLst>
              <a:ext uri="{FF2B5EF4-FFF2-40B4-BE49-F238E27FC236}">
                <a16:creationId xmlns:a16="http://schemas.microsoft.com/office/drawing/2014/main" id="{F2B3B61E-F736-4B38-A298-E7EA0DDDD3D6}"/>
              </a:ext>
            </a:extLst>
          </p:cNvPr>
          <p:cNvSpPr/>
          <p:nvPr/>
        </p:nvSpPr>
        <p:spPr>
          <a:xfrm>
            <a:off x="3238845" y="4098287"/>
            <a:ext cx="814647" cy="277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667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Content</a:t>
            </a:r>
            <a:r>
              <a:rPr kumimoji="0" lang="ja-JP" altLang="en-US" sz="667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 </a:t>
            </a:r>
            <a:r>
              <a:rPr kumimoji="0" lang="en-US" altLang="ja-JP" sz="667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Delivery</a:t>
            </a:r>
          </a:p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667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Network</a:t>
            </a:r>
          </a:p>
        </p:txBody>
      </p:sp>
      <p:pic>
        <p:nvPicPr>
          <p:cNvPr id="98" name="グラフィックス 428">
            <a:extLst>
              <a:ext uri="{FF2B5EF4-FFF2-40B4-BE49-F238E27FC236}">
                <a16:creationId xmlns:a16="http://schemas.microsoft.com/office/drawing/2014/main" id="{DAADA84C-0B26-4EF3-8335-D56E2B27607E}"/>
              </a:ext>
            </a:extLst>
          </p:cNvPr>
          <p:cNvPicPr>
            <a:picLocks noChangeAspect="1"/>
          </p:cNvPicPr>
          <p:nvPr/>
        </p:nvPicPr>
        <p:blipFill>
          <a:blip r:embed="rId5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2881795" y="4132173"/>
            <a:ext cx="240000" cy="240000"/>
          </a:xfrm>
          <a:prstGeom prst="rect">
            <a:avLst/>
          </a:prstGeom>
        </p:spPr>
      </p:pic>
      <p:pic>
        <p:nvPicPr>
          <p:cNvPr id="99" name="グラフィックス 429">
            <a:extLst>
              <a:ext uri="{FF2B5EF4-FFF2-40B4-BE49-F238E27FC236}">
                <a16:creationId xmlns:a16="http://schemas.microsoft.com/office/drawing/2014/main" id="{8687486C-BB86-4E51-94CC-637F93D4BFE5}"/>
              </a:ext>
            </a:extLst>
          </p:cNvPr>
          <p:cNvPicPr>
            <a:picLocks noChangeAspect="1"/>
          </p:cNvPicPr>
          <p:nvPr/>
        </p:nvPicPr>
        <p:blipFill>
          <a:blip r:embed="rId5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1593904" y="3797041"/>
            <a:ext cx="240000" cy="240000"/>
          </a:xfrm>
          <a:prstGeom prst="rect">
            <a:avLst/>
          </a:prstGeom>
        </p:spPr>
      </p:pic>
      <p:sp>
        <p:nvSpPr>
          <p:cNvPr id="100" name="テキスト ボックス 430">
            <a:extLst>
              <a:ext uri="{FF2B5EF4-FFF2-40B4-BE49-F238E27FC236}">
                <a16:creationId xmlns:a16="http://schemas.microsoft.com/office/drawing/2014/main" id="{E517E711-7A7E-40E4-B4A0-350D85BA58D2}"/>
              </a:ext>
            </a:extLst>
          </p:cNvPr>
          <p:cNvSpPr txBox="1"/>
          <p:nvPr/>
        </p:nvSpPr>
        <p:spPr>
          <a:xfrm>
            <a:off x="2370110" y="3470384"/>
            <a:ext cx="8547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srgbClr val="002050">
                    <a:lumMod val="7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Media/CDN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srgbClr val="002050">
                  <a:lumMod val="75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01" name="正方形/長方形 454">
            <a:extLst>
              <a:ext uri="{FF2B5EF4-FFF2-40B4-BE49-F238E27FC236}">
                <a16:creationId xmlns:a16="http://schemas.microsoft.com/office/drawing/2014/main" id="{710E9DCD-F5B0-4AD3-A1A6-5FF5FA6673AB}"/>
              </a:ext>
            </a:extLst>
          </p:cNvPr>
          <p:cNvSpPr/>
          <p:nvPr/>
        </p:nvSpPr>
        <p:spPr>
          <a:xfrm>
            <a:off x="5869959" y="2721548"/>
            <a:ext cx="617477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Cognitive</a:t>
            </a:r>
          </a:p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Services</a:t>
            </a:r>
          </a:p>
        </p:txBody>
      </p:sp>
      <p:sp>
        <p:nvSpPr>
          <p:cNvPr id="102" name="正方形/長方形 455">
            <a:extLst>
              <a:ext uri="{FF2B5EF4-FFF2-40B4-BE49-F238E27FC236}">
                <a16:creationId xmlns:a16="http://schemas.microsoft.com/office/drawing/2014/main" id="{5BD31A29-69CB-4618-A4AC-19E2DE5C3A85}"/>
              </a:ext>
            </a:extLst>
          </p:cNvPr>
          <p:cNvSpPr/>
          <p:nvPr/>
        </p:nvSpPr>
        <p:spPr>
          <a:xfrm>
            <a:off x="4557675" y="2776950"/>
            <a:ext cx="546945" cy="2031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IoT Hub</a:t>
            </a:r>
          </a:p>
        </p:txBody>
      </p:sp>
      <p:sp>
        <p:nvSpPr>
          <p:cNvPr id="103" name="正方形/長方形 456">
            <a:extLst>
              <a:ext uri="{FF2B5EF4-FFF2-40B4-BE49-F238E27FC236}">
                <a16:creationId xmlns:a16="http://schemas.microsoft.com/office/drawing/2014/main" id="{52E43065-7E7C-482C-B496-12001B17EC84}"/>
              </a:ext>
            </a:extLst>
          </p:cNvPr>
          <p:cNvSpPr/>
          <p:nvPr/>
        </p:nvSpPr>
        <p:spPr>
          <a:xfrm>
            <a:off x="7183923" y="3744687"/>
            <a:ext cx="588623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Stream</a:t>
            </a:r>
          </a:p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Analytics</a:t>
            </a:r>
          </a:p>
        </p:txBody>
      </p:sp>
      <p:sp>
        <p:nvSpPr>
          <p:cNvPr id="104" name="正方形/長方形 457">
            <a:extLst>
              <a:ext uri="{FF2B5EF4-FFF2-40B4-BE49-F238E27FC236}">
                <a16:creationId xmlns:a16="http://schemas.microsoft.com/office/drawing/2014/main" id="{95C3E5C0-1D9D-4ED9-A426-3F6A99B62E7E}"/>
              </a:ext>
            </a:extLst>
          </p:cNvPr>
          <p:cNvSpPr/>
          <p:nvPr/>
        </p:nvSpPr>
        <p:spPr>
          <a:xfrm>
            <a:off x="11123847" y="4079821"/>
            <a:ext cx="877888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Role- based </a:t>
            </a:r>
          </a:p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access control</a:t>
            </a:r>
          </a:p>
        </p:txBody>
      </p:sp>
      <p:sp>
        <p:nvSpPr>
          <p:cNvPr id="105" name="正方形/長方形 458">
            <a:extLst>
              <a:ext uri="{FF2B5EF4-FFF2-40B4-BE49-F238E27FC236}">
                <a16:creationId xmlns:a16="http://schemas.microsoft.com/office/drawing/2014/main" id="{0E0BBCB5-A767-4084-8C6D-595FE2BE0593}"/>
              </a:ext>
            </a:extLst>
          </p:cNvPr>
          <p:cNvSpPr/>
          <p:nvPr/>
        </p:nvSpPr>
        <p:spPr>
          <a:xfrm>
            <a:off x="4567598" y="3744687"/>
            <a:ext cx="766557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Azure</a:t>
            </a:r>
          </a:p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Digital Twins</a:t>
            </a:r>
          </a:p>
        </p:txBody>
      </p:sp>
      <p:sp>
        <p:nvSpPr>
          <p:cNvPr id="106" name="正方形/長方形 459">
            <a:extLst>
              <a:ext uri="{FF2B5EF4-FFF2-40B4-BE49-F238E27FC236}">
                <a16:creationId xmlns:a16="http://schemas.microsoft.com/office/drawing/2014/main" id="{C3E2BCE6-5A0D-47F2-BA44-2E549CEA2521}"/>
              </a:ext>
            </a:extLst>
          </p:cNvPr>
          <p:cNvSpPr/>
          <p:nvPr/>
        </p:nvSpPr>
        <p:spPr>
          <a:xfrm>
            <a:off x="4562111" y="3396429"/>
            <a:ext cx="699230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Time Series</a:t>
            </a:r>
          </a:p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Insights</a:t>
            </a:r>
          </a:p>
        </p:txBody>
      </p:sp>
      <p:pic>
        <p:nvPicPr>
          <p:cNvPr id="107" name="グラフィックス 460">
            <a:extLst>
              <a:ext uri="{FF2B5EF4-FFF2-40B4-BE49-F238E27FC236}">
                <a16:creationId xmlns:a16="http://schemas.microsoft.com/office/drawing/2014/main" id="{EC32E11E-DF1A-499B-A558-6735577E501B}"/>
              </a:ext>
            </a:extLst>
          </p:cNvPr>
          <p:cNvPicPr>
            <a:picLocks noChangeAspect="1"/>
          </p:cNvPicPr>
          <p:nvPr/>
        </p:nvPicPr>
        <p:blipFill>
          <a:blip r:embed="rId6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4214873" y="4132173"/>
            <a:ext cx="240000" cy="240000"/>
          </a:xfrm>
          <a:prstGeom prst="rect">
            <a:avLst/>
          </a:prstGeom>
        </p:spPr>
      </p:pic>
      <p:pic>
        <p:nvPicPr>
          <p:cNvPr id="108" name="グラフィックス 461">
            <a:extLst>
              <a:ext uri="{FF2B5EF4-FFF2-40B4-BE49-F238E27FC236}">
                <a16:creationId xmlns:a16="http://schemas.microsoft.com/office/drawing/2014/main" id="{69F3EFED-9299-4021-8460-2EC9382C418B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4204952" y="2773903"/>
            <a:ext cx="240000" cy="240000"/>
          </a:xfrm>
          <a:prstGeom prst="rect">
            <a:avLst/>
          </a:prstGeom>
        </p:spPr>
      </p:pic>
      <p:pic>
        <p:nvPicPr>
          <p:cNvPr id="109" name="グラフィックス 462">
            <a:extLst>
              <a:ext uri="{FF2B5EF4-FFF2-40B4-BE49-F238E27FC236}">
                <a16:creationId xmlns:a16="http://schemas.microsoft.com/office/drawing/2014/main" id="{D42C1422-4C9E-41AE-93FE-CA5FBC3C5A16}"/>
              </a:ext>
            </a:extLst>
          </p:cNvPr>
          <p:cNvPicPr>
            <a:picLocks noChangeAspect="1"/>
          </p:cNvPicPr>
          <p:nvPr/>
        </p:nvPicPr>
        <p:blipFill>
          <a:blip r:embed="rId6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6854021" y="3797041"/>
            <a:ext cx="240000" cy="240000"/>
          </a:xfrm>
          <a:prstGeom prst="rect">
            <a:avLst/>
          </a:prstGeom>
        </p:spPr>
      </p:pic>
      <p:pic>
        <p:nvPicPr>
          <p:cNvPr id="110" name="グラフィックス 463">
            <a:extLst>
              <a:ext uri="{FF2B5EF4-FFF2-40B4-BE49-F238E27FC236}">
                <a16:creationId xmlns:a16="http://schemas.microsoft.com/office/drawing/2014/main" id="{CC61B8CC-EA53-4A1A-841A-3B5DF448E12C}"/>
              </a:ext>
            </a:extLst>
          </p:cNvPr>
          <p:cNvPicPr>
            <a:picLocks noChangeAspect="1"/>
          </p:cNvPicPr>
          <p:nvPr/>
        </p:nvPicPr>
        <p:blipFill>
          <a:blip r:embed="rId6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5514583" y="3117465"/>
            <a:ext cx="240000" cy="240000"/>
          </a:xfrm>
          <a:prstGeom prst="rect">
            <a:avLst/>
          </a:prstGeom>
        </p:spPr>
      </p:pic>
      <p:sp>
        <p:nvSpPr>
          <p:cNvPr id="111" name="正方形/長方形 464">
            <a:extLst>
              <a:ext uri="{FF2B5EF4-FFF2-40B4-BE49-F238E27FC236}">
                <a16:creationId xmlns:a16="http://schemas.microsoft.com/office/drawing/2014/main" id="{C985B99A-2EB3-4344-B2C2-DDECBD845D6E}"/>
              </a:ext>
            </a:extLst>
          </p:cNvPr>
          <p:cNvSpPr/>
          <p:nvPr/>
        </p:nvSpPr>
        <p:spPr>
          <a:xfrm>
            <a:off x="4567596" y="3120513"/>
            <a:ext cx="679994" cy="2031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IoT Central</a:t>
            </a:r>
          </a:p>
        </p:txBody>
      </p:sp>
      <p:pic>
        <p:nvPicPr>
          <p:cNvPr id="112" name="グラフィックス 465">
            <a:extLst>
              <a:ext uri="{FF2B5EF4-FFF2-40B4-BE49-F238E27FC236}">
                <a16:creationId xmlns:a16="http://schemas.microsoft.com/office/drawing/2014/main" id="{BA9F6C77-50FA-49E5-8DD0-1AAC9116ACBA}"/>
              </a:ext>
            </a:extLst>
          </p:cNvPr>
          <p:cNvPicPr>
            <a:picLocks noChangeAspect="1"/>
          </p:cNvPicPr>
          <p:nvPr/>
        </p:nvPicPr>
        <p:blipFill>
          <a:blip r:embed="rId6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9"/>
              </a:ext>
            </a:extLst>
          </a:blip>
          <a:stretch>
            <a:fillRect/>
          </a:stretch>
        </p:blipFill>
        <p:spPr>
          <a:xfrm>
            <a:off x="4214873" y="3117465"/>
            <a:ext cx="240000" cy="240000"/>
          </a:xfrm>
          <a:prstGeom prst="rect">
            <a:avLst/>
          </a:prstGeom>
        </p:spPr>
      </p:pic>
      <p:pic>
        <p:nvPicPr>
          <p:cNvPr id="113" name="グラフィックス 466">
            <a:extLst>
              <a:ext uri="{FF2B5EF4-FFF2-40B4-BE49-F238E27FC236}">
                <a16:creationId xmlns:a16="http://schemas.microsoft.com/office/drawing/2014/main" id="{65FBB83F-06C0-45D1-88B1-1600D5B43B90}"/>
              </a:ext>
            </a:extLst>
          </p:cNvPr>
          <p:cNvPicPr>
            <a:picLocks noChangeAspect="1"/>
          </p:cNvPicPr>
          <p:nvPr/>
        </p:nvPicPr>
        <p:blipFill>
          <a:blip r:embed="rId7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4214873" y="3448784"/>
            <a:ext cx="240000" cy="240000"/>
          </a:xfrm>
          <a:prstGeom prst="rect">
            <a:avLst/>
          </a:prstGeom>
        </p:spPr>
      </p:pic>
      <p:pic>
        <p:nvPicPr>
          <p:cNvPr id="114" name="グラフィックス 467">
            <a:extLst>
              <a:ext uri="{FF2B5EF4-FFF2-40B4-BE49-F238E27FC236}">
                <a16:creationId xmlns:a16="http://schemas.microsoft.com/office/drawing/2014/main" id="{C129AF73-734E-4885-9B61-5BA887D9EDAC}"/>
              </a:ext>
            </a:extLst>
          </p:cNvPr>
          <p:cNvPicPr>
            <a:picLocks noChangeAspect="1"/>
          </p:cNvPicPr>
          <p:nvPr/>
        </p:nvPicPr>
        <p:blipFill>
          <a:blip r:embed="rId7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4214873" y="3797041"/>
            <a:ext cx="240000" cy="240000"/>
          </a:xfrm>
          <a:prstGeom prst="rect">
            <a:avLst/>
          </a:prstGeom>
        </p:spPr>
      </p:pic>
      <p:sp>
        <p:nvSpPr>
          <p:cNvPr id="115" name="テキスト ボックス 468">
            <a:extLst>
              <a:ext uri="{FF2B5EF4-FFF2-40B4-BE49-F238E27FC236}">
                <a16:creationId xmlns:a16="http://schemas.microsoft.com/office/drawing/2014/main" id="{C188AF5B-093C-43C4-83CB-F0EC5C21B868}"/>
              </a:ext>
            </a:extLst>
          </p:cNvPr>
          <p:cNvSpPr txBox="1"/>
          <p:nvPr/>
        </p:nvSpPr>
        <p:spPr>
          <a:xfrm>
            <a:off x="4567598" y="4129063"/>
            <a:ext cx="849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IoT Edge</a:t>
            </a:r>
            <a:endParaRPr kumimoji="0" lang="ja-JP" altLang="en-US" sz="800" b="0" i="0" u="none" strike="noStrike" kern="1200" cap="none" spc="0" normalizeH="0" baseline="0" noProof="0">
              <a:ln>
                <a:noFill/>
              </a:ln>
              <a:solidFill>
                <a:srgbClr val="1A1A1A">
                  <a:lumMod val="75000"/>
                  <a:lumOff val="25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Yu Gothic UI" panose="020B0500000000000000" pitchFamily="50" charset="-128"/>
              <a:cs typeface="Segoe UI" panose="020B0502040204020203" pitchFamily="34" charset="0"/>
            </a:endParaRPr>
          </a:p>
        </p:txBody>
      </p:sp>
      <p:pic>
        <p:nvPicPr>
          <p:cNvPr id="116" name="グラフィックス 469">
            <a:extLst>
              <a:ext uri="{FF2B5EF4-FFF2-40B4-BE49-F238E27FC236}">
                <a16:creationId xmlns:a16="http://schemas.microsoft.com/office/drawing/2014/main" id="{BA60836C-7828-4A89-85C3-99F3FAE359C6}"/>
              </a:ext>
            </a:extLst>
          </p:cNvPr>
          <p:cNvPicPr>
            <a:picLocks noChangeAspect="1"/>
          </p:cNvPicPr>
          <p:nvPr/>
        </p:nvPicPr>
        <p:blipFill>
          <a:blip r:embed="rId7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5514583" y="2773903"/>
            <a:ext cx="240000" cy="240000"/>
          </a:xfrm>
          <a:prstGeom prst="rect">
            <a:avLst/>
          </a:prstGeom>
        </p:spPr>
      </p:pic>
      <p:pic>
        <p:nvPicPr>
          <p:cNvPr id="117" name="グラフィックス 470">
            <a:extLst>
              <a:ext uri="{FF2B5EF4-FFF2-40B4-BE49-F238E27FC236}">
                <a16:creationId xmlns:a16="http://schemas.microsoft.com/office/drawing/2014/main" id="{58F3860B-6AFA-4D61-93AB-5E2014E8B0DF}"/>
              </a:ext>
            </a:extLst>
          </p:cNvPr>
          <p:cNvPicPr>
            <a:picLocks noChangeAspect="1"/>
          </p:cNvPicPr>
          <p:nvPr/>
        </p:nvPicPr>
        <p:blipFill>
          <a:blip r:embed="rId7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7"/>
              </a:ext>
            </a:extLst>
          </a:blip>
          <a:stretch>
            <a:fillRect/>
          </a:stretch>
        </p:blipFill>
        <p:spPr>
          <a:xfrm>
            <a:off x="5514583" y="3797041"/>
            <a:ext cx="240000" cy="240000"/>
          </a:xfrm>
          <a:prstGeom prst="rect">
            <a:avLst/>
          </a:prstGeom>
        </p:spPr>
      </p:pic>
      <p:sp>
        <p:nvSpPr>
          <p:cNvPr id="118" name="テキスト ボックス 471">
            <a:extLst>
              <a:ext uri="{FF2B5EF4-FFF2-40B4-BE49-F238E27FC236}">
                <a16:creationId xmlns:a16="http://schemas.microsoft.com/office/drawing/2014/main" id="{547FCCE0-7A86-44E1-AF90-BB48A11F5D59}"/>
              </a:ext>
            </a:extLst>
          </p:cNvPr>
          <p:cNvSpPr txBox="1"/>
          <p:nvPr/>
        </p:nvSpPr>
        <p:spPr>
          <a:xfrm>
            <a:off x="5869959" y="3732378"/>
            <a:ext cx="609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Bot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Services</a:t>
            </a:r>
            <a:endParaRPr kumimoji="0" lang="ja-JP" altLang="en-US" sz="800" b="0" i="0" u="none" strike="noStrike" kern="1200" cap="none" spc="0" normalizeH="0" baseline="0" noProof="0">
              <a:ln>
                <a:noFill/>
              </a:ln>
              <a:solidFill>
                <a:srgbClr val="1A1A1A">
                  <a:lumMod val="75000"/>
                  <a:lumOff val="25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Yu Gothic UI" panose="020B0500000000000000" pitchFamily="50" charset="-128"/>
              <a:cs typeface="Segoe UI" panose="020B0502040204020203" pitchFamily="34" charset="0"/>
            </a:endParaRPr>
          </a:p>
        </p:txBody>
      </p:sp>
      <p:pic>
        <p:nvPicPr>
          <p:cNvPr id="119" name="グラフィックス 472">
            <a:extLst>
              <a:ext uri="{FF2B5EF4-FFF2-40B4-BE49-F238E27FC236}">
                <a16:creationId xmlns:a16="http://schemas.microsoft.com/office/drawing/2014/main" id="{45BA40CE-B98D-4810-A816-C711CFCA1503}"/>
              </a:ext>
            </a:extLst>
          </p:cNvPr>
          <p:cNvPicPr>
            <a:picLocks noChangeAspect="1"/>
          </p:cNvPicPr>
          <p:nvPr/>
        </p:nvPicPr>
        <p:blipFill>
          <a:blip r:embed="rId7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6830192" y="2773903"/>
            <a:ext cx="240000" cy="240000"/>
          </a:xfrm>
          <a:prstGeom prst="rect">
            <a:avLst/>
          </a:prstGeom>
        </p:spPr>
      </p:pic>
      <p:sp>
        <p:nvSpPr>
          <p:cNvPr id="120" name="正方形/長方形 473">
            <a:extLst>
              <a:ext uri="{FF2B5EF4-FFF2-40B4-BE49-F238E27FC236}">
                <a16:creationId xmlns:a16="http://schemas.microsoft.com/office/drawing/2014/main" id="{B9ACAAB9-7B92-424C-87DD-34C54E0B7D50}"/>
              </a:ext>
            </a:extLst>
          </p:cNvPr>
          <p:cNvSpPr/>
          <p:nvPr/>
        </p:nvSpPr>
        <p:spPr>
          <a:xfrm>
            <a:off x="7183923" y="2721548"/>
            <a:ext cx="694421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SQL Data</a:t>
            </a:r>
          </a:p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Warehouse</a:t>
            </a:r>
          </a:p>
        </p:txBody>
      </p:sp>
      <p:pic>
        <p:nvPicPr>
          <p:cNvPr id="121" name="グラフィックス 474">
            <a:extLst>
              <a:ext uri="{FF2B5EF4-FFF2-40B4-BE49-F238E27FC236}">
                <a16:creationId xmlns:a16="http://schemas.microsoft.com/office/drawing/2014/main" id="{06169A78-B336-4965-8D97-4B5EBBC4CA1B}"/>
              </a:ext>
            </a:extLst>
          </p:cNvPr>
          <p:cNvPicPr>
            <a:picLocks noChangeAspect="1"/>
          </p:cNvPicPr>
          <p:nvPr/>
        </p:nvPicPr>
        <p:blipFill>
          <a:blip r:embed="rId8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1"/>
              </a:ext>
            </a:extLst>
          </a:blip>
          <a:stretch>
            <a:fillRect/>
          </a:stretch>
        </p:blipFill>
        <p:spPr>
          <a:xfrm>
            <a:off x="6855463" y="3117465"/>
            <a:ext cx="240000" cy="240000"/>
          </a:xfrm>
          <a:prstGeom prst="rect">
            <a:avLst/>
          </a:prstGeom>
        </p:spPr>
      </p:pic>
      <p:sp>
        <p:nvSpPr>
          <p:cNvPr id="122" name="正方形/長方形 475">
            <a:extLst>
              <a:ext uri="{FF2B5EF4-FFF2-40B4-BE49-F238E27FC236}">
                <a16:creationId xmlns:a16="http://schemas.microsoft.com/office/drawing/2014/main" id="{BE0A6521-26D0-4732-8954-D4C17FADEB41}"/>
              </a:ext>
            </a:extLst>
          </p:cNvPr>
          <p:cNvSpPr/>
          <p:nvPr/>
        </p:nvSpPr>
        <p:spPr>
          <a:xfrm>
            <a:off x="7183921" y="3065111"/>
            <a:ext cx="738923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Azure</a:t>
            </a:r>
          </a:p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Databricks</a:t>
            </a:r>
          </a:p>
        </p:txBody>
      </p:sp>
      <p:pic>
        <p:nvPicPr>
          <p:cNvPr id="123" name="グラフィックス 476">
            <a:extLst>
              <a:ext uri="{FF2B5EF4-FFF2-40B4-BE49-F238E27FC236}">
                <a16:creationId xmlns:a16="http://schemas.microsoft.com/office/drawing/2014/main" id="{99ED2B5B-0390-4950-B74F-AC1903E24E51}"/>
              </a:ext>
            </a:extLst>
          </p:cNvPr>
          <p:cNvPicPr>
            <a:picLocks noChangeAspect="1"/>
          </p:cNvPicPr>
          <p:nvPr/>
        </p:nvPicPr>
        <p:blipFill>
          <a:blip r:embed="rId8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3"/>
              </a:ext>
            </a:extLst>
          </a:blip>
          <a:stretch>
            <a:fillRect/>
          </a:stretch>
        </p:blipFill>
        <p:spPr>
          <a:xfrm>
            <a:off x="6835327" y="3448784"/>
            <a:ext cx="240000" cy="240000"/>
          </a:xfrm>
          <a:prstGeom prst="rect">
            <a:avLst/>
          </a:prstGeom>
        </p:spPr>
      </p:pic>
      <p:sp>
        <p:nvSpPr>
          <p:cNvPr id="124" name="テキスト ボックス 477">
            <a:extLst>
              <a:ext uri="{FF2B5EF4-FFF2-40B4-BE49-F238E27FC236}">
                <a16:creationId xmlns:a16="http://schemas.microsoft.com/office/drawing/2014/main" id="{954C3D69-44B0-4A13-879B-7FF7479D5FF2}"/>
              </a:ext>
            </a:extLst>
          </p:cNvPr>
          <p:cNvSpPr txBox="1"/>
          <p:nvPr/>
        </p:nvSpPr>
        <p:spPr>
          <a:xfrm>
            <a:off x="7183921" y="3384119"/>
            <a:ext cx="751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Apache Spark</a:t>
            </a:r>
            <a:endParaRPr kumimoji="0" lang="ja-JP" altLang="en-US" sz="800" b="0" i="0" u="none" strike="noStrike" kern="1200" cap="none" spc="0" normalizeH="0" baseline="0" noProof="0">
              <a:ln>
                <a:noFill/>
              </a:ln>
              <a:solidFill>
                <a:srgbClr val="1A1A1A">
                  <a:lumMod val="75000"/>
                  <a:lumOff val="25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Yu Gothic UI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125" name="テキスト ボックス 478">
            <a:extLst>
              <a:ext uri="{FF2B5EF4-FFF2-40B4-BE49-F238E27FC236}">
                <a16:creationId xmlns:a16="http://schemas.microsoft.com/office/drawing/2014/main" id="{D6C7A9C4-C921-4F70-B506-A83435044FEB}"/>
              </a:ext>
            </a:extLst>
          </p:cNvPr>
          <p:cNvSpPr txBox="1"/>
          <p:nvPr/>
        </p:nvSpPr>
        <p:spPr>
          <a:xfrm>
            <a:off x="5952251" y="2415914"/>
            <a:ext cx="3016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srgbClr val="002050">
                    <a:lumMod val="7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srgbClr val="002050">
                  <a:lumMod val="75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126" name="グラフィックス 479">
            <a:extLst>
              <a:ext uri="{FF2B5EF4-FFF2-40B4-BE49-F238E27FC236}">
                <a16:creationId xmlns:a16="http://schemas.microsoft.com/office/drawing/2014/main" id="{C0D03E60-4941-410B-92A2-C0381BD014E4}"/>
              </a:ext>
            </a:extLst>
          </p:cNvPr>
          <p:cNvPicPr>
            <a:picLocks noChangeAspect="1"/>
          </p:cNvPicPr>
          <p:nvPr/>
        </p:nvPicPr>
        <p:blipFill>
          <a:blip r:embed="rId6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7"/>
              </a:ext>
            </a:extLst>
          </a:blip>
          <a:stretch>
            <a:fillRect/>
          </a:stretch>
        </p:blipFill>
        <p:spPr>
          <a:xfrm>
            <a:off x="5514583" y="3448784"/>
            <a:ext cx="240000" cy="240000"/>
          </a:xfrm>
          <a:prstGeom prst="rect">
            <a:avLst/>
          </a:prstGeom>
        </p:spPr>
      </p:pic>
      <p:pic>
        <p:nvPicPr>
          <p:cNvPr id="127" name="グラフィックス 19">
            <a:extLst>
              <a:ext uri="{FF2B5EF4-FFF2-40B4-BE49-F238E27FC236}">
                <a16:creationId xmlns:a16="http://schemas.microsoft.com/office/drawing/2014/main" id="{954E0F5F-9B54-4553-A862-7FD9D29F0B0A}"/>
              </a:ext>
            </a:extLst>
          </p:cNvPr>
          <p:cNvPicPr>
            <a:picLocks noChangeAspect="1"/>
          </p:cNvPicPr>
          <p:nvPr/>
        </p:nvPicPr>
        <p:blipFill>
          <a:blip r:embed="rId8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5"/>
              </a:ext>
            </a:extLst>
          </a:blip>
          <a:stretch>
            <a:fillRect/>
          </a:stretch>
        </p:blipFill>
        <p:spPr>
          <a:xfrm>
            <a:off x="5514583" y="4132173"/>
            <a:ext cx="240000" cy="240000"/>
          </a:xfrm>
          <a:prstGeom prst="rect">
            <a:avLst/>
          </a:prstGeom>
        </p:spPr>
      </p:pic>
      <p:sp>
        <p:nvSpPr>
          <p:cNvPr id="128" name="正方形/長方形 480">
            <a:extLst>
              <a:ext uri="{FF2B5EF4-FFF2-40B4-BE49-F238E27FC236}">
                <a16:creationId xmlns:a16="http://schemas.microsoft.com/office/drawing/2014/main" id="{BA0A5FAB-5295-4EE7-8D3B-024DBFF6823C}"/>
              </a:ext>
            </a:extLst>
          </p:cNvPr>
          <p:cNvSpPr/>
          <p:nvPr/>
        </p:nvSpPr>
        <p:spPr>
          <a:xfrm>
            <a:off x="5869959" y="3065111"/>
            <a:ext cx="951712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Machine</a:t>
            </a:r>
          </a:p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Learning Studio</a:t>
            </a:r>
          </a:p>
        </p:txBody>
      </p:sp>
      <p:sp>
        <p:nvSpPr>
          <p:cNvPr id="129" name="正方形/長方形 481">
            <a:extLst>
              <a:ext uri="{FF2B5EF4-FFF2-40B4-BE49-F238E27FC236}">
                <a16:creationId xmlns:a16="http://schemas.microsoft.com/office/drawing/2014/main" id="{2E176985-AD56-45B6-9ABD-737C56C27F4E}"/>
              </a:ext>
            </a:extLst>
          </p:cNvPr>
          <p:cNvSpPr/>
          <p:nvPr/>
        </p:nvSpPr>
        <p:spPr>
          <a:xfrm>
            <a:off x="5869959" y="3396431"/>
            <a:ext cx="1019540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Machine</a:t>
            </a:r>
          </a:p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Learning Service</a:t>
            </a:r>
          </a:p>
        </p:txBody>
      </p:sp>
      <p:sp>
        <p:nvSpPr>
          <p:cNvPr id="130" name="テキスト ボックス 482">
            <a:extLst>
              <a:ext uri="{FF2B5EF4-FFF2-40B4-BE49-F238E27FC236}">
                <a16:creationId xmlns:a16="http://schemas.microsoft.com/office/drawing/2014/main" id="{7D74894B-960E-4834-B6CD-6CAA67EAE9CB}"/>
              </a:ext>
            </a:extLst>
          </p:cNvPr>
          <p:cNvSpPr txBox="1"/>
          <p:nvPr/>
        </p:nvSpPr>
        <p:spPr>
          <a:xfrm>
            <a:off x="5869960" y="4067510"/>
            <a:ext cx="751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Azure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Search</a:t>
            </a:r>
            <a:endParaRPr kumimoji="0" lang="ja-JP" altLang="en-US" sz="800" b="0" i="0" u="none" strike="noStrike" kern="1200" cap="none" spc="0" normalizeH="0" baseline="0" noProof="0">
              <a:ln>
                <a:noFill/>
              </a:ln>
              <a:solidFill>
                <a:srgbClr val="1A1A1A">
                  <a:lumMod val="75000"/>
                  <a:lumOff val="25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Yu Gothic UI" panose="020B0500000000000000" pitchFamily="50" charset="-128"/>
              <a:cs typeface="Segoe UI" panose="020B0502040204020203" pitchFamily="34" charset="0"/>
            </a:endParaRPr>
          </a:p>
        </p:txBody>
      </p:sp>
      <p:pic>
        <p:nvPicPr>
          <p:cNvPr id="131" name="グラフィックス 24">
            <a:extLst>
              <a:ext uri="{FF2B5EF4-FFF2-40B4-BE49-F238E27FC236}">
                <a16:creationId xmlns:a16="http://schemas.microsoft.com/office/drawing/2014/main" id="{69B9C1AE-DE77-4A4E-9CD5-A75AA698C6DD}"/>
              </a:ext>
            </a:extLst>
          </p:cNvPr>
          <p:cNvPicPr>
            <a:picLocks noChangeAspect="1"/>
          </p:cNvPicPr>
          <p:nvPr/>
        </p:nvPicPr>
        <p:blipFill>
          <a:blip r:embed="rId8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7"/>
              </a:ext>
            </a:extLst>
          </a:blip>
          <a:stretch>
            <a:fillRect/>
          </a:stretch>
        </p:blipFill>
        <p:spPr>
          <a:xfrm>
            <a:off x="6855876" y="4132173"/>
            <a:ext cx="240000" cy="240000"/>
          </a:xfrm>
          <a:prstGeom prst="rect">
            <a:avLst/>
          </a:prstGeom>
        </p:spPr>
      </p:pic>
      <p:sp>
        <p:nvSpPr>
          <p:cNvPr id="132" name="テキスト ボックス 483">
            <a:extLst>
              <a:ext uri="{FF2B5EF4-FFF2-40B4-BE49-F238E27FC236}">
                <a16:creationId xmlns:a16="http://schemas.microsoft.com/office/drawing/2014/main" id="{4EBFF35B-43C0-4004-A362-6C37FFE1396C}"/>
              </a:ext>
            </a:extLst>
          </p:cNvPr>
          <p:cNvSpPr txBox="1"/>
          <p:nvPr/>
        </p:nvSpPr>
        <p:spPr>
          <a:xfrm>
            <a:off x="7045255" y="2418343"/>
            <a:ext cx="6864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00" b="0" i="0" u="none" strike="noStrike" kern="1200" cap="none" spc="0" normalizeH="0" baseline="0" noProof="0">
                <a:ln>
                  <a:noFill/>
                </a:ln>
                <a:solidFill>
                  <a:srgbClr val="002050">
                    <a:lumMod val="7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Analytics</a:t>
            </a:r>
            <a:endParaRPr kumimoji="1" lang="ja-JP" altLang="en-US" sz="1000" b="0" i="0" u="none" strike="noStrike" kern="1200" cap="none" spc="0" normalizeH="0" baseline="0" noProof="0">
              <a:ln>
                <a:noFill/>
              </a:ln>
              <a:solidFill>
                <a:srgbClr val="002050">
                  <a:lumMod val="75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133" name="テキスト ボックス 484">
            <a:extLst>
              <a:ext uri="{FF2B5EF4-FFF2-40B4-BE49-F238E27FC236}">
                <a16:creationId xmlns:a16="http://schemas.microsoft.com/office/drawing/2014/main" id="{6803DCC0-9B80-4A54-AF39-85ADA8A4BF04}"/>
              </a:ext>
            </a:extLst>
          </p:cNvPr>
          <p:cNvSpPr txBox="1"/>
          <p:nvPr/>
        </p:nvSpPr>
        <p:spPr>
          <a:xfrm>
            <a:off x="7183923" y="4067510"/>
            <a:ext cx="867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Data Lake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Storage Gen2</a:t>
            </a:r>
            <a:endParaRPr kumimoji="0" lang="ja-JP" altLang="en-US" sz="800" b="0" i="0" u="none" strike="noStrike" kern="1200" cap="none" spc="0" normalizeH="0" baseline="0" noProof="0">
              <a:ln>
                <a:noFill/>
              </a:ln>
              <a:solidFill>
                <a:srgbClr val="1A1A1A">
                  <a:lumMod val="75000"/>
                  <a:lumOff val="25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Yu Gothic UI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134" name="正方形/長方形 486">
            <a:extLst>
              <a:ext uri="{FF2B5EF4-FFF2-40B4-BE49-F238E27FC236}">
                <a16:creationId xmlns:a16="http://schemas.microsoft.com/office/drawing/2014/main" id="{12D3E7C2-1B44-41F6-8AE1-75156C9D222F}"/>
              </a:ext>
            </a:extLst>
          </p:cNvPr>
          <p:cNvSpPr/>
          <p:nvPr/>
        </p:nvSpPr>
        <p:spPr>
          <a:xfrm>
            <a:off x="4557677" y="2100725"/>
            <a:ext cx="761747" cy="2031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Mobile Apps</a:t>
            </a:r>
          </a:p>
        </p:txBody>
      </p:sp>
      <p:sp>
        <p:nvSpPr>
          <p:cNvPr id="135" name="正方形/長方形 487">
            <a:extLst>
              <a:ext uri="{FF2B5EF4-FFF2-40B4-BE49-F238E27FC236}">
                <a16:creationId xmlns:a16="http://schemas.microsoft.com/office/drawing/2014/main" id="{0C4070B9-7DC4-4558-9C7C-D217CBE99C9F}"/>
              </a:ext>
            </a:extLst>
          </p:cNvPr>
          <p:cNvSpPr/>
          <p:nvPr/>
        </p:nvSpPr>
        <p:spPr>
          <a:xfrm>
            <a:off x="4557676" y="1768078"/>
            <a:ext cx="654346" cy="2031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Web Apps</a:t>
            </a:r>
          </a:p>
        </p:txBody>
      </p:sp>
      <p:sp>
        <p:nvSpPr>
          <p:cNvPr id="136" name="正方形/長方形 488">
            <a:extLst>
              <a:ext uri="{FF2B5EF4-FFF2-40B4-BE49-F238E27FC236}">
                <a16:creationId xmlns:a16="http://schemas.microsoft.com/office/drawing/2014/main" id="{AC482289-C2FB-40A4-A356-124830105214}"/>
              </a:ext>
            </a:extLst>
          </p:cNvPr>
          <p:cNvSpPr/>
          <p:nvPr/>
        </p:nvSpPr>
        <p:spPr>
          <a:xfrm>
            <a:off x="5869961" y="1768078"/>
            <a:ext cx="688009" cy="2031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Logic Apps</a:t>
            </a:r>
          </a:p>
        </p:txBody>
      </p:sp>
      <p:sp>
        <p:nvSpPr>
          <p:cNvPr id="137" name="正方形/長方形 489">
            <a:extLst>
              <a:ext uri="{FF2B5EF4-FFF2-40B4-BE49-F238E27FC236}">
                <a16:creationId xmlns:a16="http://schemas.microsoft.com/office/drawing/2014/main" id="{F13997F6-B9E3-457B-A918-1D8E006BD5B5}"/>
              </a:ext>
            </a:extLst>
          </p:cNvPr>
          <p:cNvSpPr/>
          <p:nvPr/>
        </p:nvSpPr>
        <p:spPr>
          <a:xfrm>
            <a:off x="7186971" y="1768076"/>
            <a:ext cx="708388" cy="2031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API Apps</a:t>
            </a:r>
          </a:p>
        </p:txBody>
      </p:sp>
      <p:sp>
        <p:nvSpPr>
          <p:cNvPr id="138" name="正方形/長方形 490">
            <a:extLst>
              <a:ext uri="{FF2B5EF4-FFF2-40B4-BE49-F238E27FC236}">
                <a16:creationId xmlns:a16="http://schemas.microsoft.com/office/drawing/2014/main" id="{C0753616-92C6-4C0C-931A-7BF62F999BD0}"/>
              </a:ext>
            </a:extLst>
          </p:cNvPr>
          <p:cNvSpPr/>
          <p:nvPr/>
        </p:nvSpPr>
        <p:spPr>
          <a:xfrm>
            <a:off x="5869960" y="2045323"/>
            <a:ext cx="721672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Notification</a:t>
            </a:r>
          </a:p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Hubs</a:t>
            </a:r>
          </a:p>
        </p:txBody>
      </p:sp>
      <p:pic>
        <p:nvPicPr>
          <p:cNvPr id="139" name="グラフィックス 491">
            <a:extLst>
              <a:ext uri="{FF2B5EF4-FFF2-40B4-BE49-F238E27FC236}">
                <a16:creationId xmlns:a16="http://schemas.microsoft.com/office/drawing/2014/main" id="{F6E37C2E-DFF7-4E04-A583-C0042C870DF2}"/>
              </a:ext>
            </a:extLst>
          </p:cNvPr>
          <p:cNvPicPr>
            <a:picLocks noChangeAspect="1"/>
          </p:cNvPicPr>
          <p:nvPr/>
        </p:nvPicPr>
        <p:blipFill>
          <a:blip r:embed="rId3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514583" y="1765031"/>
            <a:ext cx="240000" cy="240000"/>
          </a:xfrm>
          <a:prstGeom prst="rect">
            <a:avLst/>
          </a:prstGeom>
        </p:spPr>
      </p:pic>
      <p:pic>
        <p:nvPicPr>
          <p:cNvPr id="140" name="グラフィックス 492">
            <a:extLst>
              <a:ext uri="{FF2B5EF4-FFF2-40B4-BE49-F238E27FC236}">
                <a16:creationId xmlns:a16="http://schemas.microsoft.com/office/drawing/2014/main" id="{769579FE-DEE1-4DB2-929C-0D5E87F35CBD}"/>
              </a:ext>
            </a:extLst>
          </p:cNvPr>
          <p:cNvPicPr>
            <a:picLocks noChangeAspect="1"/>
          </p:cNvPicPr>
          <p:nvPr/>
        </p:nvPicPr>
        <p:blipFill>
          <a:blip r:embed="rId8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9"/>
              </a:ext>
            </a:extLst>
          </a:blip>
          <a:stretch>
            <a:fillRect/>
          </a:stretch>
        </p:blipFill>
        <p:spPr>
          <a:xfrm>
            <a:off x="4216525" y="1765031"/>
            <a:ext cx="240000" cy="240000"/>
          </a:xfrm>
          <a:prstGeom prst="rect">
            <a:avLst/>
          </a:prstGeom>
        </p:spPr>
      </p:pic>
      <p:pic>
        <p:nvPicPr>
          <p:cNvPr id="141" name="グラフィックス 493">
            <a:extLst>
              <a:ext uri="{FF2B5EF4-FFF2-40B4-BE49-F238E27FC236}">
                <a16:creationId xmlns:a16="http://schemas.microsoft.com/office/drawing/2014/main" id="{8E25C7CD-9C24-492B-8CBB-5D3A13506283}"/>
              </a:ext>
            </a:extLst>
          </p:cNvPr>
          <p:cNvPicPr>
            <a:picLocks noChangeAspect="1"/>
          </p:cNvPicPr>
          <p:nvPr/>
        </p:nvPicPr>
        <p:blipFill>
          <a:blip r:embed="rId9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1"/>
              </a:ext>
            </a:extLst>
          </a:blip>
          <a:stretch>
            <a:fillRect/>
          </a:stretch>
        </p:blipFill>
        <p:spPr>
          <a:xfrm>
            <a:off x="5514583" y="2097677"/>
            <a:ext cx="240000" cy="240000"/>
          </a:xfrm>
          <a:prstGeom prst="rect">
            <a:avLst/>
          </a:prstGeom>
        </p:spPr>
      </p:pic>
      <p:pic>
        <p:nvPicPr>
          <p:cNvPr id="142" name="グラフィックス 494">
            <a:extLst>
              <a:ext uri="{FF2B5EF4-FFF2-40B4-BE49-F238E27FC236}">
                <a16:creationId xmlns:a16="http://schemas.microsoft.com/office/drawing/2014/main" id="{47B28571-59B0-4541-977F-F944925AF20E}"/>
              </a:ext>
            </a:extLst>
          </p:cNvPr>
          <p:cNvPicPr>
            <a:picLocks noChangeAspect="1"/>
          </p:cNvPicPr>
          <p:nvPr/>
        </p:nvPicPr>
        <p:blipFill>
          <a:blip r:embed="rId9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3"/>
              </a:ext>
            </a:extLst>
          </a:blip>
          <a:stretch>
            <a:fillRect/>
          </a:stretch>
        </p:blipFill>
        <p:spPr>
          <a:xfrm>
            <a:off x="4216525" y="2097677"/>
            <a:ext cx="240000" cy="240000"/>
          </a:xfrm>
          <a:prstGeom prst="rect">
            <a:avLst/>
          </a:prstGeom>
        </p:spPr>
      </p:pic>
      <p:sp>
        <p:nvSpPr>
          <p:cNvPr id="143" name="正方形/長方形 496">
            <a:extLst>
              <a:ext uri="{FF2B5EF4-FFF2-40B4-BE49-F238E27FC236}">
                <a16:creationId xmlns:a16="http://schemas.microsoft.com/office/drawing/2014/main" id="{0649BAE6-2B6B-45AF-A221-8E95479CCEE9}"/>
              </a:ext>
            </a:extLst>
          </p:cNvPr>
          <p:cNvSpPr/>
          <p:nvPr/>
        </p:nvSpPr>
        <p:spPr>
          <a:xfrm>
            <a:off x="7183921" y="2045323"/>
            <a:ext cx="522900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 err="1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SignalR</a:t>
            </a:r>
            <a:endParaRPr kumimoji="0" lang="en-US" altLang="ja-JP" sz="800" b="0" i="0" u="none" strike="noStrike" kern="0" cap="none" spc="0" normalizeH="0" baseline="0" noProof="0">
              <a:ln>
                <a:noFill/>
              </a:ln>
              <a:solidFill>
                <a:srgbClr val="1A1A1A">
                  <a:lumMod val="75000"/>
                  <a:lumOff val="25000"/>
                </a:srgbClr>
              </a:solidFill>
              <a:effectLst/>
              <a:uLnTx/>
              <a:uFillTx/>
              <a:latin typeface="Segoe UI" panose="020B0502040204020203" pitchFamily="34" charset="0"/>
              <a:ea typeface="Yu Gothic UI" panose="020B0500000000000000" pitchFamily="50" charset="-128"/>
              <a:cs typeface="Segoe UI" panose="020B0502040204020203" pitchFamily="34" charset="0"/>
            </a:endParaRPr>
          </a:p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Service</a:t>
            </a:r>
          </a:p>
        </p:txBody>
      </p:sp>
      <p:pic>
        <p:nvPicPr>
          <p:cNvPr id="144" name="グラフィックス 497">
            <a:extLst>
              <a:ext uri="{FF2B5EF4-FFF2-40B4-BE49-F238E27FC236}">
                <a16:creationId xmlns:a16="http://schemas.microsoft.com/office/drawing/2014/main" id="{1B9038CA-3EF9-4E7E-8059-C69D86BE6896}"/>
              </a:ext>
            </a:extLst>
          </p:cNvPr>
          <p:cNvPicPr>
            <a:picLocks noChangeAspect="1"/>
          </p:cNvPicPr>
          <p:nvPr/>
        </p:nvPicPr>
        <p:blipFill>
          <a:blip r:embed="rId9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5"/>
              </a:ext>
            </a:extLst>
          </a:blip>
          <a:stretch>
            <a:fillRect/>
          </a:stretch>
        </p:blipFill>
        <p:spPr>
          <a:xfrm>
            <a:off x="6852139" y="1764483"/>
            <a:ext cx="241100" cy="241100"/>
          </a:xfrm>
          <a:prstGeom prst="rect">
            <a:avLst/>
          </a:prstGeom>
        </p:spPr>
      </p:pic>
      <p:sp>
        <p:nvSpPr>
          <p:cNvPr id="145" name="正方形/長方形 498">
            <a:extLst>
              <a:ext uri="{FF2B5EF4-FFF2-40B4-BE49-F238E27FC236}">
                <a16:creationId xmlns:a16="http://schemas.microsoft.com/office/drawing/2014/main" id="{50C98D27-51E1-4A6C-9C03-6BEAB534C4BD}"/>
              </a:ext>
            </a:extLst>
          </p:cNvPr>
          <p:cNvSpPr/>
          <p:nvPr/>
        </p:nvSpPr>
        <p:spPr>
          <a:xfrm>
            <a:off x="8494038" y="2045323"/>
            <a:ext cx="753052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Application</a:t>
            </a:r>
          </a:p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Insights</a:t>
            </a:r>
          </a:p>
        </p:txBody>
      </p:sp>
      <p:sp>
        <p:nvSpPr>
          <p:cNvPr id="146" name="正方形/長方形 499">
            <a:extLst>
              <a:ext uri="{FF2B5EF4-FFF2-40B4-BE49-F238E27FC236}">
                <a16:creationId xmlns:a16="http://schemas.microsoft.com/office/drawing/2014/main" id="{A523B18C-0820-4586-9B3B-93AE721FA972}"/>
              </a:ext>
            </a:extLst>
          </p:cNvPr>
          <p:cNvSpPr/>
          <p:nvPr/>
        </p:nvSpPr>
        <p:spPr>
          <a:xfrm>
            <a:off x="9809769" y="1712676"/>
            <a:ext cx="685375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Lab</a:t>
            </a:r>
          </a:p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Services</a:t>
            </a:r>
          </a:p>
        </p:txBody>
      </p:sp>
      <p:sp>
        <p:nvSpPr>
          <p:cNvPr id="147" name="正方形/長方形 500">
            <a:extLst>
              <a:ext uri="{FF2B5EF4-FFF2-40B4-BE49-F238E27FC236}">
                <a16:creationId xmlns:a16="http://schemas.microsoft.com/office/drawing/2014/main" id="{7BA2D130-9124-4732-914C-F8CE0E89B74D}"/>
              </a:ext>
            </a:extLst>
          </p:cNvPr>
          <p:cNvSpPr/>
          <p:nvPr/>
        </p:nvSpPr>
        <p:spPr>
          <a:xfrm>
            <a:off x="8494038" y="1768078"/>
            <a:ext cx="827471" cy="2031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Azure DevOps</a:t>
            </a:r>
          </a:p>
        </p:txBody>
      </p:sp>
      <p:sp>
        <p:nvSpPr>
          <p:cNvPr id="148" name="正方形/長方形 501">
            <a:extLst>
              <a:ext uri="{FF2B5EF4-FFF2-40B4-BE49-F238E27FC236}">
                <a16:creationId xmlns:a16="http://schemas.microsoft.com/office/drawing/2014/main" id="{ADBEAEA9-8D6A-4104-9218-AEA075EAB158}"/>
              </a:ext>
            </a:extLst>
          </p:cNvPr>
          <p:cNvSpPr/>
          <p:nvPr/>
        </p:nvSpPr>
        <p:spPr>
          <a:xfrm>
            <a:off x="9801740" y="2100725"/>
            <a:ext cx="370614" cy="2031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SDK</a:t>
            </a:r>
          </a:p>
        </p:txBody>
      </p:sp>
      <p:pic>
        <p:nvPicPr>
          <p:cNvPr id="149" name="グラフィックス 502">
            <a:extLst>
              <a:ext uri="{FF2B5EF4-FFF2-40B4-BE49-F238E27FC236}">
                <a16:creationId xmlns:a16="http://schemas.microsoft.com/office/drawing/2014/main" id="{6F75EEA7-AE29-414B-B075-C8C7B48FAA78}"/>
              </a:ext>
            </a:extLst>
          </p:cNvPr>
          <p:cNvPicPr>
            <a:picLocks noChangeAspect="1"/>
          </p:cNvPicPr>
          <p:nvPr/>
        </p:nvPicPr>
        <p:blipFill>
          <a:blip r:embed="rId9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7"/>
              </a:ext>
            </a:extLst>
          </a:blip>
          <a:stretch>
            <a:fillRect/>
          </a:stretch>
        </p:blipFill>
        <p:spPr>
          <a:xfrm>
            <a:off x="8151445" y="1765031"/>
            <a:ext cx="240000" cy="240000"/>
          </a:xfrm>
          <a:prstGeom prst="rect">
            <a:avLst/>
          </a:prstGeom>
        </p:spPr>
      </p:pic>
      <p:pic>
        <p:nvPicPr>
          <p:cNvPr id="150" name="グラフィックス 503">
            <a:extLst>
              <a:ext uri="{FF2B5EF4-FFF2-40B4-BE49-F238E27FC236}">
                <a16:creationId xmlns:a16="http://schemas.microsoft.com/office/drawing/2014/main" id="{29BF56FE-5643-492E-AA96-B3C77C913005}"/>
              </a:ext>
            </a:extLst>
          </p:cNvPr>
          <p:cNvPicPr>
            <a:picLocks noChangeAspect="1"/>
          </p:cNvPicPr>
          <p:nvPr/>
        </p:nvPicPr>
        <p:blipFill>
          <a:blip r:embed="rId9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9"/>
              </a:ext>
            </a:extLst>
          </a:blip>
          <a:stretch>
            <a:fillRect/>
          </a:stretch>
        </p:blipFill>
        <p:spPr>
          <a:xfrm>
            <a:off x="9469111" y="2097677"/>
            <a:ext cx="240000" cy="240000"/>
          </a:xfrm>
          <a:prstGeom prst="rect">
            <a:avLst/>
          </a:prstGeom>
        </p:spPr>
      </p:pic>
      <p:sp>
        <p:nvSpPr>
          <p:cNvPr id="151" name="正方形/長方形 506">
            <a:extLst>
              <a:ext uri="{FF2B5EF4-FFF2-40B4-BE49-F238E27FC236}">
                <a16:creationId xmlns:a16="http://schemas.microsoft.com/office/drawing/2014/main" id="{70A0AEDB-5A0A-48A1-809C-BA9FDFE5B65D}"/>
              </a:ext>
            </a:extLst>
          </p:cNvPr>
          <p:cNvSpPr/>
          <p:nvPr/>
        </p:nvSpPr>
        <p:spPr>
          <a:xfrm>
            <a:off x="8494038" y="2721548"/>
            <a:ext cx="607859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SQL</a:t>
            </a:r>
          </a:p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Database</a:t>
            </a:r>
          </a:p>
        </p:txBody>
      </p:sp>
      <p:sp>
        <p:nvSpPr>
          <p:cNvPr id="152" name="正方形/長方形 507">
            <a:extLst>
              <a:ext uri="{FF2B5EF4-FFF2-40B4-BE49-F238E27FC236}">
                <a16:creationId xmlns:a16="http://schemas.microsoft.com/office/drawing/2014/main" id="{E4E3B233-FDB9-47C4-92E3-1C5FECE42DAF}"/>
              </a:ext>
            </a:extLst>
          </p:cNvPr>
          <p:cNvSpPr/>
          <p:nvPr/>
        </p:nvSpPr>
        <p:spPr>
          <a:xfrm>
            <a:off x="9815862" y="3489833"/>
            <a:ext cx="758541" cy="2031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Data Factory</a:t>
            </a:r>
          </a:p>
        </p:txBody>
      </p:sp>
      <p:sp>
        <p:nvSpPr>
          <p:cNvPr id="153" name="正方形/長方形 508">
            <a:extLst>
              <a:ext uri="{FF2B5EF4-FFF2-40B4-BE49-F238E27FC236}">
                <a16:creationId xmlns:a16="http://schemas.microsoft.com/office/drawing/2014/main" id="{2715B1D0-4714-4F40-B8AB-5BCDC52A75FA}"/>
              </a:ext>
            </a:extLst>
          </p:cNvPr>
          <p:cNvSpPr/>
          <p:nvPr/>
        </p:nvSpPr>
        <p:spPr>
          <a:xfrm>
            <a:off x="8494038" y="3065111"/>
            <a:ext cx="764953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Database for</a:t>
            </a:r>
          </a:p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MySQL</a:t>
            </a:r>
          </a:p>
        </p:txBody>
      </p:sp>
      <p:pic>
        <p:nvPicPr>
          <p:cNvPr id="154" name="グラフィックス 510">
            <a:extLst>
              <a:ext uri="{FF2B5EF4-FFF2-40B4-BE49-F238E27FC236}">
                <a16:creationId xmlns:a16="http://schemas.microsoft.com/office/drawing/2014/main" id="{2AEB8299-4610-4DC7-BE70-2B364A9980C6}"/>
              </a:ext>
            </a:extLst>
          </p:cNvPr>
          <p:cNvPicPr>
            <a:picLocks noChangeAspect="1"/>
          </p:cNvPicPr>
          <p:nvPr/>
        </p:nvPicPr>
        <p:blipFill>
          <a:blip r:embed="rId10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1"/>
              </a:ext>
            </a:extLst>
          </a:blip>
          <a:stretch>
            <a:fillRect/>
          </a:stretch>
        </p:blipFill>
        <p:spPr>
          <a:xfrm>
            <a:off x="8151445" y="2773903"/>
            <a:ext cx="240000" cy="240000"/>
          </a:xfrm>
          <a:prstGeom prst="rect">
            <a:avLst/>
          </a:prstGeom>
        </p:spPr>
      </p:pic>
      <p:pic>
        <p:nvPicPr>
          <p:cNvPr id="155" name="グラフィックス 511">
            <a:extLst>
              <a:ext uri="{FF2B5EF4-FFF2-40B4-BE49-F238E27FC236}">
                <a16:creationId xmlns:a16="http://schemas.microsoft.com/office/drawing/2014/main" id="{43194B0C-F417-4712-995E-97C533E787C3}"/>
              </a:ext>
            </a:extLst>
          </p:cNvPr>
          <p:cNvPicPr>
            <a:picLocks noChangeAspect="1"/>
          </p:cNvPicPr>
          <p:nvPr/>
        </p:nvPicPr>
        <p:blipFill>
          <a:blip r:embed="rId10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3"/>
              </a:ext>
            </a:extLst>
          </a:blip>
          <a:stretch>
            <a:fillRect/>
          </a:stretch>
        </p:blipFill>
        <p:spPr>
          <a:xfrm>
            <a:off x="8151445" y="3117465"/>
            <a:ext cx="240000" cy="240000"/>
          </a:xfrm>
          <a:prstGeom prst="rect">
            <a:avLst/>
          </a:prstGeom>
        </p:spPr>
      </p:pic>
      <p:pic>
        <p:nvPicPr>
          <p:cNvPr id="156" name="グラフィックス 512">
            <a:extLst>
              <a:ext uri="{FF2B5EF4-FFF2-40B4-BE49-F238E27FC236}">
                <a16:creationId xmlns:a16="http://schemas.microsoft.com/office/drawing/2014/main" id="{ACC14915-AD69-417F-B25A-DAD1F44C4A14}"/>
              </a:ext>
            </a:extLst>
          </p:cNvPr>
          <p:cNvPicPr>
            <a:picLocks noChangeAspect="1"/>
          </p:cNvPicPr>
          <p:nvPr/>
        </p:nvPicPr>
        <p:blipFill>
          <a:blip r:embed="rId10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5"/>
              </a:ext>
            </a:extLst>
          </a:blip>
          <a:stretch>
            <a:fillRect/>
          </a:stretch>
        </p:blipFill>
        <p:spPr>
          <a:xfrm>
            <a:off x="8151445" y="3448784"/>
            <a:ext cx="240000" cy="240000"/>
          </a:xfrm>
          <a:prstGeom prst="rect">
            <a:avLst/>
          </a:prstGeom>
        </p:spPr>
      </p:pic>
      <p:pic>
        <p:nvPicPr>
          <p:cNvPr id="157" name="グラフィックス 513">
            <a:extLst>
              <a:ext uri="{FF2B5EF4-FFF2-40B4-BE49-F238E27FC236}">
                <a16:creationId xmlns:a16="http://schemas.microsoft.com/office/drawing/2014/main" id="{0158235C-9C59-45C9-B697-9C30000E2A2F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7"/>
              </a:ext>
            </a:extLst>
          </a:blip>
          <a:stretch>
            <a:fillRect/>
          </a:stretch>
        </p:blipFill>
        <p:spPr>
          <a:xfrm>
            <a:off x="9475240" y="3143223"/>
            <a:ext cx="240000" cy="240000"/>
          </a:xfrm>
          <a:prstGeom prst="rect">
            <a:avLst/>
          </a:prstGeom>
        </p:spPr>
      </p:pic>
      <p:sp>
        <p:nvSpPr>
          <p:cNvPr id="158" name="正方形/長方形 514">
            <a:extLst>
              <a:ext uri="{FF2B5EF4-FFF2-40B4-BE49-F238E27FC236}">
                <a16:creationId xmlns:a16="http://schemas.microsoft.com/office/drawing/2014/main" id="{81C8FE6A-29D4-45B5-9624-3BB5FCAF0958}"/>
              </a:ext>
            </a:extLst>
          </p:cNvPr>
          <p:cNvSpPr/>
          <p:nvPr/>
        </p:nvSpPr>
        <p:spPr>
          <a:xfrm>
            <a:off x="9815860" y="3146270"/>
            <a:ext cx="705642" cy="2031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Cosmos DB</a:t>
            </a:r>
          </a:p>
        </p:txBody>
      </p:sp>
      <p:pic>
        <p:nvPicPr>
          <p:cNvPr id="159" name="グラフィックス 515">
            <a:extLst>
              <a:ext uri="{FF2B5EF4-FFF2-40B4-BE49-F238E27FC236}">
                <a16:creationId xmlns:a16="http://schemas.microsoft.com/office/drawing/2014/main" id="{B67D1F70-8632-41ED-B9E9-117AAF93A9FD}"/>
              </a:ext>
            </a:extLst>
          </p:cNvPr>
          <p:cNvPicPr>
            <a:picLocks noChangeAspect="1"/>
          </p:cNvPicPr>
          <p:nvPr/>
        </p:nvPicPr>
        <p:blipFill>
          <a:blip r:embed="rId10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9"/>
              </a:ext>
            </a:extLst>
          </a:blip>
          <a:stretch>
            <a:fillRect/>
          </a:stretch>
        </p:blipFill>
        <p:spPr>
          <a:xfrm>
            <a:off x="9471561" y="3819084"/>
            <a:ext cx="235105" cy="195921"/>
          </a:xfrm>
          <a:prstGeom prst="rect">
            <a:avLst/>
          </a:prstGeom>
        </p:spPr>
      </p:pic>
      <p:pic>
        <p:nvPicPr>
          <p:cNvPr id="160" name="グラフィックス 516">
            <a:extLst>
              <a:ext uri="{FF2B5EF4-FFF2-40B4-BE49-F238E27FC236}">
                <a16:creationId xmlns:a16="http://schemas.microsoft.com/office/drawing/2014/main" id="{7FD34C96-0E0B-43D8-B8FE-5174AAE42F16}"/>
              </a:ext>
            </a:extLst>
          </p:cNvPr>
          <p:cNvPicPr>
            <a:picLocks noChangeAspect="1"/>
          </p:cNvPicPr>
          <p:nvPr/>
        </p:nvPicPr>
        <p:blipFill>
          <a:blip r:embed="rId11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1"/>
              </a:ext>
            </a:extLst>
          </a:blip>
          <a:stretch>
            <a:fillRect/>
          </a:stretch>
        </p:blipFill>
        <p:spPr>
          <a:xfrm>
            <a:off x="9478339" y="3489885"/>
            <a:ext cx="233807" cy="233807"/>
          </a:xfrm>
          <a:prstGeom prst="rect">
            <a:avLst/>
          </a:prstGeom>
        </p:spPr>
      </p:pic>
      <p:sp>
        <p:nvSpPr>
          <p:cNvPr id="161" name="正方形/長方形 517">
            <a:extLst>
              <a:ext uri="{FF2B5EF4-FFF2-40B4-BE49-F238E27FC236}">
                <a16:creationId xmlns:a16="http://schemas.microsoft.com/office/drawing/2014/main" id="{8E50B1DA-DC72-4CAB-A88C-B79C60228629}"/>
              </a:ext>
            </a:extLst>
          </p:cNvPr>
          <p:cNvSpPr/>
          <p:nvPr/>
        </p:nvSpPr>
        <p:spPr>
          <a:xfrm>
            <a:off x="8494038" y="3396429"/>
            <a:ext cx="764953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Database for</a:t>
            </a:r>
          </a:p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PostgreSQL</a:t>
            </a:r>
          </a:p>
        </p:txBody>
      </p:sp>
      <p:pic>
        <p:nvPicPr>
          <p:cNvPr id="162" name="グラフィックス 34">
            <a:extLst>
              <a:ext uri="{FF2B5EF4-FFF2-40B4-BE49-F238E27FC236}">
                <a16:creationId xmlns:a16="http://schemas.microsoft.com/office/drawing/2014/main" id="{30A1711F-67A7-466E-A22A-A4DAA9E7D7B9}"/>
              </a:ext>
            </a:extLst>
          </p:cNvPr>
          <p:cNvPicPr>
            <a:picLocks noChangeAspect="1"/>
          </p:cNvPicPr>
          <p:nvPr/>
        </p:nvPicPr>
        <p:blipFill>
          <a:blip r:embed="rId1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3"/>
              </a:ext>
            </a:extLst>
          </a:blip>
          <a:stretch>
            <a:fillRect/>
          </a:stretch>
        </p:blipFill>
        <p:spPr>
          <a:xfrm>
            <a:off x="8181445" y="3797041"/>
            <a:ext cx="180000" cy="240000"/>
          </a:xfrm>
          <a:prstGeom prst="rect">
            <a:avLst/>
          </a:prstGeom>
        </p:spPr>
      </p:pic>
      <p:sp>
        <p:nvSpPr>
          <p:cNvPr id="163" name="正方形/長方形 518">
            <a:extLst>
              <a:ext uri="{FF2B5EF4-FFF2-40B4-BE49-F238E27FC236}">
                <a16:creationId xmlns:a16="http://schemas.microsoft.com/office/drawing/2014/main" id="{4564E732-F5AF-48AE-A721-FD5F6953719A}"/>
              </a:ext>
            </a:extLst>
          </p:cNvPr>
          <p:cNvSpPr/>
          <p:nvPr/>
        </p:nvSpPr>
        <p:spPr>
          <a:xfrm>
            <a:off x="8494038" y="3744687"/>
            <a:ext cx="764953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Database for</a:t>
            </a:r>
          </a:p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MariaDB</a:t>
            </a:r>
          </a:p>
        </p:txBody>
      </p:sp>
      <p:pic>
        <p:nvPicPr>
          <p:cNvPr id="164" name="グラフィックス 36">
            <a:extLst>
              <a:ext uri="{FF2B5EF4-FFF2-40B4-BE49-F238E27FC236}">
                <a16:creationId xmlns:a16="http://schemas.microsoft.com/office/drawing/2014/main" id="{2593EF4A-AD5A-41FD-B888-07588280E218}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5"/>
              </a:ext>
            </a:extLst>
          </a:blip>
          <a:stretch>
            <a:fillRect/>
          </a:stretch>
        </p:blipFill>
        <p:spPr>
          <a:xfrm>
            <a:off x="8151445" y="4132173"/>
            <a:ext cx="240000" cy="240000"/>
          </a:xfrm>
          <a:prstGeom prst="rect">
            <a:avLst/>
          </a:prstGeom>
        </p:spPr>
      </p:pic>
      <p:sp>
        <p:nvSpPr>
          <p:cNvPr id="165" name="正方形/長方形 521">
            <a:extLst>
              <a:ext uri="{FF2B5EF4-FFF2-40B4-BE49-F238E27FC236}">
                <a16:creationId xmlns:a16="http://schemas.microsoft.com/office/drawing/2014/main" id="{6956B923-BDF5-4FAD-810D-46499C4E6DF0}"/>
              </a:ext>
            </a:extLst>
          </p:cNvPr>
          <p:cNvSpPr/>
          <p:nvPr/>
        </p:nvSpPr>
        <p:spPr>
          <a:xfrm>
            <a:off x="8494038" y="4079819"/>
            <a:ext cx="978153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Database</a:t>
            </a:r>
          </a:p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Migration Service</a:t>
            </a:r>
          </a:p>
        </p:txBody>
      </p:sp>
      <p:sp>
        <p:nvSpPr>
          <p:cNvPr id="166" name="正方形/長方形 522">
            <a:extLst>
              <a:ext uri="{FF2B5EF4-FFF2-40B4-BE49-F238E27FC236}">
                <a16:creationId xmlns:a16="http://schemas.microsoft.com/office/drawing/2014/main" id="{7B860FBF-072A-4D33-AA85-77C7B1F77281}"/>
              </a:ext>
            </a:extLst>
          </p:cNvPr>
          <p:cNvSpPr/>
          <p:nvPr/>
        </p:nvSpPr>
        <p:spPr>
          <a:xfrm>
            <a:off x="9809731" y="3744687"/>
            <a:ext cx="747320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Azure Cache</a:t>
            </a:r>
          </a:p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for Redis</a:t>
            </a:r>
          </a:p>
        </p:txBody>
      </p:sp>
      <p:sp>
        <p:nvSpPr>
          <p:cNvPr id="167" name="正方形/長方形 523">
            <a:extLst>
              <a:ext uri="{FF2B5EF4-FFF2-40B4-BE49-F238E27FC236}">
                <a16:creationId xmlns:a16="http://schemas.microsoft.com/office/drawing/2014/main" id="{7BFC5AD2-B7B9-4A73-A49D-B5E5F2C7D9FD}"/>
              </a:ext>
            </a:extLst>
          </p:cNvPr>
          <p:cNvSpPr/>
          <p:nvPr/>
        </p:nvSpPr>
        <p:spPr>
          <a:xfrm>
            <a:off x="11123848" y="1768078"/>
            <a:ext cx="609462" cy="2031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Azure AD</a:t>
            </a:r>
          </a:p>
        </p:txBody>
      </p:sp>
      <p:sp>
        <p:nvSpPr>
          <p:cNvPr id="168" name="正方形/長方形 524">
            <a:extLst>
              <a:ext uri="{FF2B5EF4-FFF2-40B4-BE49-F238E27FC236}">
                <a16:creationId xmlns:a16="http://schemas.microsoft.com/office/drawing/2014/main" id="{3483C8A8-0570-432E-AF08-91DE943FC9FB}"/>
              </a:ext>
            </a:extLst>
          </p:cNvPr>
          <p:cNvSpPr/>
          <p:nvPr/>
        </p:nvSpPr>
        <p:spPr>
          <a:xfrm>
            <a:off x="11123849" y="3120513"/>
            <a:ext cx="611065" cy="2031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Key Vault</a:t>
            </a:r>
          </a:p>
        </p:txBody>
      </p:sp>
      <p:sp>
        <p:nvSpPr>
          <p:cNvPr id="169" name="正方形/長方形 525">
            <a:extLst>
              <a:ext uri="{FF2B5EF4-FFF2-40B4-BE49-F238E27FC236}">
                <a16:creationId xmlns:a16="http://schemas.microsoft.com/office/drawing/2014/main" id="{D2474227-FC99-4014-87D6-5BDF86FACA0E}"/>
              </a:ext>
            </a:extLst>
          </p:cNvPr>
          <p:cNvSpPr/>
          <p:nvPr/>
        </p:nvSpPr>
        <p:spPr>
          <a:xfrm>
            <a:off x="11123849" y="1365689"/>
            <a:ext cx="572593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Security </a:t>
            </a:r>
          </a:p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Center</a:t>
            </a:r>
          </a:p>
        </p:txBody>
      </p:sp>
      <p:pic>
        <p:nvPicPr>
          <p:cNvPr id="170" name="グラフィックス 526">
            <a:extLst>
              <a:ext uri="{FF2B5EF4-FFF2-40B4-BE49-F238E27FC236}">
                <a16:creationId xmlns:a16="http://schemas.microsoft.com/office/drawing/2014/main" id="{19BD8B67-9D30-4187-8CB5-50BEB7249806}"/>
              </a:ext>
            </a:extLst>
          </p:cNvPr>
          <p:cNvPicPr>
            <a:picLocks noChangeAspect="1"/>
          </p:cNvPicPr>
          <p:nvPr/>
        </p:nvPicPr>
        <p:blipFill>
          <a:blip r:embed="rId11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10799761" y="1414185"/>
            <a:ext cx="240000" cy="240000"/>
          </a:xfrm>
          <a:prstGeom prst="rect">
            <a:avLst/>
          </a:prstGeom>
        </p:spPr>
      </p:pic>
      <p:pic>
        <p:nvPicPr>
          <p:cNvPr id="171" name="グラフィックス 527">
            <a:extLst>
              <a:ext uri="{FF2B5EF4-FFF2-40B4-BE49-F238E27FC236}">
                <a16:creationId xmlns:a16="http://schemas.microsoft.com/office/drawing/2014/main" id="{442CF016-CBFD-4D0B-BCD0-D47989030464}"/>
              </a:ext>
            </a:extLst>
          </p:cNvPr>
          <p:cNvPicPr>
            <a:picLocks noChangeAspect="1"/>
          </p:cNvPicPr>
          <p:nvPr/>
        </p:nvPicPr>
        <p:blipFill>
          <a:blip r:embed="rId11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10799761" y="1765031"/>
            <a:ext cx="240000" cy="240000"/>
          </a:xfrm>
          <a:prstGeom prst="rect">
            <a:avLst/>
          </a:prstGeom>
        </p:spPr>
      </p:pic>
      <p:pic>
        <p:nvPicPr>
          <p:cNvPr id="172" name="グラフィックス 528">
            <a:extLst>
              <a:ext uri="{FF2B5EF4-FFF2-40B4-BE49-F238E27FC236}">
                <a16:creationId xmlns:a16="http://schemas.microsoft.com/office/drawing/2014/main" id="{5E6D7606-5FE2-4F5E-8C97-C2AE1FB1A7C6}"/>
              </a:ext>
            </a:extLst>
          </p:cNvPr>
          <p:cNvPicPr>
            <a:picLocks noChangeAspect="1"/>
          </p:cNvPicPr>
          <p:nvPr/>
        </p:nvPicPr>
        <p:blipFill>
          <a:blip r:embed="rId12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1"/>
              </a:ext>
            </a:extLst>
          </a:blip>
          <a:stretch>
            <a:fillRect/>
          </a:stretch>
        </p:blipFill>
        <p:spPr>
          <a:xfrm>
            <a:off x="10799761" y="2773903"/>
            <a:ext cx="240000" cy="240000"/>
          </a:xfrm>
          <a:prstGeom prst="rect">
            <a:avLst/>
          </a:prstGeom>
        </p:spPr>
      </p:pic>
      <p:sp>
        <p:nvSpPr>
          <p:cNvPr id="173" name="正方形/長方形 529">
            <a:extLst>
              <a:ext uri="{FF2B5EF4-FFF2-40B4-BE49-F238E27FC236}">
                <a16:creationId xmlns:a16="http://schemas.microsoft.com/office/drawing/2014/main" id="{F6E1373E-6217-4AD4-B54E-D7CD0492AE00}"/>
              </a:ext>
            </a:extLst>
          </p:cNvPr>
          <p:cNvSpPr/>
          <p:nvPr/>
        </p:nvSpPr>
        <p:spPr>
          <a:xfrm>
            <a:off x="11123848" y="2721548"/>
            <a:ext cx="654346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DDoS</a:t>
            </a:r>
          </a:p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Protection</a:t>
            </a:r>
          </a:p>
        </p:txBody>
      </p:sp>
      <p:pic>
        <p:nvPicPr>
          <p:cNvPr id="174" name="グラフィックス 530">
            <a:extLst>
              <a:ext uri="{FF2B5EF4-FFF2-40B4-BE49-F238E27FC236}">
                <a16:creationId xmlns:a16="http://schemas.microsoft.com/office/drawing/2014/main" id="{91B00AC6-5B71-49F5-8754-96AC19AB4EA6}"/>
              </a:ext>
            </a:extLst>
          </p:cNvPr>
          <p:cNvPicPr>
            <a:picLocks noChangeAspect="1"/>
          </p:cNvPicPr>
          <p:nvPr/>
        </p:nvPicPr>
        <p:blipFill>
          <a:blip r:embed="rId12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3"/>
              </a:ext>
            </a:extLst>
          </a:blip>
          <a:stretch>
            <a:fillRect/>
          </a:stretch>
        </p:blipFill>
        <p:spPr>
          <a:xfrm>
            <a:off x="10799761" y="3117465"/>
            <a:ext cx="240000" cy="240000"/>
          </a:xfrm>
          <a:prstGeom prst="rect">
            <a:avLst/>
          </a:prstGeom>
        </p:spPr>
      </p:pic>
      <p:pic>
        <p:nvPicPr>
          <p:cNvPr id="175" name="グラフィックス 531">
            <a:extLst>
              <a:ext uri="{FF2B5EF4-FFF2-40B4-BE49-F238E27FC236}">
                <a16:creationId xmlns:a16="http://schemas.microsoft.com/office/drawing/2014/main" id="{38A32B25-4965-44C3-BA91-B082050EABE5}"/>
              </a:ext>
            </a:extLst>
          </p:cNvPr>
          <p:cNvPicPr>
            <a:picLocks noChangeAspect="1"/>
          </p:cNvPicPr>
          <p:nvPr/>
        </p:nvPicPr>
        <p:blipFill>
          <a:blip r:embed="rId12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5"/>
              </a:ext>
            </a:extLst>
          </a:blip>
          <a:stretch>
            <a:fillRect/>
          </a:stretch>
        </p:blipFill>
        <p:spPr>
          <a:xfrm>
            <a:off x="10799761" y="3448784"/>
            <a:ext cx="240000" cy="240000"/>
          </a:xfrm>
          <a:prstGeom prst="rect">
            <a:avLst/>
          </a:prstGeom>
        </p:spPr>
      </p:pic>
      <p:sp>
        <p:nvSpPr>
          <p:cNvPr id="176" name="正方形/長方形 532">
            <a:extLst>
              <a:ext uri="{FF2B5EF4-FFF2-40B4-BE49-F238E27FC236}">
                <a16:creationId xmlns:a16="http://schemas.microsoft.com/office/drawing/2014/main" id="{84F711B7-F211-436B-9398-25E1AB8D0A8E}"/>
              </a:ext>
            </a:extLst>
          </p:cNvPr>
          <p:cNvSpPr/>
          <p:nvPr/>
        </p:nvSpPr>
        <p:spPr>
          <a:xfrm>
            <a:off x="11123849" y="3396429"/>
            <a:ext cx="853119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Multi-Factor</a:t>
            </a:r>
          </a:p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Authentication</a:t>
            </a:r>
          </a:p>
        </p:txBody>
      </p:sp>
      <p:pic>
        <p:nvPicPr>
          <p:cNvPr id="177" name="グラフィックス 533">
            <a:extLst>
              <a:ext uri="{FF2B5EF4-FFF2-40B4-BE49-F238E27FC236}">
                <a16:creationId xmlns:a16="http://schemas.microsoft.com/office/drawing/2014/main" id="{3A98A8F6-873C-4DDE-B76A-1E2B2D883152}"/>
              </a:ext>
            </a:extLst>
          </p:cNvPr>
          <p:cNvPicPr>
            <a:picLocks noChangeAspect="1"/>
          </p:cNvPicPr>
          <p:nvPr/>
        </p:nvPicPr>
        <p:blipFill>
          <a:blip r:embed="rId11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7"/>
              </a:ext>
            </a:extLst>
          </a:blip>
          <a:stretch>
            <a:fillRect/>
          </a:stretch>
        </p:blipFill>
        <p:spPr>
          <a:xfrm>
            <a:off x="10799761" y="3797041"/>
            <a:ext cx="240000" cy="240000"/>
          </a:xfrm>
          <a:prstGeom prst="rect">
            <a:avLst/>
          </a:prstGeom>
        </p:spPr>
      </p:pic>
      <p:sp>
        <p:nvSpPr>
          <p:cNvPr id="178" name="正方形/長方形 534">
            <a:extLst>
              <a:ext uri="{FF2B5EF4-FFF2-40B4-BE49-F238E27FC236}">
                <a16:creationId xmlns:a16="http://schemas.microsoft.com/office/drawing/2014/main" id="{A75445F8-F458-43C4-9CCE-03AA890A589A}"/>
              </a:ext>
            </a:extLst>
          </p:cNvPr>
          <p:cNvSpPr/>
          <p:nvPr/>
        </p:nvSpPr>
        <p:spPr>
          <a:xfrm>
            <a:off x="11123849" y="3800089"/>
            <a:ext cx="649537" cy="2031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Azure ATP</a:t>
            </a:r>
          </a:p>
        </p:txBody>
      </p:sp>
      <p:pic>
        <p:nvPicPr>
          <p:cNvPr id="179" name="グラフィックス 535">
            <a:extLst>
              <a:ext uri="{FF2B5EF4-FFF2-40B4-BE49-F238E27FC236}">
                <a16:creationId xmlns:a16="http://schemas.microsoft.com/office/drawing/2014/main" id="{BA482D81-022D-40EE-9E60-08FFFA9011A6}"/>
              </a:ext>
            </a:extLst>
          </p:cNvPr>
          <p:cNvPicPr>
            <a:picLocks noChangeAspect="1"/>
          </p:cNvPicPr>
          <p:nvPr/>
        </p:nvPicPr>
        <p:blipFill>
          <a:blip r:embed="rId11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10799761" y="2097677"/>
            <a:ext cx="240000" cy="240000"/>
          </a:xfrm>
          <a:prstGeom prst="rect">
            <a:avLst/>
          </a:prstGeom>
        </p:spPr>
      </p:pic>
      <p:pic>
        <p:nvPicPr>
          <p:cNvPr id="180" name="グラフィックス 536">
            <a:extLst>
              <a:ext uri="{FF2B5EF4-FFF2-40B4-BE49-F238E27FC236}">
                <a16:creationId xmlns:a16="http://schemas.microsoft.com/office/drawing/2014/main" id="{8CEDDA51-0806-4B76-8ED8-A036CFE4681B}"/>
              </a:ext>
            </a:extLst>
          </p:cNvPr>
          <p:cNvPicPr>
            <a:picLocks noChangeAspect="1"/>
          </p:cNvPicPr>
          <p:nvPr/>
        </p:nvPicPr>
        <p:blipFill>
          <a:blip r:embed="rId11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9"/>
              </a:ext>
            </a:extLst>
          </a:blip>
          <a:stretch>
            <a:fillRect/>
          </a:stretch>
        </p:blipFill>
        <p:spPr>
          <a:xfrm>
            <a:off x="10799761" y="2432045"/>
            <a:ext cx="240000" cy="240000"/>
          </a:xfrm>
          <a:prstGeom prst="rect">
            <a:avLst/>
          </a:prstGeom>
        </p:spPr>
      </p:pic>
      <p:sp>
        <p:nvSpPr>
          <p:cNvPr id="181" name="正方形/長方形 537">
            <a:extLst>
              <a:ext uri="{FF2B5EF4-FFF2-40B4-BE49-F238E27FC236}">
                <a16:creationId xmlns:a16="http://schemas.microsoft.com/office/drawing/2014/main" id="{288926F0-39E2-46B5-8778-FB48A5FC592B}"/>
              </a:ext>
            </a:extLst>
          </p:cNvPr>
          <p:cNvSpPr/>
          <p:nvPr/>
        </p:nvSpPr>
        <p:spPr>
          <a:xfrm>
            <a:off x="11123849" y="2054556"/>
            <a:ext cx="808235" cy="295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Azure AD for</a:t>
            </a:r>
          </a:p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667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Domain Services</a:t>
            </a:r>
          </a:p>
        </p:txBody>
      </p:sp>
      <p:sp>
        <p:nvSpPr>
          <p:cNvPr id="182" name="正方形/長方形 538">
            <a:extLst>
              <a:ext uri="{FF2B5EF4-FFF2-40B4-BE49-F238E27FC236}">
                <a16:creationId xmlns:a16="http://schemas.microsoft.com/office/drawing/2014/main" id="{8D5A77BE-DEC5-4D5A-92DB-DF798814FFB8}"/>
              </a:ext>
            </a:extLst>
          </p:cNvPr>
          <p:cNvSpPr/>
          <p:nvPr/>
        </p:nvSpPr>
        <p:spPr>
          <a:xfrm>
            <a:off x="11123848" y="2385760"/>
            <a:ext cx="609462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Azure AD</a:t>
            </a:r>
          </a:p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B2C</a:t>
            </a:r>
          </a:p>
        </p:txBody>
      </p:sp>
      <p:pic>
        <p:nvPicPr>
          <p:cNvPr id="183" name="グラフィックス 69">
            <a:extLst>
              <a:ext uri="{FF2B5EF4-FFF2-40B4-BE49-F238E27FC236}">
                <a16:creationId xmlns:a16="http://schemas.microsoft.com/office/drawing/2014/main" id="{FFF9A9A9-9A0F-4D6A-9191-84BFD3E694F2}"/>
              </a:ext>
            </a:extLst>
          </p:cNvPr>
          <p:cNvPicPr>
            <a:picLocks noChangeAspect="1"/>
          </p:cNvPicPr>
          <p:nvPr/>
        </p:nvPicPr>
        <p:blipFill>
          <a:blip r:embed="rId12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7"/>
              </a:ext>
            </a:extLst>
          </a:blip>
          <a:stretch>
            <a:fillRect/>
          </a:stretch>
        </p:blipFill>
        <p:spPr>
          <a:xfrm>
            <a:off x="297284" y="4132173"/>
            <a:ext cx="240000" cy="240000"/>
          </a:xfrm>
          <a:prstGeom prst="rect">
            <a:avLst/>
          </a:prstGeom>
        </p:spPr>
      </p:pic>
      <p:sp>
        <p:nvSpPr>
          <p:cNvPr id="184" name="正方形/長方形 539">
            <a:extLst>
              <a:ext uri="{FF2B5EF4-FFF2-40B4-BE49-F238E27FC236}">
                <a16:creationId xmlns:a16="http://schemas.microsoft.com/office/drawing/2014/main" id="{C174A84A-3402-469F-A819-3236FC365DC7}"/>
              </a:ext>
            </a:extLst>
          </p:cNvPr>
          <p:cNvSpPr/>
          <p:nvPr/>
        </p:nvSpPr>
        <p:spPr>
          <a:xfrm>
            <a:off x="612850" y="4079819"/>
            <a:ext cx="787395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Cost </a:t>
            </a:r>
          </a:p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Management</a:t>
            </a:r>
          </a:p>
        </p:txBody>
      </p:sp>
      <p:pic>
        <p:nvPicPr>
          <p:cNvPr id="185" name="グラフィックス 73">
            <a:extLst>
              <a:ext uri="{FF2B5EF4-FFF2-40B4-BE49-F238E27FC236}">
                <a16:creationId xmlns:a16="http://schemas.microsoft.com/office/drawing/2014/main" id="{985C0708-0B09-490B-81EE-A0E20C33C279}"/>
              </a:ext>
            </a:extLst>
          </p:cNvPr>
          <p:cNvPicPr>
            <a:picLocks noChangeAspect="1"/>
          </p:cNvPicPr>
          <p:nvPr/>
        </p:nvPicPr>
        <p:blipFill>
          <a:blip r:embed="rId12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9"/>
              </a:ext>
            </a:extLst>
          </a:blip>
          <a:stretch>
            <a:fillRect/>
          </a:stretch>
        </p:blipFill>
        <p:spPr>
          <a:xfrm>
            <a:off x="10799761" y="4132173"/>
            <a:ext cx="240000" cy="240000"/>
          </a:xfrm>
          <a:prstGeom prst="rect">
            <a:avLst/>
          </a:prstGeom>
        </p:spPr>
      </p:pic>
      <p:pic>
        <p:nvPicPr>
          <p:cNvPr id="186" name="グラフィックス 76">
            <a:extLst>
              <a:ext uri="{FF2B5EF4-FFF2-40B4-BE49-F238E27FC236}">
                <a16:creationId xmlns:a16="http://schemas.microsoft.com/office/drawing/2014/main" id="{C3F441FB-91AB-4127-9DD8-0336245CA3FF}"/>
              </a:ext>
            </a:extLst>
          </p:cNvPr>
          <p:cNvPicPr>
            <a:picLocks noChangeAspect="1"/>
          </p:cNvPicPr>
          <p:nvPr/>
        </p:nvPicPr>
        <p:blipFill>
          <a:blip r:embed="rId13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1"/>
              </a:ext>
            </a:extLst>
          </a:blip>
          <a:stretch>
            <a:fillRect/>
          </a:stretch>
        </p:blipFill>
        <p:spPr>
          <a:xfrm>
            <a:off x="1577619" y="4132173"/>
            <a:ext cx="240000" cy="240000"/>
          </a:xfrm>
          <a:prstGeom prst="rect">
            <a:avLst/>
          </a:prstGeom>
        </p:spPr>
      </p:pic>
      <p:sp>
        <p:nvSpPr>
          <p:cNvPr id="187" name="正方形/長方形 540">
            <a:extLst>
              <a:ext uri="{FF2B5EF4-FFF2-40B4-BE49-F238E27FC236}">
                <a16:creationId xmlns:a16="http://schemas.microsoft.com/office/drawing/2014/main" id="{8EFCD667-5709-46B1-82DE-6789DF1EE75C}"/>
              </a:ext>
            </a:extLst>
          </p:cNvPr>
          <p:cNvSpPr/>
          <p:nvPr/>
        </p:nvSpPr>
        <p:spPr>
          <a:xfrm>
            <a:off x="1932037" y="4135221"/>
            <a:ext cx="811441" cy="20313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Video Indexer</a:t>
            </a:r>
          </a:p>
        </p:txBody>
      </p:sp>
      <p:pic>
        <p:nvPicPr>
          <p:cNvPr id="188" name="グラフィックス 82">
            <a:extLst>
              <a:ext uri="{FF2B5EF4-FFF2-40B4-BE49-F238E27FC236}">
                <a16:creationId xmlns:a16="http://schemas.microsoft.com/office/drawing/2014/main" id="{73B59658-3541-40AF-AB5C-FE0C76931BB3}"/>
              </a:ext>
            </a:extLst>
          </p:cNvPr>
          <p:cNvPicPr>
            <a:picLocks noChangeAspect="1"/>
          </p:cNvPicPr>
          <p:nvPr/>
        </p:nvPicPr>
        <p:blipFill>
          <a:blip r:embed="rId13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3"/>
              </a:ext>
            </a:extLst>
          </a:blip>
          <a:stretch>
            <a:fillRect/>
          </a:stretch>
        </p:blipFill>
        <p:spPr>
          <a:xfrm>
            <a:off x="2891749" y="3797041"/>
            <a:ext cx="240000" cy="240000"/>
          </a:xfrm>
          <a:prstGeom prst="rect">
            <a:avLst/>
          </a:prstGeom>
        </p:spPr>
      </p:pic>
      <p:sp>
        <p:nvSpPr>
          <p:cNvPr id="189" name="正方形/長方形 541">
            <a:extLst>
              <a:ext uri="{FF2B5EF4-FFF2-40B4-BE49-F238E27FC236}">
                <a16:creationId xmlns:a16="http://schemas.microsoft.com/office/drawing/2014/main" id="{FA93B625-311F-4B1F-AC31-FCC61261580A}"/>
              </a:ext>
            </a:extLst>
          </p:cNvPr>
          <p:cNvSpPr/>
          <p:nvPr/>
        </p:nvSpPr>
        <p:spPr>
          <a:xfrm>
            <a:off x="3238844" y="3744687"/>
            <a:ext cx="654346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Content </a:t>
            </a:r>
          </a:p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Protection</a:t>
            </a:r>
          </a:p>
        </p:txBody>
      </p:sp>
      <p:sp>
        <p:nvSpPr>
          <p:cNvPr id="190" name="Rectangle 86">
            <a:extLst>
              <a:ext uri="{FF2B5EF4-FFF2-40B4-BE49-F238E27FC236}">
                <a16:creationId xmlns:a16="http://schemas.microsoft.com/office/drawing/2014/main" id="{211A38C0-F53D-4BF0-A374-AF04672BCF3E}"/>
              </a:ext>
            </a:extLst>
          </p:cNvPr>
          <p:cNvSpPr/>
          <p:nvPr/>
        </p:nvSpPr>
        <p:spPr bwMode="auto">
          <a:xfrm>
            <a:off x="180975" y="4784167"/>
            <a:ext cx="11817552" cy="984816"/>
          </a:xfrm>
          <a:prstGeom prst="rect">
            <a:avLst/>
          </a:prstGeom>
          <a:noFill/>
          <a:ln w="38100" cap="flat" cmpd="sng" algn="ctr">
            <a:solidFill>
              <a:srgbClr val="92D050">
                <a:alpha val="8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42807" tIns="72835" rIns="142807" bIns="1142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Segoe UI" panose="020B0502040204020203" pitchFamily="34" charset="0"/>
              <a:ea typeface="Yu Gothic UI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191" name="Rectangle 70">
            <a:extLst>
              <a:ext uri="{FF2B5EF4-FFF2-40B4-BE49-F238E27FC236}">
                <a16:creationId xmlns:a16="http://schemas.microsoft.com/office/drawing/2014/main" id="{C0CF88A5-D664-4BB8-865E-06CA58A95D5D}"/>
              </a:ext>
            </a:extLst>
          </p:cNvPr>
          <p:cNvSpPr/>
          <p:nvPr/>
        </p:nvSpPr>
        <p:spPr bwMode="auto">
          <a:xfrm>
            <a:off x="182963" y="1052242"/>
            <a:ext cx="1270471" cy="3683855"/>
          </a:xfrm>
          <a:prstGeom prst="rect">
            <a:avLst/>
          </a:prstGeom>
          <a:noFill/>
          <a:ln w="38100" cap="flat" cmpd="sng" algn="ctr">
            <a:solidFill>
              <a:srgbClr val="7030A0">
                <a:alpha val="6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42807" tIns="114244" rIns="142807" bIns="1142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Segoe UI" panose="020B0502040204020203" pitchFamily="34" charset="0"/>
              <a:ea typeface="Yu Gothic UI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192" name="Rectangle 74">
            <a:extLst>
              <a:ext uri="{FF2B5EF4-FFF2-40B4-BE49-F238E27FC236}">
                <a16:creationId xmlns:a16="http://schemas.microsoft.com/office/drawing/2014/main" id="{93C2F4F3-3CDC-4651-AD8E-F9EE4CC73AA6}"/>
              </a:ext>
            </a:extLst>
          </p:cNvPr>
          <p:cNvSpPr/>
          <p:nvPr/>
        </p:nvSpPr>
        <p:spPr bwMode="auto">
          <a:xfrm>
            <a:off x="10708567" y="1052241"/>
            <a:ext cx="1289960" cy="3683856"/>
          </a:xfrm>
          <a:prstGeom prst="rect">
            <a:avLst/>
          </a:prstGeom>
          <a:noFill/>
          <a:ln w="38100" cap="flat" cmpd="sng" algn="ctr">
            <a:solidFill>
              <a:srgbClr val="7030A0">
                <a:alpha val="6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42807" tIns="114244" rIns="142807" bIns="1142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Segoe UI" panose="020B0502040204020203" pitchFamily="34" charset="0"/>
              <a:ea typeface="Yu Gothic UI" panose="020B05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193" name="Rectangle 77">
            <a:extLst>
              <a:ext uri="{FF2B5EF4-FFF2-40B4-BE49-F238E27FC236}">
                <a16:creationId xmlns:a16="http://schemas.microsoft.com/office/drawing/2014/main" id="{58A7A351-D40D-4013-AF63-43C7B5AE49DE}"/>
              </a:ext>
            </a:extLst>
          </p:cNvPr>
          <p:cNvSpPr/>
          <p:nvPr/>
        </p:nvSpPr>
        <p:spPr bwMode="auto">
          <a:xfrm>
            <a:off x="1500292" y="1055937"/>
            <a:ext cx="9162461" cy="3683856"/>
          </a:xfrm>
          <a:prstGeom prst="rect">
            <a:avLst/>
          </a:prstGeom>
          <a:noFill/>
          <a:ln w="38100" cap="flat" cmpd="sng" algn="ctr">
            <a:solidFill>
              <a:srgbClr val="FFC000">
                <a:alpha val="7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42807" tIns="114244" rIns="142807" bIns="11424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9900"/>
              </a:solidFill>
              <a:effectLst/>
              <a:uLnTx/>
              <a:uFillTx/>
              <a:latin typeface="Segoe UI" panose="020B0502040204020203" pitchFamily="34" charset="0"/>
              <a:ea typeface="Yu Gothic UI" panose="020B0500000000000000" pitchFamily="50" charset="-128"/>
              <a:cs typeface="Segoe UI" panose="020B0502040204020203" pitchFamily="34" charset="0"/>
            </a:endParaRPr>
          </a:p>
        </p:txBody>
      </p:sp>
      <p:pic>
        <p:nvPicPr>
          <p:cNvPr id="194" name="グラフィックス 5">
            <a:extLst>
              <a:ext uri="{FF2B5EF4-FFF2-40B4-BE49-F238E27FC236}">
                <a16:creationId xmlns:a16="http://schemas.microsoft.com/office/drawing/2014/main" id="{5B952D2C-8244-4F60-B762-9AAF6E4C403C}"/>
              </a:ext>
            </a:extLst>
          </p:cNvPr>
          <p:cNvPicPr>
            <a:picLocks noChangeAspect="1"/>
          </p:cNvPicPr>
          <p:nvPr/>
        </p:nvPicPr>
        <p:blipFill>
          <a:blip r:embed="rId13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5"/>
              </a:ext>
            </a:extLst>
          </a:blip>
          <a:stretch>
            <a:fillRect/>
          </a:stretch>
        </p:blipFill>
        <p:spPr>
          <a:xfrm>
            <a:off x="2892360" y="1771668"/>
            <a:ext cx="240000" cy="240000"/>
          </a:xfrm>
          <a:prstGeom prst="rect">
            <a:avLst/>
          </a:prstGeom>
        </p:spPr>
      </p:pic>
      <p:sp>
        <p:nvSpPr>
          <p:cNvPr id="195" name="正方形/長方形 208">
            <a:extLst>
              <a:ext uri="{FF2B5EF4-FFF2-40B4-BE49-F238E27FC236}">
                <a16:creationId xmlns:a16="http://schemas.microsoft.com/office/drawing/2014/main" id="{AD3B5F1E-FE08-4272-9F2A-5BD83FD183AA}"/>
              </a:ext>
            </a:extLst>
          </p:cNvPr>
          <p:cNvSpPr/>
          <p:nvPr/>
        </p:nvSpPr>
        <p:spPr>
          <a:xfrm>
            <a:off x="3238844" y="1721607"/>
            <a:ext cx="692818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Kubernetes</a:t>
            </a:r>
          </a:p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Service</a:t>
            </a:r>
          </a:p>
        </p:txBody>
      </p:sp>
      <p:pic>
        <p:nvPicPr>
          <p:cNvPr id="196" name="グラフィックス 209">
            <a:extLst>
              <a:ext uri="{FF2B5EF4-FFF2-40B4-BE49-F238E27FC236}">
                <a16:creationId xmlns:a16="http://schemas.microsoft.com/office/drawing/2014/main" id="{A983F188-9A79-4E33-BE18-A7C8404738E4}"/>
              </a:ext>
            </a:extLst>
          </p:cNvPr>
          <p:cNvPicPr>
            <a:picLocks noChangeAspect="1"/>
          </p:cNvPicPr>
          <p:nvPr/>
        </p:nvPicPr>
        <p:blipFill rotWithShape="1">
          <a:blip r:embed="rId13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7"/>
              </a:ext>
            </a:extLst>
          </a:blip>
          <a:srcRect l="20505" t="18528" r="18528" b="14030"/>
          <a:stretch/>
        </p:blipFill>
        <p:spPr>
          <a:xfrm>
            <a:off x="6874336" y="2091972"/>
            <a:ext cx="216957" cy="240000"/>
          </a:xfrm>
          <a:prstGeom prst="rect">
            <a:avLst/>
          </a:prstGeom>
        </p:spPr>
      </p:pic>
      <p:pic>
        <p:nvPicPr>
          <p:cNvPr id="197" name="グラフィックス 8">
            <a:extLst>
              <a:ext uri="{FF2B5EF4-FFF2-40B4-BE49-F238E27FC236}">
                <a16:creationId xmlns:a16="http://schemas.microsoft.com/office/drawing/2014/main" id="{7BFDC786-73F2-4971-8628-FBC6194A9775}"/>
              </a:ext>
            </a:extLst>
          </p:cNvPr>
          <p:cNvPicPr>
            <a:picLocks noChangeAspect="1"/>
          </p:cNvPicPr>
          <p:nvPr/>
        </p:nvPicPr>
        <p:blipFill>
          <a:blip r:embed="rId13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9"/>
              </a:ext>
            </a:extLst>
          </a:blip>
          <a:stretch>
            <a:fillRect/>
          </a:stretch>
        </p:blipFill>
        <p:spPr>
          <a:xfrm>
            <a:off x="9463119" y="1766724"/>
            <a:ext cx="240000" cy="240000"/>
          </a:xfrm>
          <a:prstGeom prst="rect">
            <a:avLst/>
          </a:prstGeom>
        </p:spPr>
      </p:pic>
      <p:pic>
        <p:nvPicPr>
          <p:cNvPr id="198" name="グラフィックス 15">
            <a:extLst>
              <a:ext uri="{FF2B5EF4-FFF2-40B4-BE49-F238E27FC236}">
                <a16:creationId xmlns:a16="http://schemas.microsoft.com/office/drawing/2014/main" id="{20D84C96-DF6C-4FB5-A680-185E31C37ACE}"/>
              </a:ext>
            </a:extLst>
          </p:cNvPr>
          <p:cNvPicPr>
            <a:picLocks noChangeAspect="1"/>
          </p:cNvPicPr>
          <p:nvPr/>
        </p:nvPicPr>
        <p:blipFill>
          <a:blip r:embed="rId14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1"/>
              </a:ext>
            </a:extLst>
          </a:blip>
          <a:stretch>
            <a:fillRect/>
          </a:stretch>
        </p:blipFill>
        <p:spPr>
          <a:xfrm>
            <a:off x="8168468" y="2065717"/>
            <a:ext cx="240000" cy="240000"/>
          </a:xfrm>
          <a:prstGeom prst="rect">
            <a:avLst/>
          </a:prstGeom>
        </p:spPr>
      </p:pic>
      <p:pic>
        <p:nvPicPr>
          <p:cNvPr id="199" name="グラフィックス 202">
            <a:extLst>
              <a:ext uri="{FF2B5EF4-FFF2-40B4-BE49-F238E27FC236}">
                <a16:creationId xmlns:a16="http://schemas.microsoft.com/office/drawing/2014/main" id="{C4AE9DA6-3523-4D60-91DB-560AB5436F03}"/>
              </a:ext>
            </a:extLst>
          </p:cNvPr>
          <p:cNvPicPr>
            <a:picLocks noChangeAspect="1"/>
          </p:cNvPicPr>
          <p:nvPr/>
        </p:nvPicPr>
        <p:blipFill>
          <a:blip r:embed="rId78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9"/>
              </a:ext>
            </a:extLst>
          </a:blip>
          <a:stretch>
            <a:fillRect/>
          </a:stretch>
        </p:blipFill>
        <p:spPr>
          <a:xfrm>
            <a:off x="9478489" y="2795311"/>
            <a:ext cx="240000" cy="240000"/>
          </a:xfrm>
          <a:prstGeom prst="rect">
            <a:avLst/>
          </a:prstGeom>
        </p:spPr>
      </p:pic>
      <p:sp>
        <p:nvSpPr>
          <p:cNvPr id="200" name="正方形/長方形 204">
            <a:extLst>
              <a:ext uri="{FF2B5EF4-FFF2-40B4-BE49-F238E27FC236}">
                <a16:creationId xmlns:a16="http://schemas.microsoft.com/office/drawing/2014/main" id="{77B0C1A2-8E16-4979-9066-23B4BED0B011}"/>
              </a:ext>
            </a:extLst>
          </p:cNvPr>
          <p:cNvSpPr/>
          <p:nvPr/>
        </p:nvSpPr>
        <p:spPr>
          <a:xfrm>
            <a:off x="9816623" y="2729363"/>
            <a:ext cx="694421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SQL Data</a:t>
            </a:r>
          </a:p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Warehouse</a:t>
            </a:r>
          </a:p>
        </p:txBody>
      </p:sp>
      <p:pic>
        <p:nvPicPr>
          <p:cNvPr id="201" name="図 6">
            <a:extLst>
              <a:ext uri="{FF2B5EF4-FFF2-40B4-BE49-F238E27FC236}">
                <a16:creationId xmlns:a16="http://schemas.microsoft.com/office/drawing/2014/main" id="{13332700-BE8E-4FFB-B715-D1E82F11563A}"/>
              </a:ext>
            </a:extLst>
          </p:cNvPr>
          <p:cNvPicPr>
            <a:picLocks noChangeAspect="1"/>
          </p:cNvPicPr>
          <p:nvPr/>
        </p:nvPicPr>
        <p:blipFill>
          <a:blip r:embed="rId14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5901" y="4145655"/>
            <a:ext cx="252000" cy="218204"/>
          </a:xfrm>
          <a:prstGeom prst="rect">
            <a:avLst/>
          </a:prstGeom>
        </p:spPr>
      </p:pic>
      <p:sp>
        <p:nvSpPr>
          <p:cNvPr id="202" name="正方形/長方形 206">
            <a:extLst>
              <a:ext uri="{FF2B5EF4-FFF2-40B4-BE49-F238E27FC236}">
                <a16:creationId xmlns:a16="http://schemas.microsoft.com/office/drawing/2014/main" id="{F89F0384-A2EC-4B32-908C-F926724B2A6E}"/>
              </a:ext>
            </a:extLst>
          </p:cNvPr>
          <p:cNvSpPr/>
          <p:nvPr/>
        </p:nvSpPr>
        <p:spPr>
          <a:xfrm>
            <a:off x="9809731" y="4087392"/>
            <a:ext cx="537327" cy="31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Table</a:t>
            </a:r>
          </a:p>
          <a:p>
            <a:pPr marL="0" marR="0" lvl="0" indent="0" algn="l" defTabSz="727924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800" b="0" i="0" u="none" strike="noStrike" kern="0" cap="none" spc="0" normalizeH="0" baseline="0" noProof="0">
                <a:ln>
                  <a:noFill/>
                </a:ln>
                <a:solidFill>
                  <a:srgbClr val="1A1A1A">
                    <a:lumMod val="75000"/>
                    <a:lumOff val="2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Yu Gothic UI" panose="020B0500000000000000" pitchFamily="50" charset="-128"/>
                <a:cs typeface="Segoe UI" panose="020B0502040204020203" pitchFamily="34" charset="0"/>
              </a:rPr>
              <a:t>Storage</a:t>
            </a:r>
          </a:p>
        </p:txBody>
      </p:sp>
      <p:sp>
        <p:nvSpPr>
          <p:cNvPr id="203" name="Title 3">
            <a:extLst>
              <a:ext uri="{FF2B5EF4-FFF2-40B4-BE49-F238E27FC236}">
                <a16:creationId xmlns:a16="http://schemas.microsoft.com/office/drawing/2014/main" id="{1DA1EA2E-40E4-41FC-9621-B9DE33A5FEAF}"/>
              </a:ext>
            </a:extLst>
          </p:cNvPr>
          <p:cNvSpPr txBox="1">
            <a:spLocks/>
          </p:cNvSpPr>
          <p:nvPr/>
        </p:nvSpPr>
        <p:spPr>
          <a:xfrm>
            <a:off x="193460" y="220892"/>
            <a:ext cx="11018520" cy="553998"/>
          </a:xfrm>
          <a:prstGeom prst="rect">
            <a:avLst/>
          </a:prstGeom>
        </p:spPr>
        <p:txBody>
          <a:bodyPr/>
          <a:lstStyle>
            <a:lvl1pPr algn="l" defTabSz="93256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1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56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200" b="0" i="0" u="none" strike="noStrike" kern="1200" cap="none" spc="-50" normalizeH="0" baseline="0" noProof="0" dirty="0">
                <a:ln w="3175">
                  <a:noFill/>
                </a:ln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</a:rPr>
              <a:t>What is Azure?</a:t>
            </a:r>
          </a:p>
        </p:txBody>
      </p:sp>
      <p:pic>
        <p:nvPicPr>
          <p:cNvPr id="204" name="グラフィックス 3">
            <a:extLst>
              <a:ext uri="{FF2B5EF4-FFF2-40B4-BE49-F238E27FC236}">
                <a16:creationId xmlns:a16="http://schemas.microsoft.com/office/drawing/2014/main" id="{A253F3A2-701D-47C1-B6AC-9366DAF240D2}"/>
              </a:ext>
            </a:extLst>
          </p:cNvPr>
          <p:cNvPicPr>
            <a:picLocks noChangeAspect="1"/>
          </p:cNvPicPr>
          <p:nvPr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50457" y="5376652"/>
            <a:ext cx="240000" cy="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17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9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32" grpId="0"/>
      <p:bldP spid="33" grpId="0"/>
      <p:bldP spid="34" grpId="0"/>
      <p:bldP spid="37" grpId="0"/>
      <p:bldP spid="39" grpId="0"/>
      <p:bldP spid="41" grpId="0"/>
      <p:bldP spid="45" grpId="0"/>
      <p:bldP spid="46" grpId="0"/>
      <p:bldP spid="53" grpId="0"/>
      <p:bldP spid="54" grpId="0"/>
      <p:bldP spid="55" grpId="0"/>
      <p:bldP spid="56" grpId="0"/>
      <p:bldP spid="57" grpId="0"/>
      <p:bldP spid="61" grpId="0"/>
      <p:bldP spid="62" grpId="0"/>
      <p:bldP spid="63" grpId="0"/>
      <p:bldP spid="64" grpId="0"/>
      <p:bldP spid="65" grpId="0"/>
      <p:bldP spid="66" grpId="0"/>
      <p:bldP spid="69" grpId="0"/>
      <p:bldP spid="71" grpId="0"/>
      <p:bldP spid="73" grpId="0"/>
      <p:bldP spid="74" grpId="0"/>
      <p:bldP spid="75" grpId="0"/>
      <p:bldP spid="96" grpId="0"/>
      <p:bldP spid="97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11" grpId="0"/>
      <p:bldP spid="115" grpId="0"/>
      <p:bldP spid="118" grpId="0"/>
      <p:bldP spid="120" grpId="0"/>
      <p:bldP spid="122" grpId="0"/>
      <p:bldP spid="124" grpId="0"/>
      <p:bldP spid="125" grpId="0"/>
      <p:bldP spid="128" grpId="0"/>
      <p:bldP spid="129" grpId="0"/>
      <p:bldP spid="130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43" grpId="0"/>
      <p:bldP spid="145" grpId="0"/>
      <p:bldP spid="146" grpId="0"/>
      <p:bldP spid="147" grpId="0"/>
      <p:bldP spid="148" grpId="0"/>
      <p:bldP spid="151" grpId="0"/>
      <p:bldP spid="152" grpId="0"/>
      <p:bldP spid="153" grpId="0"/>
      <p:bldP spid="158" grpId="0"/>
      <p:bldP spid="161" grpId="0"/>
      <p:bldP spid="163" grpId="0"/>
      <p:bldP spid="165" grpId="0"/>
      <p:bldP spid="166" grpId="0"/>
      <p:bldP spid="167" grpId="0"/>
      <p:bldP spid="168" grpId="0"/>
      <p:bldP spid="169" grpId="0"/>
      <p:bldP spid="173" grpId="0"/>
      <p:bldP spid="176" grpId="0"/>
      <p:bldP spid="178" grpId="0"/>
      <p:bldP spid="181" grpId="0"/>
      <p:bldP spid="182" grpId="0"/>
      <p:bldP spid="184" grpId="0"/>
      <p:bldP spid="187" grpId="0"/>
      <p:bldP spid="189" grpId="0"/>
      <p:bldP spid="191" grpId="0" animBg="1"/>
      <p:bldP spid="192" grpId="0" animBg="1"/>
      <p:bldP spid="193" grpId="0" animBg="1"/>
      <p:bldP spid="195" grpId="0"/>
      <p:bldP spid="200" grpId="0"/>
      <p:bldP spid="2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167758-A408-481B-A88D-85B8E25EA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810" y="210829"/>
            <a:ext cx="11360800" cy="763600"/>
          </a:xfrm>
        </p:spPr>
        <p:txBody>
          <a:bodyPr>
            <a:normAutofit/>
          </a:bodyPr>
          <a:lstStyle/>
          <a:p>
            <a:pPr algn="l"/>
            <a:r>
              <a:rPr lang="en-US" sz="4200" dirty="0">
                <a:latin typeface="Roboto" panose="02000000000000000000" pitchFamily="2" charset="0"/>
                <a:ea typeface="Roboto" panose="02000000000000000000" pitchFamily="2" charset="0"/>
              </a:rPr>
              <a:t>What is Azure DevOps?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A4A143-27D4-49CE-ACD0-037EABF28846}"/>
              </a:ext>
            </a:extLst>
          </p:cNvPr>
          <p:cNvSpPr txBox="1"/>
          <p:nvPr/>
        </p:nvSpPr>
        <p:spPr>
          <a:xfrm>
            <a:off x="481843" y="2480087"/>
            <a:ext cx="3029680" cy="1255182"/>
          </a:xfrm>
          <a:prstGeom prst="rect">
            <a:avLst/>
          </a:prstGeom>
          <a:noFill/>
        </p:spPr>
        <p:txBody>
          <a:bodyPr wrap="square" lIns="0" tIns="143428" rIns="0" bIns="143428" rtlCol="0" anchor="t">
            <a:spAutoFit/>
          </a:bodyPr>
          <a:lstStyle/>
          <a:p>
            <a:pPr defTabSz="914314">
              <a:spcAft>
                <a:spcPts val="588"/>
              </a:spcAft>
              <a:defRPr/>
            </a:pPr>
            <a:r>
              <a:rPr lang="en-GB" sz="1568" dirty="0">
                <a:solidFill>
                  <a:srgbClr val="000000">
                    <a:lumMod val="50000"/>
                    <a:lumOff val="50000"/>
                  </a:srgb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Deliver value to your users faster using proven agile tools to plan, track, and discuss work across your teams.</a:t>
            </a:r>
            <a:endParaRPr lang="en-US" sz="1568" dirty="0">
              <a:solidFill>
                <a:srgbClr val="000000">
                  <a:lumMod val="50000"/>
                  <a:lumOff val="50000"/>
                </a:srgbClr>
              </a:solidFill>
              <a:latin typeface="Roboto" panose="02000000000000000000" pitchFamily="2" charset="0"/>
              <a:ea typeface="Roboto" panose="02000000000000000000" pitchFamily="2" charset="0"/>
              <a:cs typeface="Segoe U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5A09E4-D0A3-4556-9C0F-105DF4577D44}"/>
              </a:ext>
            </a:extLst>
          </p:cNvPr>
          <p:cNvSpPr txBox="1"/>
          <p:nvPr/>
        </p:nvSpPr>
        <p:spPr>
          <a:xfrm>
            <a:off x="4333005" y="2480086"/>
            <a:ext cx="3403600" cy="1496078"/>
          </a:xfrm>
          <a:prstGeom prst="rect">
            <a:avLst/>
          </a:prstGeom>
          <a:noFill/>
        </p:spPr>
        <p:txBody>
          <a:bodyPr wrap="square" lIns="0" tIns="143428" rIns="0" bIns="143428" rtlCol="0" anchor="t">
            <a:spAutoFit/>
          </a:bodyPr>
          <a:lstStyle/>
          <a:p>
            <a:pPr defTabSz="914314">
              <a:spcAft>
                <a:spcPts val="588"/>
              </a:spcAft>
              <a:defRPr/>
            </a:pPr>
            <a:r>
              <a:rPr lang="en-GB" sz="1568" dirty="0">
                <a:solidFill>
                  <a:srgbClr val="000000">
                    <a:lumMod val="50000"/>
                    <a:lumOff val="50000"/>
                  </a:srgb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Build, test, and deploy with CI/CD that works with any language, platform, and cloud. Connect to GitHub or any other Git provider and deploy continuously.</a:t>
            </a:r>
            <a:endParaRPr lang="en-US" sz="1568" dirty="0">
              <a:solidFill>
                <a:srgbClr val="000000">
                  <a:lumMod val="50000"/>
                  <a:lumOff val="50000"/>
                </a:srgbClr>
              </a:solidFill>
              <a:latin typeface="Roboto" panose="02000000000000000000" pitchFamily="2" charset="0"/>
              <a:ea typeface="Roboto" panose="02000000000000000000" pitchFamily="2" charset="0"/>
              <a:cs typeface="Segoe U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BC2ECF-9D16-4093-A397-AC9C75D0D69F}"/>
              </a:ext>
            </a:extLst>
          </p:cNvPr>
          <p:cNvSpPr txBox="1"/>
          <p:nvPr/>
        </p:nvSpPr>
        <p:spPr>
          <a:xfrm>
            <a:off x="8391888" y="2480086"/>
            <a:ext cx="3036600" cy="1496563"/>
          </a:xfrm>
          <a:prstGeom prst="rect">
            <a:avLst/>
          </a:prstGeom>
          <a:noFill/>
        </p:spPr>
        <p:txBody>
          <a:bodyPr wrap="square" lIns="0" tIns="143428" rIns="0" bIns="143428" rtlCol="0" anchor="t">
            <a:spAutoFit/>
          </a:bodyPr>
          <a:lstStyle/>
          <a:p>
            <a:pPr defTabSz="914314">
              <a:spcAft>
                <a:spcPts val="588"/>
              </a:spcAft>
              <a:defRPr/>
            </a:pPr>
            <a:r>
              <a:rPr lang="en-GB" sz="1568" dirty="0">
                <a:solidFill>
                  <a:srgbClr val="000000">
                    <a:lumMod val="50000"/>
                    <a:lumOff val="50000"/>
                  </a:srgb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Get unlimited, cloud-hosted private Git repos and collaborate to build better code with pull requests and advanced file management.</a:t>
            </a:r>
            <a:endParaRPr lang="en-US" sz="1568" dirty="0">
              <a:solidFill>
                <a:srgbClr val="000000">
                  <a:lumMod val="50000"/>
                  <a:lumOff val="50000"/>
                </a:srgbClr>
              </a:solidFill>
              <a:latin typeface="Roboto" panose="02000000000000000000" pitchFamily="2" charset="0"/>
              <a:ea typeface="Roboto" panose="02000000000000000000" pitchFamily="2" charset="0"/>
              <a:cs typeface="Segoe U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FCEA51-5644-4108-8529-B8070762AC30}"/>
              </a:ext>
            </a:extLst>
          </p:cNvPr>
          <p:cNvSpPr txBox="1"/>
          <p:nvPr/>
        </p:nvSpPr>
        <p:spPr>
          <a:xfrm>
            <a:off x="481843" y="5127758"/>
            <a:ext cx="2930638" cy="1013800"/>
          </a:xfrm>
          <a:prstGeom prst="rect">
            <a:avLst/>
          </a:prstGeom>
          <a:noFill/>
        </p:spPr>
        <p:txBody>
          <a:bodyPr wrap="square" lIns="0" tIns="143428" rIns="0" bIns="143428" rtlCol="0" anchor="t">
            <a:spAutoFit/>
          </a:bodyPr>
          <a:lstStyle/>
          <a:p>
            <a:pPr defTabSz="914314">
              <a:spcAft>
                <a:spcPts val="588"/>
              </a:spcAft>
              <a:defRPr/>
            </a:pPr>
            <a:r>
              <a:rPr lang="en-GB" sz="1568" dirty="0">
                <a:solidFill>
                  <a:srgbClr val="000000">
                    <a:lumMod val="50000"/>
                    <a:lumOff val="50000"/>
                  </a:srgb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Test and ship with confidence using manual and exploratory testing tools.</a:t>
            </a:r>
            <a:endParaRPr lang="en-US" sz="1568" dirty="0">
              <a:solidFill>
                <a:srgbClr val="000000">
                  <a:lumMod val="50000"/>
                  <a:lumOff val="50000"/>
                </a:srgbClr>
              </a:solidFill>
              <a:latin typeface="Roboto" panose="02000000000000000000" pitchFamily="2" charset="0"/>
              <a:ea typeface="Roboto" panose="02000000000000000000" pitchFamily="2" charset="0"/>
              <a:cs typeface="Segoe UI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33F065-998E-4214-AEF0-1D4D56125E51}"/>
              </a:ext>
            </a:extLst>
          </p:cNvPr>
          <p:cNvSpPr txBox="1"/>
          <p:nvPr/>
        </p:nvSpPr>
        <p:spPr>
          <a:xfrm>
            <a:off x="4333005" y="5127758"/>
            <a:ext cx="3367638" cy="1013800"/>
          </a:xfrm>
          <a:prstGeom prst="rect">
            <a:avLst/>
          </a:prstGeom>
          <a:noFill/>
        </p:spPr>
        <p:txBody>
          <a:bodyPr wrap="square" lIns="0" tIns="143428" rIns="0" bIns="143428" rtlCol="0" anchor="t">
            <a:spAutoFit/>
          </a:bodyPr>
          <a:lstStyle/>
          <a:p>
            <a:pPr defTabSz="914314">
              <a:spcAft>
                <a:spcPts val="588"/>
              </a:spcAft>
              <a:defRPr/>
            </a:pPr>
            <a:r>
              <a:rPr lang="en-GB" sz="1568" dirty="0">
                <a:solidFill>
                  <a:srgbClr val="000000">
                    <a:lumMod val="50000"/>
                    <a:lumOff val="50000"/>
                  </a:srgb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Create, host, and share packages with your team, and add </a:t>
            </a:r>
            <a:r>
              <a:rPr lang="en-GB" sz="1568" dirty="0" err="1">
                <a:solidFill>
                  <a:srgbClr val="000000">
                    <a:lumMod val="50000"/>
                    <a:lumOff val="50000"/>
                  </a:srgb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artifacts</a:t>
            </a:r>
            <a:r>
              <a:rPr lang="en-GB" sz="1568" dirty="0">
                <a:solidFill>
                  <a:srgbClr val="000000">
                    <a:lumMod val="50000"/>
                    <a:lumOff val="50000"/>
                  </a:srgb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to your CI/CD pipelines with a single click.</a:t>
            </a:r>
            <a:endParaRPr lang="en-US" sz="1568" dirty="0">
              <a:solidFill>
                <a:srgbClr val="000000">
                  <a:lumMod val="50000"/>
                  <a:lumOff val="50000"/>
                </a:srgbClr>
              </a:solidFill>
              <a:latin typeface="Roboto" panose="02000000000000000000" pitchFamily="2" charset="0"/>
              <a:ea typeface="Roboto" panose="02000000000000000000" pitchFamily="2" charset="0"/>
              <a:cs typeface="Segoe UI"/>
            </a:endParaRP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AC2AB146-06C0-4E0D-8899-5ADB9DA17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005" y="1434408"/>
            <a:ext cx="708572" cy="705846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4F632D14-7C31-47CA-BC92-820474ACB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3005" y="4102297"/>
            <a:ext cx="722061" cy="705846"/>
          </a:xfrm>
          <a:prstGeom prst="rect">
            <a:avLst/>
          </a:prstGeom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228FD8FB-8B6C-4A6D-BCA2-229F0890F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843" y="1434408"/>
            <a:ext cx="722434" cy="705846"/>
          </a:xfrm>
          <a:prstGeom prst="rect">
            <a:avLst/>
          </a:prstGeom>
        </p:spPr>
      </p:pic>
      <p:pic>
        <p:nvPicPr>
          <p:cNvPr id="17" name="Picture 10">
            <a:extLst>
              <a:ext uri="{FF2B5EF4-FFF2-40B4-BE49-F238E27FC236}">
                <a16:creationId xmlns:a16="http://schemas.microsoft.com/office/drawing/2014/main" id="{6406FE2F-92A4-4316-B249-0BFC11B2E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1888" y="1434408"/>
            <a:ext cx="714748" cy="705846"/>
          </a:xfrm>
          <a:prstGeom prst="rect">
            <a:avLst/>
          </a:prstGeom>
        </p:spPr>
      </p:pic>
      <p:pic>
        <p:nvPicPr>
          <p:cNvPr id="32" name="Picture 12">
            <a:extLst>
              <a:ext uri="{FF2B5EF4-FFF2-40B4-BE49-F238E27FC236}">
                <a16:creationId xmlns:a16="http://schemas.microsoft.com/office/drawing/2014/main" id="{0B3C4841-DF3A-4896-9BC5-D1CFA3614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1843" y="4102297"/>
            <a:ext cx="697690" cy="70584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014A36B-D94A-41AA-ABC4-706C13E17949}"/>
              </a:ext>
            </a:extLst>
          </p:cNvPr>
          <p:cNvSpPr txBox="1"/>
          <p:nvPr/>
        </p:nvSpPr>
        <p:spPr>
          <a:xfrm>
            <a:off x="481843" y="2118972"/>
            <a:ext cx="1909952" cy="5612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3428" rIns="0" bIns="14342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14314">
              <a:defRPr/>
            </a:pPr>
            <a:r>
              <a:rPr lang="en-US" sz="1765" dirty="0">
                <a:solidFill>
                  <a:srgbClr val="00B29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Azure Boards</a:t>
            </a:r>
            <a:endParaRPr lang="en-US" sz="1765" dirty="0">
              <a:solidFill>
                <a:srgbClr val="00B294"/>
              </a:solidFill>
              <a:latin typeface="Roboto" panose="02000000000000000000" pitchFamily="2" charset="0"/>
              <a:ea typeface="Roboto" panose="02000000000000000000" pitchFamily="2" charset="0"/>
              <a:cs typeface="Segoe U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6723BC6-71C2-4778-A910-FC4F6D0C92B6}"/>
              </a:ext>
            </a:extLst>
          </p:cNvPr>
          <p:cNvSpPr txBox="1"/>
          <p:nvPr/>
        </p:nvSpPr>
        <p:spPr>
          <a:xfrm>
            <a:off x="8391888" y="2118972"/>
            <a:ext cx="1647135" cy="561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3428" rIns="0" bIns="14342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14314">
              <a:defRPr/>
            </a:pPr>
            <a:r>
              <a:rPr lang="en-US" sz="1765" dirty="0">
                <a:solidFill>
                  <a:srgbClr val="D83B0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Azure </a:t>
            </a:r>
            <a:r>
              <a:rPr lang="en-US" sz="1765" dirty="0">
                <a:solidFill>
                  <a:srgbClr val="D83B01"/>
                </a:solidFill>
                <a:latin typeface="Roboto" panose="02000000000000000000" pitchFamily="2" charset="0"/>
                <a:ea typeface="Roboto" panose="02000000000000000000" pitchFamily="2" charset="0"/>
                <a:cs typeface="Segoe UI"/>
              </a:rPr>
              <a:t>Repos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5923DE-E387-4F99-A087-AD2AB3104B2B}"/>
              </a:ext>
            </a:extLst>
          </p:cNvPr>
          <p:cNvSpPr txBox="1"/>
          <p:nvPr/>
        </p:nvSpPr>
        <p:spPr>
          <a:xfrm>
            <a:off x="4333006" y="2118972"/>
            <a:ext cx="1909952" cy="561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3428" rIns="0" bIns="14342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14314">
              <a:defRPr/>
            </a:pPr>
            <a:r>
              <a:rPr lang="en-US" sz="1765" dirty="0">
                <a:solidFill>
                  <a:srgbClr val="2560E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Azure Pipelines</a:t>
            </a:r>
            <a:endParaRPr lang="en-US" sz="1765" dirty="0">
              <a:solidFill>
                <a:srgbClr val="2560E0"/>
              </a:solidFill>
              <a:latin typeface="Roboto" panose="02000000000000000000" pitchFamily="2" charset="0"/>
              <a:ea typeface="Roboto" panose="02000000000000000000" pitchFamily="2" charset="0"/>
              <a:cs typeface="Segoe UI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58EA85-8972-478E-99E1-97FBD1FE21B6}"/>
              </a:ext>
            </a:extLst>
          </p:cNvPr>
          <p:cNvSpPr txBox="1"/>
          <p:nvPr/>
        </p:nvSpPr>
        <p:spPr>
          <a:xfrm>
            <a:off x="481843" y="4756828"/>
            <a:ext cx="1805205" cy="561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3428" rIns="0" bIns="14342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14314">
              <a:defRPr/>
            </a:pPr>
            <a:r>
              <a:rPr lang="en-US" sz="1765" dirty="0">
                <a:solidFill>
                  <a:srgbClr val="854CC7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Azure Test</a:t>
            </a:r>
            <a:r>
              <a:rPr lang="en-US" sz="1765" dirty="0">
                <a:solidFill>
                  <a:srgbClr val="854CC7"/>
                </a:solidFill>
                <a:latin typeface="Roboto" panose="02000000000000000000" pitchFamily="2" charset="0"/>
                <a:ea typeface="Roboto" panose="02000000000000000000" pitchFamily="2" charset="0"/>
                <a:cs typeface="Segoe UI"/>
              </a:rPr>
              <a:t> Plans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6F3FDE-2095-49A1-AA0D-572CE3108B96}"/>
              </a:ext>
            </a:extLst>
          </p:cNvPr>
          <p:cNvSpPr txBox="1"/>
          <p:nvPr/>
        </p:nvSpPr>
        <p:spPr>
          <a:xfrm>
            <a:off x="4333006" y="4756828"/>
            <a:ext cx="2014841" cy="561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143428" rIns="0" bIns="14342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914314">
              <a:defRPr/>
            </a:pPr>
            <a:r>
              <a:rPr lang="en-US" sz="1765" dirty="0">
                <a:solidFill>
                  <a:srgbClr val="CB2E6D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Azure Artifacts</a:t>
            </a:r>
            <a:endParaRPr lang="en-US" sz="1765" dirty="0">
              <a:solidFill>
                <a:srgbClr val="CB2E6D"/>
              </a:solidFill>
              <a:latin typeface="Roboto" panose="02000000000000000000" pitchFamily="2" charset="0"/>
              <a:ea typeface="Roboto" panose="02000000000000000000" pitchFamily="2" charset="0"/>
              <a:cs typeface="Segoe UI"/>
            </a:endParaRP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6EE07CBF-F42D-4F50-8FAD-B351239B994B}"/>
              </a:ext>
            </a:extLst>
          </p:cNvPr>
          <p:cNvSpPr txBox="1">
            <a:spLocks/>
          </p:cNvSpPr>
          <p:nvPr/>
        </p:nvSpPr>
        <p:spPr>
          <a:xfrm>
            <a:off x="8383102" y="5388206"/>
            <a:ext cx="3187751" cy="27155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367">
              <a:buNone/>
              <a:defRPr/>
            </a:pPr>
            <a:r>
              <a:rPr lang="en-US" sz="1765" dirty="0">
                <a:solidFill>
                  <a:srgbClr val="0078D7"/>
                </a:solidFill>
                <a:latin typeface="Roboto" panose="02000000000000000000" pitchFamily="2" charset="0"/>
                <a:ea typeface="Roboto" panose="02000000000000000000" pitchFamily="2" charset="0"/>
                <a:cs typeface="Segoe UI Semibold" panose="020B0702040204020203" pitchFamily="34" charset="0"/>
              </a:rPr>
              <a:t>https://azure.com/devops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CBDEDB-9EFD-4704-A993-809D37ECB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400674" y="4528384"/>
            <a:ext cx="697176" cy="697172"/>
          </a:xfrm>
          <a:prstGeom prst="ellipse">
            <a:avLst/>
          </a:prstGeom>
          <a:noFill/>
          <a:ln w="28575" cap="flat" cmpd="sng" algn="ctr">
            <a:solidFill>
              <a:srgbClr val="007ACC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5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529" kern="0" dirty="0">
                <a:ln w="19050">
                  <a:noFill/>
                </a:ln>
                <a:solidFill>
                  <a:srgbClr val="0078D7"/>
                </a:solidFill>
                <a:latin typeface="Segoe UI"/>
                <a:ea typeface="Segoe UI" pitchFamily="34" charset="0"/>
                <a:cs typeface="Segoe UI" pitchFamily="34" charset="0"/>
                <a:sym typeface="Wingdings" panose="05000000000000000000" pitchFamily="2" charset="2"/>
              </a:rPr>
              <a:t></a:t>
            </a:r>
            <a:endParaRPr lang="en-US" sz="3529" kern="0" dirty="0">
              <a:ln w="19050">
                <a:noFill/>
              </a:ln>
              <a:solidFill>
                <a:srgbClr val="0078D7"/>
              </a:solidFill>
              <a:latin typeface="Segoe UI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196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1.1.2618"/>
  <p:tag name="SLIDO_PRESENTATION_ID" val="00000000-0000-0000-0000-000000000000"/>
  <p:tag name="SLIDO_EVENT_UUID" val="e7991354-f43a-4781-8a97-6a9adda833a1"/>
  <p:tag name="SLIDO_EVENT_SECTION_UUID" val="5b038a19-4fb7-4bb1-a6b3-45e17d522af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NDYwNDI2NDB9"/>
  <p:tag name="SLIDO_TYPE" val="SlidoPoll"/>
  <p:tag name="SLIDO_POLL_UUID" val="77cfaf0a-401a-48ed-8a15-251cb565cd34"/>
  <p:tag name="SLIDO_TIMELINE" val="W3sicG9sbFF1ZXN0aW9uVXVpZCI6ImY0ZTNkNDBhLWYyNjQtNDM1MS04MGU3LTkwOWVjNThhZWViMSIsInNob3dSZXN1bHRzIjp0cnVlLCJzaG93Q29ycmVjdEFuc3dlcnMiOmZhbHNlLCJ2b3RpbmdMb2NrZWQiOmZhbHNlfV0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NDYwNDI2NDB9"/>
  <p:tag name="SLIDO_TYPE" val="SlidoPoll"/>
  <p:tag name="SLIDO_POLL_UUID" val="77cfaf0a-401a-48ed-8a15-251cb565cd34"/>
  <p:tag name="SLIDO_TIMELINE" val="W3sicG9sbFF1ZXN0aW9uVXVpZCI6ImY0ZTNkNDBhLWYyNjQtNDM1MS04MGU3LTkwOWVjNThhZWViMSIsInNob3dSZXN1bHRzIjp0cnVlLCJzaG93Q29ycmVjdEFuc3dlcnMiOmZhbHNlLCJ2b3RpbmdMb2NrZWQiOmZhbHNlfV0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interaction_image"/>
  <p:tag name="INTERACTION_TYPE" val="MultipleChoic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789</Words>
  <Application>Microsoft Office PowerPoint</Application>
  <PresentationFormat>Widescreen</PresentationFormat>
  <Paragraphs>231</Paragraphs>
  <Slides>21</Slides>
  <Notes>8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Roboto</vt:lpstr>
      <vt:lpstr>Segoe UI</vt:lpstr>
      <vt:lpstr>Times New Roman</vt:lpstr>
      <vt:lpstr>Wingdings</vt:lpstr>
      <vt:lpstr>Office Theme</vt:lpstr>
      <vt:lpstr>Internal Presenter Notes: What Attendees Should Take Away</vt:lpstr>
      <vt:lpstr>When super powers combine</vt:lpstr>
      <vt:lpstr>Who am I?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Azure DevOps?</vt:lpstr>
      <vt:lpstr>Integration with Octopus</vt:lpstr>
      <vt:lpstr>PowerPoint Presentation</vt:lpstr>
      <vt:lpstr>What is Octopus Deploy?</vt:lpstr>
      <vt:lpstr>Run on any infrastructure</vt:lpstr>
      <vt:lpstr>Define your deployment process once</vt:lpstr>
      <vt:lpstr>Runbooks</vt:lpstr>
      <vt:lpstr>API-first architecture</vt:lpstr>
      <vt:lpstr>PowerPoint Presentation</vt:lpstr>
      <vt:lpstr>DEMO</vt:lpstr>
      <vt:lpstr>What did we do?</vt:lpstr>
      <vt:lpstr>Sign up for a trial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2022-03-03T11:11:04Z</dcterms:created>
  <dcterms:modified xsi:type="dcterms:W3CDTF">2022-03-03T11:12:54Z</dcterms:modified>
</cp:coreProperties>
</file>