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3" r:id="rId1"/>
    <p:sldMasterId id="2147483749" r:id="rId2"/>
    <p:sldMasterId id="2147483801" r:id="rId3"/>
  </p:sldMasterIdLst>
  <p:notesMasterIdLst>
    <p:notesMasterId r:id="rId22"/>
  </p:notesMasterIdLst>
  <p:handoutMasterIdLst>
    <p:handoutMasterId r:id="rId23"/>
  </p:handoutMasterIdLst>
  <p:sldIdLst>
    <p:sldId id="256" r:id="rId4"/>
    <p:sldId id="2145706085" r:id="rId5"/>
    <p:sldId id="257" r:id="rId6"/>
    <p:sldId id="259" r:id="rId7"/>
    <p:sldId id="260" r:id="rId8"/>
    <p:sldId id="2147468052" r:id="rId9"/>
    <p:sldId id="261" r:id="rId10"/>
    <p:sldId id="2147468044" r:id="rId11"/>
    <p:sldId id="2147468045" r:id="rId12"/>
    <p:sldId id="2147468046" r:id="rId13"/>
    <p:sldId id="2147468047" r:id="rId14"/>
    <p:sldId id="2147468049" r:id="rId15"/>
    <p:sldId id="2147468051" r:id="rId16"/>
    <p:sldId id="2147468048" r:id="rId17"/>
    <p:sldId id="2147468050" r:id="rId18"/>
    <p:sldId id="2147468041" r:id="rId19"/>
    <p:sldId id="2076137760" r:id="rId20"/>
    <p:sldId id="21474680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86D24-594C-4961-807B-820FEBA53DB8}">
          <p14:sldIdLst>
            <p14:sldId id="256"/>
            <p14:sldId id="2145706085"/>
            <p14:sldId id="257"/>
            <p14:sldId id="259"/>
            <p14:sldId id="260"/>
            <p14:sldId id="2147468052"/>
            <p14:sldId id="261"/>
            <p14:sldId id="2147468044"/>
            <p14:sldId id="2147468045"/>
            <p14:sldId id="2147468046"/>
            <p14:sldId id="2147468047"/>
            <p14:sldId id="2147468049"/>
            <p14:sldId id="2147468051"/>
            <p14:sldId id="2147468048"/>
            <p14:sldId id="2147468050"/>
          </p14:sldIdLst>
        </p14:section>
        <p14:section name="Ending" id="{4F689897-4A67-4FBD-9904-4F3C313E84B2}">
          <p14:sldIdLst>
            <p14:sldId id="2147468041"/>
            <p14:sldId id="2076137760"/>
            <p14:sldId id="21474680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CB0"/>
    <a:srgbClr val="FFFFFF"/>
    <a:srgbClr val="834D81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82" autoAdjust="0"/>
  </p:normalViewPr>
  <p:slideViewPr>
    <p:cSldViewPr snapToGrid="0">
      <p:cViewPr varScale="1">
        <p:scale>
          <a:sx n="69" d="100"/>
          <a:sy n="69" d="100"/>
        </p:scale>
        <p:origin x="103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A3281-98E7-40E7-92B8-26F7C9CA54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F59A3-3265-416A-A01F-8E56252053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6C0E-A64A-43D2-A6DA-6FD644BE609E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2AF71-1C52-4F6E-9111-8BC6EA56B0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B2CA-F520-4FA6-8382-EDEF5CD110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D387C-4DDA-4EE4-B9BF-B96755303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92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D996-A529-4835-9F92-4ED79108BC13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17FA4-CFA7-43E6-985B-30239DB68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 6:44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9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5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55555"/>
              </a:solidFill>
              <a:effectLst/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4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0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1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 6:44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418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 6:44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9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C09284-A661-4E35-A04B-AEE8656FDB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3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0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1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13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3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0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4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2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17FA4-CFA7-43E6-985B-30239DB6810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0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7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95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1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3120"/>
            <a:ext cx="10241280" cy="3959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Sarah lean | @Techielass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3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5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7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42844" y="5614416"/>
            <a:ext cx="3703320" cy="448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Sarah lean | @techielass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 userDrawn="1"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1D6FE-0117-4EC0-B22F-A957E2FD92B6}"/>
              </a:ext>
            </a:extLst>
          </p:cNvPr>
          <p:cNvSpPr txBox="1"/>
          <p:nvPr userDrawn="1"/>
        </p:nvSpPr>
        <p:spPr>
          <a:xfrm>
            <a:off x="9720896" y="6491113"/>
            <a:ext cx="2700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SARAH LEAN | @TECHIELASS</a:t>
            </a:r>
          </a:p>
        </p:txBody>
      </p:sp>
    </p:spTree>
    <p:extLst>
      <p:ext uri="{BB962C8B-B14F-4D97-AF65-F5344CB8AC3E}">
        <p14:creationId xmlns:p14="http://schemas.microsoft.com/office/powerpoint/2010/main" val="152366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12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12192000" cy="654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0" y="6497955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434570" h="360045">
                <a:moveTo>
                  <a:pt x="0" y="359994"/>
                </a:moveTo>
                <a:lnTo>
                  <a:pt x="12434404" y="359994"/>
                </a:lnTo>
                <a:lnTo>
                  <a:pt x="1243440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007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 userDrawn="1"/>
        </p:nvSpPr>
        <p:spPr>
          <a:xfrm>
            <a:off x="7278010" y="6591175"/>
            <a:ext cx="42586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0" spc="-20" baseline="0" dirty="0">
                <a:solidFill>
                  <a:schemeClr val="bg1"/>
                </a:solidFill>
                <a:latin typeface="Segoe UI Semibold" charset="0"/>
              </a:rPr>
              <a:t>Microsoft Azure    </a:t>
            </a:r>
            <a:r>
              <a:rPr lang="en-US" sz="1100" b="0" i="0" kern="0" spc="-20" baseline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|  @</a:t>
            </a:r>
            <a:r>
              <a:rPr lang="en-US" sz="1100" b="0" i="0" kern="0" spc="-20" baseline="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Techielass</a:t>
            </a:r>
            <a:endParaRPr lang="en-US" sz="1100" b="0" i="0" kern="0" spc="-20" baseline="0" dirty="0">
              <a:solidFill>
                <a:schemeClr val="bg1"/>
              </a:solidFill>
              <a:latin typeface="Segoe UI Semilight" panose="020B0402040204020203" pitchFamily="34" charset="0"/>
              <a:ea typeface="Segoe UI Semilight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12192000" cy="6543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0" y="6497955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434570" h="360045">
                <a:moveTo>
                  <a:pt x="0" y="359994"/>
                </a:moveTo>
                <a:lnTo>
                  <a:pt x="12434404" y="359994"/>
                </a:lnTo>
                <a:lnTo>
                  <a:pt x="1243440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007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 userDrawn="1"/>
        </p:nvSpPr>
        <p:spPr>
          <a:xfrm>
            <a:off x="7278010" y="6591175"/>
            <a:ext cx="42586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0" spc="-20" baseline="0" dirty="0">
                <a:solidFill>
                  <a:schemeClr val="bg1"/>
                </a:solidFill>
                <a:latin typeface="Segoe UI Semibold" charset="0"/>
              </a:rPr>
              <a:t>Microsoft Azure    </a:t>
            </a:r>
            <a:r>
              <a:rPr lang="en-US" sz="1100" b="0" i="0" kern="0" spc="-20" baseline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|  @</a:t>
            </a:r>
            <a:r>
              <a:rPr lang="en-US" sz="1100" b="0" i="0" kern="0" spc="-20" baseline="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Techielass</a:t>
            </a:r>
            <a:endParaRPr lang="en-US" sz="1100" b="0" i="0" kern="0" spc="-20" baseline="0" dirty="0">
              <a:solidFill>
                <a:schemeClr val="bg1"/>
              </a:solidFill>
              <a:latin typeface="Segoe UI Semilight" panose="020B0402040204020203" pitchFamily="34" charset="0"/>
              <a:ea typeface="Segoe UI Semilight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3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en/newsroom/press-releases/2017-04-05-gartner-says-a-massive-shift-to-hybrid-infrastructure-services-is-underwa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exera.com/blog/industry-trends/trend-of-cloud-computing-202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20903E41-430F-4E01-923D-78B92B47B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0" r="29594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C46A9-84CC-4C97-8806-F48E046F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031" y="768485"/>
            <a:ext cx="7310300" cy="3169674"/>
          </a:xfrm>
        </p:spPr>
        <p:txBody>
          <a:bodyPr>
            <a:normAutofit/>
          </a:bodyPr>
          <a:lstStyle/>
          <a:p>
            <a:pPr algn="r"/>
            <a:r>
              <a:rPr lang="en-GB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Hybrid Cloud?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FB58-69E7-4A02-BC2F-80CAEC42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9999" y="4561726"/>
            <a:ext cx="6285413" cy="1372559"/>
          </a:xfrm>
        </p:spPr>
        <p:txBody>
          <a:bodyPr>
            <a:normAutofit/>
          </a:bodyPr>
          <a:lstStyle/>
          <a:p>
            <a:pPr algn="l"/>
            <a:r>
              <a:rPr lang="en-GB" b="1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Sarah Lean</a:t>
            </a:r>
          </a:p>
          <a:p>
            <a:pPr algn="l"/>
            <a:r>
              <a:rPr lang="en-GB" b="1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Senior Cloud Advocate</a:t>
            </a:r>
          </a:p>
          <a:p>
            <a:pPr algn="l"/>
            <a:r>
              <a:rPr lang="en-GB" b="1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@Techielass</a:t>
            </a:r>
          </a:p>
        </p:txBody>
      </p:sp>
    </p:spTree>
    <p:extLst>
      <p:ext uri="{BB962C8B-B14F-4D97-AF65-F5344CB8AC3E}">
        <p14:creationId xmlns:p14="http://schemas.microsoft.com/office/powerpoint/2010/main" val="289159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74F1C07-2F37-4D60-8013-AC4A2B4BDC9D}"/>
              </a:ext>
            </a:extLst>
          </p:cNvPr>
          <p:cNvSpPr/>
          <p:nvPr/>
        </p:nvSpPr>
        <p:spPr>
          <a:xfrm>
            <a:off x="3296874" y="793030"/>
            <a:ext cx="6698710" cy="40350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to approach hybrid cloud</a:t>
            </a:r>
          </a:p>
        </p:txBody>
      </p:sp>
    </p:spTree>
    <p:extLst>
      <p:ext uri="{BB962C8B-B14F-4D97-AF65-F5344CB8AC3E}">
        <p14:creationId xmlns:p14="http://schemas.microsoft.com/office/powerpoint/2010/main" val="317628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SC17_dataCenter_016">
            <a:extLst>
              <a:ext uri="{FF2B5EF4-FFF2-40B4-BE49-F238E27FC236}">
                <a16:creationId xmlns:a16="http://schemas.microsoft.com/office/drawing/2014/main" id="{F9ECFDDA-2D3B-4709-9DAA-CD1BBE33A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33FD8A-B930-4F02-8ECD-A238F4D1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32" y="1220502"/>
            <a:ext cx="7122536" cy="4570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62DD63-0E9B-428D-84E4-3EED2A16ADC4}"/>
              </a:ext>
            </a:extLst>
          </p:cNvPr>
          <p:cNvSpPr txBox="1"/>
          <p:nvPr/>
        </p:nvSpPr>
        <p:spPr>
          <a:xfrm>
            <a:off x="485775" y="342900"/>
            <a:ext cx="712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Choosing a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386148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62DD63-0E9B-428D-84E4-3EED2A16ADC4}"/>
              </a:ext>
            </a:extLst>
          </p:cNvPr>
          <p:cNvSpPr txBox="1"/>
          <p:nvPr/>
        </p:nvSpPr>
        <p:spPr>
          <a:xfrm>
            <a:off x="485775" y="342900"/>
            <a:ext cx="712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your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AB10F-680D-4C08-9990-9ED5F883FBAB}"/>
              </a:ext>
            </a:extLst>
          </p:cNvPr>
          <p:cNvSpPr txBox="1"/>
          <p:nvPr/>
        </p:nvSpPr>
        <p:spPr>
          <a:xfrm>
            <a:off x="485775" y="1254669"/>
            <a:ext cx="7683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🏢  Where do you place each service?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72E30-F74E-4948-A2E1-527160A96F7F}"/>
              </a:ext>
            </a:extLst>
          </p:cNvPr>
          <p:cNvSpPr txBox="1"/>
          <p:nvPr/>
        </p:nvSpPr>
        <p:spPr>
          <a:xfrm>
            <a:off x="478198" y="3021928"/>
            <a:ext cx="98754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🔒 Ensure security standards are maintained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1B4A0-5CE1-49AD-87C7-DC14C1B61494}"/>
              </a:ext>
            </a:extLst>
          </p:cNvPr>
          <p:cNvSpPr txBox="1"/>
          <p:nvPr/>
        </p:nvSpPr>
        <p:spPr>
          <a:xfrm>
            <a:off x="478198" y="2109001"/>
            <a:ext cx="118844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✔️ Ensure you adhere to regulatory and compliance 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45A95-EC80-4262-8763-004075B06DBC}"/>
              </a:ext>
            </a:extLst>
          </p:cNvPr>
          <p:cNvSpPr txBox="1"/>
          <p:nvPr/>
        </p:nvSpPr>
        <p:spPr>
          <a:xfrm>
            <a:off x="478198" y="3918003"/>
            <a:ext cx="117138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✍️ Day to day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42E0A-BFFA-4B24-A39F-BFE430807F15}"/>
              </a:ext>
            </a:extLst>
          </p:cNvPr>
          <p:cNvSpPr txBox="1"/>
          <p:nvPr/>
        </p:nvSpPr>
        <p:spPr>
          <a:xfrm>
            <a:off x="485775" y="4817184"/>
            <a:ext cx="118905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🔥 Operations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42306-ECFF-41E1-B654-627F9376DB84}"/>
              </a:ext>
            </a:extLst>
          </p:cNvPr>
          <p:cNvSpPr txBox="1"/>
          <p:nvPr/>
        </p:nvSpPr>
        <p:spPr>
          <a:xfrm>
            <a:off x="426952" y="5716365"/>
            <a:ext cx="119769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📚 Keep up to date</a:t>
            </a:r>
          </a:p>
        </p:txBody>
      </p:sp>
    </p:spTree>
    <p:extLst>
      <p:ext uri="{BB962C8B-B14F-4D97-AF65-F5344CB8AC3E}">
        <p14:creationId xmlns:p14="http://schemas.microsoft.com/office/powerpoint/2010/main" val="246575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62DD63-0E9B-428D-84E4-3EED2A16ADC4}"/>
              </a:ext>
            </a:extLst>
          </p:cNvPr>
          <p:cNvSpPr txBox="1"/>
          <p:nvPr/>
        </p:nvSpPr>
        <p:spPr>
          <a:xfrm>
            <a:off x="485775" y="342900"/>
            <a:ext cx="712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Talking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AB10F-680D-4C08-9990-9ED5F883FBAB}"/>
              </a:ext>
            </a:extLst>
          </p:cNvPr>
          <p:cNvSpPr txBox="1"/>
          <p:nvPr/>
        </p:nvSpPr>
        <p:spPr>
          <a:xfrm>
            <a:off x="485775" y="1254669"/>
            <a:ext cx="7683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🔐  Identity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72E30-F74E-4948-A2E1-527160A96F7F}"/>
              </a:ext>
            </a:extLst>
          </p:cNvPr>
          <p:cNvSpPr txBox="1"/>
          <p:nvPr/>
        </p:nvSpPr>
        <p:spPr>
          <a:xfrm>
            <a:off x="478198" y="2935813"/>
            <a:ext cx="98754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✍️ Deployment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1B4A0-5CE1-49AD-87C7-DC14C1B61494}"/>
              </a:ext>
            </a:extLst>
          </p:cNvPr>
          <p:cNvSpPr txBox="1"/>
          <p:nvPr/>
        </p:nvSpPr>
        <p:spPr>
          <a:xfrm>
            <a:off x="485775" y="2054138"/>
            <a:ext cx="118844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🔗 Connectivity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23A07-4207-4BBA-9984-7F83DC2B5758}"/>
              </a:ext>
            </a:extLst>
          </p:cNvPr>
          <p:cNvSpPr txBox="1"/>
          <p:nvPr/>
        </p:nvSpPr>
        <p:spPr>
          <a:xfrm>
            <a:off x="478198" y="3817488"/>
            <a:ext cx="98754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📜 Staff readiness</a:t>
            </a:r>
          </a:p>
        </p:txBody>
      </p:sp>
    </p:spTree>
    <p:extLst>
      <p:ext uri="{BB962C8B-B14F-4D97-AF65-F5344CB8AC3E}">
        <p14:creationId xmlns:p14="http://schemas.microsoft.com/office/powerpoint/2010/main" val="1399486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74F1C07-2F37-4D60-8013-AC4A2B4BDC9D}"/>
              </a:ext>
            </a:extLst>
          </p:cNvPr>
          <p:cNvSpPr/>
          <p:nvPr/>
        </p:nvSpPr>
        <p:spPr>
          <a:xfrm>
            <a:off x="3296874" y="793030"/>
            <a:ext cx="6698710" cy="40350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Manage hybrid cloud sprawl</a:t>
            </a:r>
          </a:p>
        </p:txBody>
      </p:sp>
    </p:spTree>
    <p:extLst>
      <p:ext uri="{BB962C8B-B14F-4D97-AF65-F5344CB8AC3E}">
        <p14:creationId xmlns:p14="http://schemas.microsoft.com/office/powerpoint/2010/main" val="99900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62DD63-0E9B-428D-84E4-3EED2A16ADC4}"/>
              </a:ext>
            </a:extLst>
          </p:cNvPr>
          <p:cNvSpPr txBox="1"/>
          <p:nvPr/>
        </p:nvSpPr>
        <p:spPr>
          <a:xfrm>
            <a:off x="485775" y="342900"/>
            <a:ext cx="7122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Governance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AB10F-680D-4C08-9990-9ED5F883FBAB}"/>
              </a:ext>
            </a:extLst>
          </p:cNvPr>
          <p:cNvSpPr txBox="1"/>
          <p:nvPr/>
        </p:nvSpPr>
        <p:spPr>
          <a:xfrm>
            <a:off x="485774" y="1254669"/>
            <a:ext cx="105632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🏢 Clear understanding of where services should reside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72E30-F74E-4948-A2E1-527160A96F7F}"/>
              </a:ext>
            </a:extLst>
          </p:cNvPr>
          <p:cNvSpPr txBox="1"/>
          <p:nvPr/>
        </p:nvSpPr>
        <p:spPr>
          <a:xfrm>
            <a:off x="478198" y="3060418"/>
            <a:ext cx="98754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💷 Cost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45A95-EC80-4262-8763-004075B06DBC}"/>
              </a:ext>
            </a:extLst>
          </p:cNvPr>
          <p:cNvSpPr txBox="1"/>
          <p:nvPr/>
        </p:nvSpPr>
        <p:spPr>
          <a:xfrm>
            <a:off x="478198" y="3962969"/>
            <a:ext cx="117138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Segoe UI "/>
              </a:rPr>
              <a:t>✍️ Periodical reviews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08D2F-DA77-474F-A4BE-E2A0ED365103}"/>
              </a:ext>
            </a:extLst>
          </p:cNvPr>
          <p:cNvSpPr txBox="1"/>
          <p:nvPr/>
        </p:nvSpPr>
        <p:spPr>
          <a:xfrm>
            <a:off x="549274" y="2172954"/>
            <a:ext cx="908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‼️ </a:t>
            </a:r>
            <a:r>
              <a:rPr lang="en-GB" sz="3000" dirty="0">
                <a:latin typeface="Segoe UI "/>
              </a:rPr>
              <a:t>Duplication</a:t>
            </a:r>
          </a:p>
        </p:txBody>
      </p:sp>
    </p:spTree>
    <p:extLst>
      <p:ext uri="{BB962C8B-B14F-4D97-AF65-F5344CB8AC3E}">
        <p14:creationId xmlns:p14="http://schemas.microsoft.com/office/powerpoint/2010/main" val="84382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4751FC3A-E71D-4319-9174-D93326B332E8}"/>
              </a:ext>
            </a:extLst>
          </p:cNvPr>
          <p:cNvSpPr/>
          <p:nvPr/>
        </p:nvSpPr>
        <p:spPr bwMode="auto">
          <a:xfrm>
            <a:off x="1665122" y="2840107"/>
            <a:ext cx="295637" cy="3785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1118A6F3-5ECC-4020-B0F6-C39A1C87A02B}"/>
              </a:ext>
            </a:extLst>
          </p:cNvPr>
          <p:cNvSpPr/>
          <p:nvPr/>
        </p:nvSpPr>
        <p:spPr>
          <a:xfrm rot="5400000">
            <a:off x="5823794" y="-4448955"/>
            <a:ext cx="553999" cy="11560118"/>
          </a:xfrm>
          <a:prstGeom prst="leftBracket">
            <a:avLst>
              <a:gd name="adj" fmla="val 0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51165-2091-415C-9FD6-DD9D5340DE73}"/>
              </a:ext>
            </a:extLst>
          </p:cNvPr>
          <p:cNvSpPr txBox="1"/>
          <p:nvPr/>
        </p:nvSpPr>
        <p:spPr>
          <a:xfrm>
            <a:off x="5249110" y="3765184"/>
            <a:ext cx="1832797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Accelerate deployment with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Reference Architectures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77489-E099-433D-A4F0-94F64777294D}"/>
              </a:ext>
            </a:extLst>
          </p:cNvPr>
          <p:cNvSpPr txBox="1"/>
          <p:nvPr/>
        </p:nvSpPr>
        <p:spPr>
          <a:xfrm>
            <a:off x="7056065" y="3765184"/>
            <a:ext cx="147301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Optimize workloads with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 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Well-Architected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E4DF8A-01C7-48F0-A79E-1A10BF750628}"/>
              </a:ext>
            </a:extLst>
          </p:cNvPr>
          <p:cNvSpPr txBox="1"/>
          <p:nvPr/>
        </p:nvSpPr>
        <p:spPr>
          <a:xfrm>
            <a:off x="8265713" y="3765184"/>
            <a:ext cx="2286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Apply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best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practices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to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rapidly onboard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EE6D32-CDCA-480B-8815-532B9B7278EF}"/>
              </a:ext>
            </a:extLst>
          </p:cNvPr>
          <p:cNvSpPr txBox="1"/>
          <p:nvPr/>
        </p:nvSpPr>
        <p:spPr>
          <a:xfrm>
            <a:off x="10315441" y="3765184"/>
            <a:ext cx="140180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Review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technical documentation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featured products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53B6E-0D3C-4243-BE23-D2DF902AD603}"/>
              </a:ext>
            </a:extLst>
          </p:cNvPr>
          <p:cNvSpPr txBox="1"/>
          <p:nvPr/>
        </p:nvSpPr>
        <p:spPr>
          <a:xfrm>
            <a:off x="3778770" y="3765184"/>
            <a:ext cx="16141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Build skills across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your team with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29AE3-4C27-46C0-B608-C544011E8A8C}"/>
              </a:ext>
            </a:extLst>
          </p:cNvPr>
          <p:cNvSpPr txBox="1"/>
          <p:nvPr/>
        </p:nvSpPr>
        <p:spPr>
          <a:xfrm>
            <a:off x="1960759" y="5756914"/>
            <a:ext cx="855552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spcAft>
                <a:spcPts val="600"/>
              </a:spcAft>
              <a:defRPr/>
            </a:pP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latin typeface="Segoe UI"/>
              </a:rPr>
              <a:t>https://aka.ms/adopthybrid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3428D-77E6-40B8-B552-358B2DA15D29}"/>
              </a:ext>
            </a:extLst>
          </p:cNvPr>
          <p:cNvSpPr txBox="1"/>
          <p:nvPr/>
        </p:nvSpPr>
        <p:spPr>
          <a:xfrm>
            <a:off x="551367" y="4407951"/>
            <a:ext cx="2600101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Cloud Adoption Framework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Guide your cloud journey across people, process and technology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76F0E-0362-4B96-9ED6-777801EF8482}"/>
              </a:ext>
            </a:extLst>
          </p:cNvPr>
          <p:cNvSpPr/>
          <p:nvPr/>
        </p:nvSpPr>
        <p:spPr bwMode="auto">
          <a:xfrm>
            <a:off x="1366803" y="680676"/>
            <a:ext cx="9458394" cy="692970"/>
          </a:xfrm>
          <a:prstGeom prst="rect">
            <a:avLst/>
          </a:prstGeom>
          <a:solidFill>
            <a:schemeClr val="bg1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 (Headings)"/>
                <a:ea typeface="+mn-ea"/>
                <a:cs typeface="Segoe UI Semibold" panose="020B0702040204020203" pitchFamily="34" charset="0"/>
              </a:rPr>
              <a:t>Guidance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 (Headings)"/>
                <a:ea typeface="+mn-ea"/>
                <a:cs typeface="Segoe UI Semibold" panose="020B0702040204020203" pitchFamily="34" charset="0"/>
              </a:rPr>
              <a:t> for a hybrid approach with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 (Headings)"/>
                <a:ea typeface="+mn-ea"/>
                <a:cs typeface="Segoe UI Semibold" panose="020B0702040204020203" pitchFamily="34" charset="0"/>
              </a:rPr>
              <a:t>Microsoft Azure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 Semibold (Headings)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FA2AEC8-7ADC-48CF-AFFA-13F44DAD921A}"/>
              </a:ext>
            </a:extLst>
          </p:cNvPr>
          <p:cNvSpPr/>
          <p:nvPr/>
        </p:nvSpPr>
        <p:spPr bwMode="auto">
          <a:xfrm>
            <a:off x="3943238" y="2314669"/>
            <a:ext cx="1285165" cy="12851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82C9176-FFBD-48C4-B8BA-52E995029B0F}"/>
              </a:ext>
            </a:extLst>
          </p:cNvPr>
          <p:cNvGrpSpPr/>
          <p:nvPr/>
        </p:nvGrpSpPr>
        <p:grpSpPr>
          <a:xfrm>
            <a:off x="4078572" y="2743679"/>
            <a:ext cx="1014497" cy="427144"/>
            <a:chOff x="801165" y="2347230"/>
            <a:chExt cx="1602886" cy="674880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FEA318C-7BA9-4480-86BF-B8677F20ABDD}"/>
                </a:ext>
              </a:extLst>
            </p:cNvPr>
            <p:cNvSpPr/>
            <p:nvPr/>
          </p:nvSpPr>
          <p:spPr>
            <a:xfrm>
              <a:off x="1247323" y="2681425"/>
              <a:ext cx="717060" cy="6489"/>
            </a:xfrm>
            <a:custGeom>
              <a:avLst/>
              <a:gdLst>
                <a:gd name="connsiteX0" fmla="*/ 0 w 1052512"/>
                <a:gd name="connsiteY0" fmla="*/ 0 h 9525"/>
                <a:gd name="connsiteX1" fmla="*/ 1052513 w 105251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2512" h="9525">
                  <a:moveTo>
                    <a:pt x="0" y="0"/>
                  </a:moveTo>
                  <a:lnTo>
                    <a:pt x="1052513" y="0"/>
                  </a:ln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AB2C38A-ACB6-4189-B3EF-404C07887B00}"/>
                </a:ext>
              </a:extLst>
            </p:cNvPr>
            <p:cNvSpPr/>
            <p:nvPr/>
          </p:nvSpPr>
          <p:spPr>
            <a:xfrm>
              <a:off x="801165" y="2684670"/>
              <a:ext cx="77871" cy="6489"/>
            </a:xfrm>
            <a:custGeom>
              <a:avLst/>
              <a:gdLst>
                <a:gd name="connsiteX0" fmla="*/ 0 w 114300"/>
                <a:gd name="connsiteY0" fmla="*/ 0 h 9525"/>
                <a:gd name="connsiteX1" fmla="*/ 114300 w 1143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9525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641DA40-8609-48DE-9532-65328BA8AB91}"/>
                </a:ext>
              </a:extLst>
            </p:cNvPr>
            <p:cNvSpPr/>
            <p:nvPr/>
          </p:nvSpPr>
          <p:spPr>
            <a:xfrm>
              <a:off x="2329425" y="2684670"/>
              <a:ext cx="74626" cy="6489"/>
            </a:xfrm>
            <a:custGeom>
              <a:avLst/>
              <a:gdLst>
                <a:gd name="connsiteX0" fmla="*/ 109538 w 109537"/>
                <a:gd name="connsiteY0" fmla="*/ 0 h 9525"/>
                <a:gd name="connsiteX1" fmla="*/ 0 w 1095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37" h="9525">
                  <a:moveTo>
                    <a:pt x="109538" y="0"/>
                  </a:move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63034D9-A225-4693-8AA5-2BD581C52983}"/>
                </a:ext>
              </a:extLst>
            </p:cNvPr>
            <p:cNvSpPr/>
            <p:nvPr/>
          </p:nvSpPr>
          <p:spPr>
            <a:xfrm>
              <a:off x="1172696" y="2571108"/>
              <a:ext cx="71382" cy="207655"/>
            </a:xfrm>
            <a:custGeom>
              <a:avLst/>
              <a:gdLst>
                <a:gd name="connsiteX0" fmla="*/ 0 w 104775"/>
                <a:gd name="connsiteY0" fmla="*/ 0 h 304800"/>
                <a:gd name="connsiteX1" fmla="*/ 104775 w 104775"/>
                <a:gd name="connsiteY1" fmla="*/ 0 h 304800"/>
                <a:gd name="connsiteX2" fmla="*/ 104775 w 104775"/>
                <a:gd name="connsiteY2" fmla="*/ 304800 h 304800"/>
                <a:gd name="connsiteX3" fmla="*/ 0 w 10477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04800">
                  <a:moveTo>
                    <a:pt x="0" y="0"/>
                  </a:moveTo>
                  <a:lnTo>
                    <a:pt x="104775" y="0"/>
                  </a:lnTo>
                  <a:lnTo>
                    <a:pt x="104775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D86B387-8887-499D-B8D3-EF0E3EBA9467}"/>
                </a:ext>
              </a:extLst>
            </p:cNvPr>
            <p:cNvSpPr/>
            <p:nvPr/>
          </p:nvSpPr>
          <p:spPr>
            <a:xfrm>
              <a:off x="1961138" y="2571108"/>
              <a:ext cx="71382" cy="207655"/>
            </a:xfrm>
            <a:custGeom>
              <a:avLst/>
              <a:gdLst>
                <a:gd name="connsiteX0" fmla="*/ 104775 w 104775"/>
                <a:gd name="connsiteY0" fmla="*/ 0 h 304800"/>
                <a:gd name="connsiteX1" fmla="*/ 0 w 104775"/>
                <a:gd name="connsiteY1" fmla="*/ 0 h 304800"/>
                <a:gd name="connsiteX2" fmla="*/ 0 w 104775"/>
                <a:gd name="connsiteY2" fmla="*/ 304800 h 304800"/>
                <a:gd name="connsiteX3" fmla="*/ 104775 w 10477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04800">
                  <a:moveTo>
                    <a:pt x="1047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4775" y="304800"/>
                  </a:lnTo>
                </a:path>
              </a:pathLst>
            </a:cu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4D76024-1EE3-4A6A-B617-3590EDF362DB}"/>
                </a:ext>
              </a:extLst>
            </p:cNvPr>
            <p:cNvSpPr/>
            <p:nvPr/>
          </p:nvSpPr>
          <p:spPr>
            <a:xfrm>
              <a:off x="1033178" y="2347230"/>
              <a:ext cx="136274" cy="674880"/>
            </a:xfrm>
            <a:custGeom>
              <a:avLst/>
              <a:gdLst>
                <a:gd name="connsiteX0" fmla="*/ 100013 w 200025"/>
                <a:gd name="connsiteY0" fmla="*/ 990600 h 990600"/>
                <a:gd name="connsiteX1" fmla="*/ 100013 w 200025"/>
                <a:gd name="connsiteY1" fmla="*/ 990600 h 990600"/>
                <a:gd name="connsiteX2" fmla="*/ 0 w 200025"/>
                <a:gd name="connsiteY2" fmla="*/ 890588 h 990600"/>
                <a:gd name="connsiteX3" fmla="*/ 0 w 200025"/>
                <a:gd name="connsiteY3" fmla="*/ 100013 h 990600"/>
                <a:gd name="connsiteX4" fmla="*/ 100013 w 200025"/>
                <a:gd name="connsiteY4" fmla="*/ 0 h 990600"/>
                <a:gd name="connsiteX5" fmla="*/ 100013 w 200025"/>
                <a:gd name="connsiteY5" fmla="*/ 0 h 990600"/>
                <a:gd name="connsiteX6" fmla="*/ 200025 w 200025"/>
                <a:gd name="connsiteY6" fmla="*/ 100013 h 990600"/>
                <a:gd name="connsiteX7" fmla="*/ 200025 w 200025"/>
                <a:gd name="connsiteY7" fmla="*/ 890588 h 990600"/>
                <a:gd name="connsiteX8" fmla="*/ 100013 w 200025"/>
                <a:gd name="connsiteY8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990600">
                  <a:moveTo>
                    <a:pt x="100013" y="990600"/>
                  </a:moveTo>
                  <a:lnTo>
                    <a:pt x="100013" y="990600"/>
                  </a:lnTo>
                  <a:cubicBezTo>
                    <a:pt x="44768" y="990600"/>
                    <a:pt x="0" y="945833"/>
                    <a:pt x="0" y="890588"/>
                  </a:cubicBezTo>
                  <a:lnTo>
                    <a:pt x="0" y="100013"/>
                  </a:lnTo>
                  <a:cubicBezTo>
                    <a:pt x="0" y="44768"/>
                    <a:pt x="44768" y="0"/>
                    <a:pt x="100013" y="0"/>
                  </a:cubicBezTo>
                  <a:lnTo>
                    <a:pt x="100013" y="0"/>
                  </a:lnTo>
                  <a:cubicBezTo>
                    <a:pt x="155258" y="0"/>
                    <a:pt x="200025" y="44768"/>
                    <a:pt x="200025" y="100013"/>
                  </a:cubicBezTo>
                  <a:lnTo>
                    <a:pt x="200025" y="890588"/>
                  </a:lnTo>
                  <a:cubicBezTo>
                    <a:pt x="200025" y="945833"/>
                    <a:pt x="155258" y="990600"/>
                    <a:pt x="100013" y="99060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E7AB116-F9AB-421E-88A1-90FABBBE595D}"/>
                </a:ext>
              </a:extLst>
            </p:cNvPr>
            <p:cNvSpPr/>
            <p:nvPr/>
          </p:nvSpPr>
          <p:spPr>
            <a:xfrm>
              <a:off x="893659" y="2454302"/>
              <a:ext cx="136274" cy="467225"/>
            </a:xfrm>
            <a:custGeom>
              <a:avLst/>
              <a:gdLst>
                <a:gd name="connsiteX0" fmla="*/ 100013 w 200025"/>
                <a:gd name="connsiteY0" fmla="*/ 685800 h 685800"/>
                <a:gd name="connsiteX1" fmla="*/ 100013 w 200025"/>
                <a:gd name="connsiteY1" fmla="*/ 685800 h 685800"/>
                <a:gd name="connsiteX2" fmla="*/ 0 w 200025"/>
                <a:gd name="connsiteY2" fmla="*/ 585788 h 685800"/>
                <a:gd name="connsiteX3" fmla="*/ 0 w 200025"/>
                <a:gd name="connsiteY3" fmla="*/ 100013 h 685800"/>
                <a:gd name="connsiteX4" fmla="*/ 100013 w 200025"/>
                <a:gd name="connsiteY4" fmla="*/ 0 h 685800"/>
                <a:gd name="connsiteX5" fmla="*/ 100013 w 200025"/>
                <a:gd name="connsiteY5" fmla="*/ 0 h 685800"/>
                <a:gd name="connsiteX6" fmla="*/ 200025 w 200025"/>
                <a:gd name="connsiteY6" fmla="*/ 100013 h 685800"/>
                <a:gd name="connsiteX7" fmla="*/ 200025 w 200025"/>
                <a:gd name="connsiteY7" fmla="*/ 585788 h 685800"/>
                <a:gd name="connsiteX8" fmla="*/ 100013 w 200025"/>
                <a:gd name="connsiteY8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685800">
                  <a:moveTo>
                    <a:pt x="100013" y="685800"/>
                  </a:moveTo>
                  <a:lnTo>
                    <a:pt x="100013" y="685800"/>
                  </a:lnTo>
                  <a:cubicBezTo>
                    <a:pt x="44768" y="685800"/>
                    <a:pt x="0" y="641033"/>
                    <a:pt x="0" y="585788"/>
                  </a:cubicBezTo>
                  <a:lnTo>
                    <a:pt x="0" y="100013"/>
                  </a:lnTo>
                  <a:cubicBezTo>
                    <a:pt x="0" y="44768"/>
                    <a:pt x="44768" y="0"/>
                    <a:pt x="100013" y="0"/>
                  </a:cubicBezTo>
                  <a:lnTo>
                    <a:pt x="100013" y="0"/>
                  </a:lnTo>
                  <a:cubicBezTo>
                    <a:pt x="155258" y="0"/>
                    <a:pt x="200025" y="44768"/>
                    <a:pt x="200025" y="100013"/>
                  </a:cubicBezTo>
                  <a:lnTo>
                    <a:pt x="200025" y="585788"/>
                  </a:lnTo>
                  <a:cubicBezTo>
                    <a:pt x="200025" y="641033"/>
                    <a:pt x="155258" y="685800"/>
                    <a:pt x="100013" y="68580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3AFF787-D700-4D60-ACE5-9C5F80446620}"/>
                </a:ext>
              </a:extLst>
            </p:cNvPr>
            <p:cNvSpPr/>
            <p:nvPr/>
          </p:nvSpPr>
          <p:spPr>
            <a:xfrm>
              <a:off x="2035764" y="2347230"/>
              <a:ext cx="136274" cy="674880"/>
            </a:xfrm>
            <a:custGeom>
              <a:avLst/>
              <a:gdLst>
                <a:gd name="connsiteX0" fmla="*/ 100013 w 200025"/>
                <a:gd name="connsiteY0" fmla="*/ 990600 h 990600"/>
                <a:gd name="connsiteX1" fmla="*/ 100013 w 200025"/>
                <a:gd name="connsiteY1" fmla="*/ 990600 h 990600"/>
                <a:gd name="connsiteX2" fmla="*/ 200025 w 200025"/>
                <a:gd name="connsiteY2" fmla="*/ 890588 h 990600"/>
                <a:gd name="connsiteX3" fmla="*/ 200025 w 200025"/>
                <a:gd name="connsiteY3" fmla="*/ 100013 h 990600"/>
                <a:gd name="connsiteX4" fmla="*/ 100013 w 200025"/>
                <a:gd name="connsiteY4" fmla="*/ 0 h 990600"/>
                <a:gd name="connsiteX5" fmla="*/ 100013 w 200025"/>
                <a:gd name="connsiteY5" fmla="*/ 0 h 990600"/>
                <a:gd name="connsiteX6" fmla="*/ 0 w 200025"/>
                <a:gd name="connsiteY6" fmla="*/ 100013 h 990600"/>
                <a:gd name="connsiteX7" fmla="*/ 0 w 200025"/>
                <a:gd name="connsiteY7" fmla="*/ 890588 h 990600"/>
                <a:gd name="connsiteX8" fmla="*/ 100013 w 200025"/>
                <a:gd name="connsiteY8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990600">
                  <a:moveTo>
                    <a:pt x="100013" y="990600"/>
                  </a:moveTo>
                  <a:lnTo>
                    <a:pt x="100013" y="990600"/>
                  </a:lnTo>
                  <a:cubicBezTo>
                    <a:pt x="155258" y="990600"/>
                    <a:pt x="200025" y="945833"/>
                    <a:pt x="200025" y="890588"/>
                  </a:cubicBezTo>
                  <a:lnTo>
                    <a:pt x="200025" y="100013"/>
                  </a:lnTo>
                  <a:cubicBezTo>
                    <a:pt x="200025" y="44768"/>
                    <a:pt x="155258" y="0"/>
                    <a:pt x="100013" y="0"/>
                  </a:cubicBezTo>
                  <a:lnTo>
                    <a:pt x="100013" y="0"/>
                  </a:lnTo>
                  <a:cubicBezTo>
                    <a:pt x="44767" y="0"/>
                    <a:pt x="0" y="44768"/>
                    <a:pt x="0" y="100013"/>
                  </a:cubicBezTo>
                  <a:lnTo>
                    <a:pt x="0" y="890588"/>
                  </a:lnTo>
                  <a:cubicBezTo>
                    <a:pt x="0" y="945833"/>
                    <a:pt x="44767" y="990600"/>
                    <a:pt x="100013" y="99060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4FD7207-9C79-4995-B2B9-7B893DD4BF04}"/>
                </a:ext>
              </a:extLst>
            </p:cNvPr>
            <p:cNvSpPr/>
            <p:nvPr/>
          </p:nvSpPr>
          <p:spPr>
            <a:xfrm>
              <a:off x="2175283" y="2454302"/>
              <a:ext cx="136274" cy="467225"/>
            </a:xfrm>
            <a:custGeom>
              <a:avLst/>
              <a:gdLst>
                <a:gd name="connsiteX0" fmla="*/ 100013 w 200025"/>
                <a:gd name="connsiteY0" fmla="*/ 685800 h 685800"/>
                <a:gd name="connsiteX1" fmla="*/ 100013 w 200025"/>
                <a:gd name="connsiteY1" fmla="*/ 685800 h 685800"/>
                <a:gd name="connsiteX2" fmla="*/ 200025 w 200025"/>
                <a:gd name="connsiteY2" fmla="*/ 585788 h 685800"/>
                <a:gd name="connsiteX3" fmla="*/ 200025 w 200025"/>
                <a:gd name="connsiteY3" fmla="*/ 100013 h 685800"/>
                <a:gd name="connsiteX4" fmla="*/ 100013 w 200025"/>
                <a:gd name="connsiteY4" fmla="*/ 0 h 685800"/>
                <a:gd name="connsiteX5" fmla="*/ 100013 w 200025"/>
                <a:gd name="connsiteY5" fmla="*/ 0 h 685800"/>
                <a:gd name="connsiteX6" fmla="*/ 0 w 200025"/>
                <a:gd name="connsiteY6" fmla="*/ 100013 h 685800"/>
                <a:gd name="connsiteX7" fmla="*/ 0 w 200025"/>
                <a:gd name="connsiteY7" fmla="*/ 585788 h 685800"/>
                <a:gd name="connsiteX8" fmla="*/ 100013 w 200025"/>
                <a:gd name="connsiteY8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685800">
                  <a:moveTo>
                    <a:pt x="100013" y="685800"/>
                  </a:moveTo>
                  <a:lnTo>
                    <a:pt x="100013" y="685800"/>
                  </a:lnTo>
                  <a:cubicBezTo>
                    <a:pt x="155258" y="685800"/>
                    <a:pt x="200025" y="641033"/>
                    <a:pt x="200025" y="585788"/>
                  </a:cubicBezTo>
                  <a:lnTo>
                    <a:pt x="200025" y="100013"/>
                  </a:lnTo>
                  <a:cubicBezTo>
                    <a:pt x="200025" y="44768"/>
                    <a:pt x="155258" y="0"/>
                    <a:pt x="100013" y="0"/>
                  </a:cubicBezTo>
                  <a:lnTo>
                    <a:pt x="100013" y="0"/>
                  </a:lnTo>
                  <a:cubicBezTo>
                    <a:pt x="44767" y="0"/>
                    <a:pt x="0" y="44768"/>
                    <a:pt x="0" y="100013"/>
                  </a:cubicBezTo>
                  <a:lnTo>
                    <a:pt x="0" y="585788"/>
                  </a:lnTo>
                  <a:cubicBezTo>
                    <a:pt x="0" y="641033"/>
                    <a:pt x="44767" y="685800"/>
                    <a:pt x="100013" y="68580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88F7D31-3244-451E-954C-373CA521E48D}"/>
              </a:ext>
            </a:extLst>
          </p:cNvPr>
          <p:cNvGrpSpPr/>
          <p:nvPr/>
        </p:nvGrpSpPr>
        <p:grpSpPr>
          <a:xfrm>
            <a:off x="5550869" y="2314669"/>
            <a:ext cx="1285165" cy="1285165"/>
            <a:chOff x="2852279" y="1673847"/>
            <a:chExt cx="2030537" cy="2030537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DC8FB8C-0C5C-4A54-AA56-88C27CBEED21}"/>
                </a:ext>
              </a:extLst>
            </p:cNvPr>
            <p:cNvSpPr/>
            <p:nvPr/>
          </p:nvSpPr>
          <p:spPr bwMode="auto">
            <a:xfrm>
              <a:off x="2852279" y="1673847"/>
              <a:ext cx="2030537" cy="203053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7626EA8-5A11-4C9F-BDA6-B5F1A5C5AF78}"/>
                </a:ext>
              </a:extLst>
            </p:cNvPr>
            <p:cNvGrpSpPr/>
            <p:nvPr/>
          </p:nvGrpSpPr>
          <p:grpSpPr>
            <a:xfrm>
              <a:off x="3185746" y="2277879"/>
              <a:ext cx="1290422" cy="867255"/>
              <a:chOff x="3185746" y="2277879"/>
              <a:chExt cx="1290422" cy="867255"/>
            </a:xfrm>
          </p:grpSpPr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FFDAD917-BE0E-4A49-9706-B757CF56B608}"/>
                  </a:ext>
                </a:extLst>
              </p:cNvPr>
              <p:cNvSpPr/>
              <p:nvPr/>
            </p:nvSpPr>
            <p:spPr bwMode="auto">
              <a:xfrm>
                <a:off x="3202075" y="2284325"/>
                <a:ext cx="1242646" cy="468923"/>
              </a:xfrm>
              <a:custGeom>
                <a:avLst/>
                <a:gdLst>
                  <a:gd name="connsiteX0" fmla="*/ 0 w 1242646"/>
                  <a:gd name="connsiteY0" fmla="*/ 267956 h 468923"/>
                  <a:gd name="connsiteX1" fmla="*/ 1242646 w 1242646"/>
                  <a:gd name="connsiteY1" fmla="*/ 0 h 468923"/>
                  <a:gd name="connsiteX2" fmla="*/ 361740 w 1242646"/>
                  <a:gd name="connsiteY2" fmla="*/ 468923 h 468923"/>
                  <a:gd name="connsiteX3" fmla="*/ 0 w 1242646"/>
                  <a:gd name="connsiteY3" fmla="*/ 267956 h 4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2646" h="468923">
                    <a:moveTo>
                      <a:pt x="0" y="267956"/>
                    </a:moveTo>
                    <a:lnTo>
                      <a:pt x="1242646" y="0"/>
                    </a:lnTo>
                    <a:lnTo>
                      <a:pt x="361740" y="468923"/>
                    </a:lnTo>
                    <a:lnTo>
                      <a:pt x="0" y="267956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831E87D-B52A-42E8-8C5D-3159BE2C6AD7}"/>
                  </a:ext>
                </a:extLst>
              </p:cNvPr>
              <p:cNvSpPr/>
              <p:nvPr/>
            </p:nvSpPr>
            <p:spPr bwMode="auto">
              <a:xfrm>
                <a:off x="3724589" y="2291024"/>
                <a:ext cx="733530" cy="854110"/>
              </a:xfrm>
              <a:custGeom>
                <a:avLst/>
                <a:gdLst>
                  <a:gd name="connsiteX0" fmla="*/ 733530 w 733530"/>
                  <a:gd name="connsiteY0" fmla="*/ 0 h 854110"/>
                  <a:gd name="connsiteX1" fmla="*/ 448826 w 733530"/>
                  <a:gd name="connsiteY1" fmla="*/ 854110 h 854110"/>
                  <a:gd name="connsiteX2" fmla="*/ 0 w 733530"/>
                  <a:gd name="connsiteY2" fmla="*/ 549310 h 854110"/>
                  <a:gd name="connsiteX3" fmla="*/ 733530 w 733530"/>
                  <a:gd name="connsiteY3" fmla="*/ 0 h 85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530" h="854110">
                    <a:moveTo>
                      <a:pt x="733530" y="0"/>
                    </a:moveTo>
                    <a:lnTo>
                      <a:pt x="448826" y="854110"/>
                    </a:lnTo>
                    <a:lnTo>
                      <a:pt x="0" y="549310"/>
                    </a:lnTo>
                    <a:lnTo>
                      <a:pt x="7335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4DBC6E7B-26DE-4A8C-A0B1-1F470977DE22}"/>
                  </a:ext>
                </a:extLst>
              </p:cNvPr>
              <p:cNvSpPr/>
              <p:nvPr/>
            </p:nvSpPr>
            <p:spPr bwMode="auto">
              <a:xfrm>
                <a:off x="3637503" y="2840334"/>
                <a:ext cx="244510" cy="288053"/>
              </a:xfrm>
              <a:custGeom>
                <a:avLst/>
                <a:gdLst>
                  <a:gd name="connsiteX0" fmla="*/ 0 w 244510"/>
                  <a:gd name="connsiteY0" fmla="*/ 288053 h 288053"/>
                  <a:gd name="connsiteX1" fmla="*/ 0 w 244510"/>
                  <a:gd name="connsiteY1" fmla="*/ 288053 h 288053"/>
                  <a:gd name="connsiteX2" fmla="*/ 90435 w 244510"/>
                  <a:gd name="connsiteY2" fmla="*/ 0 h 288053"/>
                  <a:gd name="connsiteX3" fmla="*/ 244510 w 244510"/>
                  <a:gd name="connsiteY3" fmla="*/ 123930 h 288053"/>
                  <a:gd name="connsiteX4" fmla="*/ 0 w 244510"/>
                  <a:gd name="connsiteY4" fmla="*/ 288053 h 28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510" h="288053">
                    <a:moveTo>
                      <a:pt x="0" y="288053"/>
                    </a:moveTo>
                    <a:lnTo>
                      <a:pt x="0" y="288053"/>
                    </a:lnTo>
                    <a:lnTo>
                      <a:pt x="90435" y="0"/>
                    </a:lnTo>
                    <a:lnTo>
                      <a:pt x="244510" y="123930"/>
                    </a:lnTo>
                    <a:lnTo>
                      <a:pt x="0" y="288053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F0B36DC-B00E-42A7-9422-E60F57AE3151}"/>
                  </a:ext>
                </a:extLst>
              </p:cNvPr>
              <p:cNvSpPr/>
              <p:nvPr/>
            </p:nvSpPr>
            <p:spPr bwMode="auto">
              <a:xfrm>
                <a:off x="3563815" y="2287675"/>
                <a:ext cx="887605" cy="820615"/>
              </a:xfrm>
              <a:custGeom>
                <a:avLst/>
                <a:gdLst>
                  <a:gd name="connsiteX0" fmla="*/ 77038 w 887605"/>
                  <a:gd name="connsiteY0" fmla="*/ 820615 h 820615"/>
                  <a:gd name="connsiteX1" fmla="*/ 0 w 887605"/>
                  <a:gd name="connsiteY1" fmla="*/ 448826 h 820615"/>
                  <a:gd name="connsiteX2" fmla="*/ 887605 w 887605"/>
                  <a:gd name="connsiteY2" fmla="*/ 0 h 820615"/>
                  <a:gd name="connsiteX3" fmla="*/ 160774 w 887605"/>
                  <a:gd name="connsiteY3" fmla="*/ 556009 h 820615"/>
                  <a:gd name="connsiteX4" fmla="*/ 77038 w 887605"/>
                  <a:gd name="connsiteY4" fmla="*/ 820615 h 820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605" h="820615">
                    <a:moveTo>
                      <a:pt x="77038" y="820615"/>
                    </a:moveTo>
                    <a:lnTo>
                      <a:pt x="0" y="448826"/>
                    </a:lnTo>
                    <a:lnTo>
                      <a:pt x="887605" y="0"/>
                    </a:lnTo>
                    <a:lnTo>
                      <a:pt x="160774" y="556009"/>
                    </a:lnTo>
                    <a:lnTo>
                      <a:pt x="77038" y="820615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25" name="Graphic 45">
                <a:extLst>
                  <a:ext uri="{FF2B5EF4-FFF2-40B4-BE49-F238E27FC236}">
                    <a16:creationId xmlns:a16="http://schemas.microsoft.com/office/drawing/2014/main" id="{32FB191C-F150-48E8-9B83-72740FF4D915}"/>
                  </a:ext>
                </a:extLst>
              </p:cNvPr>
              <p:cNvGrpSpPr/>
              <p:nvPr/>
            </p:nvGrpSpPr>
            <p:grpSpPr>
              <a:xfrm>
                <a:off x="3185746" y="2277879"/>
                <a:ext cx="1290422" cy="867209"/>
                <a:chOff x="3008357" y="1898038"/>
                <a:chExt cx="1921908" cy="1291589"/>
              </a:xfrm>
            </p:grpSpPr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2AF77AEA-B928-4E25-8166-600C47909F2A}"/>
                    </a:ext>
                  </a:extLst>
                </p:cNvPr>
                <p:cNvSpPr/>
                <p:nvPr/>
              </p:nvSpPr>
              <p:spPr>
                <a:xfrm>
                  <a:off x="3008357" y="1902800"/>
                  <a:ext cx="1916586" cy="1286827"/>
                </a:xfrm>
                <a:custGeom>
                  <a:avLst/>
                  <a:gdLst>
                    <a:gd name="connsiteX0" fmla="*/ 714 w 1916586"/>
                    <a:gd name="connsiteY0" fmla="*/ 396240 h 1286827"/>
                    <a:gd name="connsiteX1" fmla="*/ 1915239 w 1916586"/>
                    <a:gd name="connsiteY1" fmla="*/ 0 h 1286827"/>
                    <a:gd name="connsiteX2" fmla="*/ 1916192 w 1916586"/>
                    <a:gd name="connsiteY2" fmla="*/ 952 h 1286827"/>
                    <a:gd name="connsiteX3" fmla="*/ 1471374 w 1916586"/>
                    <a:gd name="connsiteY3" fmla="*/ 1285875 h 1286827"/>
                    <a:gd name="connsiteX4" fmla="*/ 1469469 w 1916586"/>
                    <a:gd name="connsiteY4" fmla="*/ 1286828 h 1286827"/>
                    <a:gd name="connsiteX5" fmla="*/ 800814 w 1916586"/>
                    <a:gd name="connsiteY5" fmla="*/ 834390 h 1286827"/>
                    <a:gd name="connsiteX6" fmla="*/ 798909 w 1916586"/>
                    <a:gd name="connsiteY6" fmla="*/ 835343 h 1286827"/>
                    <a:gd name="connsiteX7" fmla="*/ 671274 w 1916586"/>
                    <a:gd name="connsiteY7" fmla="*/ 1266825 h 1286827"/>
                    <a:gd name="connsiteX8" fmla="*/ 669369 w 1916586"/>
                    <a:gd name="connsiteY8" fmla="*/ 1266825 h 1286827"/>
                    <a:gd name="connsiteX9" fmla="*/ 556974 w 1916586"/>
                    <a:gd name="connsiteY9" fmla="*/ 704850 h 1286827"/>
                    <a:gd name="connsiteX10" fmla="*/ 556022 w 1916586"/>
                    <a:gd name="connsiteY10" fmla="*/ 703898 h 1286827"/>
                    <a:gd name="connsiteX11" fmla="*/ 714 w 1916586"/>
                    <a:gd name="connsiteY11" fmla="*/ 398145 h 1286827"/>
                    <a:gd name="connsiteX12" fmla="*/ 714 w 1916586"/>
                    <a:gd name="connsiteY12" fmla="*/ 396240 h 128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16586" h="1286827">
                      <a:moveTo>
                        <a:pt x="714" y="396240"/>
                      </a:moveTo>
                      <a:lnTo>
                        <a:pt x="1915239" y="0"/>
                      </a:lnTo>
                      <a:cubicBezTo>
                        <a:pt x="1916192" y="0"/>
                        <a:pt x="1917144" y="952"/>
                        <a:pt x="1916192" y="952"/>
                      </a:cubicBezTo>
                      <a:lnTo>
                        <a:pt x="1471374" y="1285875"/>
                      </a:lnTo>
                      <a:cubicBezTo>
                        <a:pt x="1471374" y="1286828"/>
                        <a:pt x="1470422" y="1286828"/>
                        <a:pt x="1469469" y="1286828"/>
                      </a:cubicBezTo>
                      <a:lnTo>
                        <a:pt x="800814" y="834390"/>
                      </a:lnTo>
                      <a:cubicBezTo>
                        <a:pt x="799862" y="834390"/>
                        <a:pt x="799862" y="834390"/>
                        <a:pt x="798909" y="835343"/>
                      </a:cubicBezTo>
                      <a:lnTo>
                        <a:pt x="671274" y="1266825"/>
                      </a:lnTo>
                      <a:cubicBezTo>
                        <a:pt x="671274" y="1267778"/>
                        <a:pt x="669369" y="1267778"/>
                        <a:pt x="669369" y="1266825"/>
                      </a:cubicBezTo>
                      <a:lnTo>
                        <a:pt x="556974" y="704850"/>
                      </a:lnTo>
                      <a:cubicBezTo>
                        <a:pt x="556974" y="704850"/>
                        <a:pt x="556974" y="703898"/>
                        <a:pt x="556022" y="703898"/>
                      </a:cubicBezTo>
                      <a:lnTo>
                        <a:pt x="714" y="398145"/>
                      </a:lnTo>
                      <a:cubicBezTo>
                        <a:pt x="-238" y="397193"/>
                        <a:pt x="-238" y="396240"/>
                        <a:pt x="714" y="39624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726F6E0F-0706-4F87-A89B-F2E8B1AED403}"/>
                    </a:ext>
                  </a:extLst>
                </p:cNvPr>
                <p:cNvSpPr/>
                <p:nvPr/>
              </p:nvSpPr>
              <p:spPr>
                <a:xfrm>
                  <a:off x="3560570" y="1898038"/>
                  <a:ext cx="1369695" cy="834390"/>
                </a:xfrm>
                <a:custGeom>
                  <a:avLst/>
                  <a:gdLst>
                    <a:gd name="connsiteX0" fmla="*/ 0 w 1369695"/>
                    <a:gd name="connsiteY0" fmla="*/ 704850 h 834390"/>
                    <a:gd name="connsiteX1" fmla="*/ 1369695 w 1369695"/>
                    <a:gd name="connsiteY1" fmla="*/ 0 h 834390"/>
                    <a:gd name="connsiteX2" fmla="*/ 251460 w 1369695"/>
                    <a:gd name="connsiteY2" fmla="*/ 834390 h 83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69695" h="834390">
                      <a:moveTo>
                        <a:pt x="0" y="704850"/>
                      </a:moveTo>
                      <a:lnTo>
                        <a:pt x="1369695" y="0"/>
                      </a:lnTo>
                      <a:lnTo>
                        <a:pt x="251460" y="834390"/>
                      </a:lnTo>
                    </a:path>
                  </a:pathLst>
                </a:custGeom>
                <a:noFill/>
                <a:ln w="19050" cap="sq">
                  <a:solidFill>
                    <a:schemeClr val="accent1"/>
                  </a:solidFill>
                  <a:prstDash val="solid"/>
                  <a:bevel/>
                  <a:headEnd/>
                  <a:tailE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08D5A1B2-8859-4D4A-8A01-6706C6A18175}"/>
                    </a:ext>
                  </a:extLst>
                </p:cNvPr>
                <p:cNvSpPr/>
                <p:nvPr/>
              </p:nvSpPr>
              <p:spPr>
                <a:xfrm>
                  <a:off x="3682489" y="2910545"/>
                  <a:ext cx="381000" cy="259079"/>
                </a:xfrm>
                <a:custGeom>
                  <a:avLst/>
                  <a:gdLst>
                    <a:gd name="connsiteX0" fmla="*/ 0 w 381000"/>
                    <a:gd name="connsiteY0" fmla="*/ 259080 h 259079"/>
                    <a:gd name="connsiteX1" fmla="*/ 381000 w 381000"/>
                    <a:gd name="connsiteY1" fmla="*/ 0 h 259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259079">
                      <a:moveTo>
                        <a:pt x="0" y="259080"/>
                      </a:moveTo>
                      <a:lnTo>
                        <a:pt x="381000" y="0"/>
                      </a:lnTo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017A14A-964D-4B4B-B5EF-274E0173A9A1}"/>
              </a:ext>
            </a:extLst>
          </p:cNvPr>
          <p:cNvGrpSpPr/>
          <p:nvPr/>
        </p:nvGrpSpPr>
        <p:grpSpPr>
          <a:xfrm>
            <a:off x="7158500" y="2314669"/>
            <a:ext cx="1285165" cy="1285165"/>
            <a:chOff x="5115595" y="1673847"/>
            <a:chExt cx="2030537" cy="2030537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2C92AF4-0665-4C30-8C6F-B7600D25311C}"/>
                </a:ext>
              </a:extLst>
            </p:cNvPr>
            <p:cNvSpPr/>
            <p:nvPr/>
          </p:nvSpPr>
          <p:spPr bwMode="auto">
            <a:xfrm>
              <a:off x="5115595" y="1673847"/>
              <a:ext cx="2030537" cy="203053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A4BE7DA-D1A4-4A24-9521-898D4558D3C1}"/>
                </a:ext>
              </a:extLst>
            </p:cNvPr>
            <p:cNvGrpSpPr/>
            <p:nvPr/>
          </p:nvGrpSpPr>
          <p:grpSpPr>
            <a:xfrm>
              <a:off x="5504030" y="2061975"/>
              <a:ext cx="1336817" cy="1247790"/>
              <a:chOff x="5504030" y="2061975"/>
              <a:chExt cx="1336817" cy="1247790"/>
            </a:xfrm>
          </p:grpSpPr>
          <p:sp>
            <p:nvSpPr>
              <p:cNvPr id="232" name="Hexagon 231">
                <a:extLst>
                  <a:ext uri="{FF2B5EF4-FFF2-40B4-BE49-F238E27FC236}">
                    <a16:creationId xmlns:a16="http://schemas.microsoft.com/office/drawing/2014/main" id="{9B65FCF7-30F3-4597-A2CD-CE4D78E53DE3}"/>
                  </a:ext>
                </a:extLst>
              </p:cNvPr>
              <p:cNvSpPr/>
              <p:nvPr/>
            </p:nvSpPr>
            <p:spPr bwMode="auto">
              <a:xfrm rot="1800000">
                <a:off x="5746625" y="2358421"/>
                <a:ext cx="754154" cy="650132"/>
              </a:xfrm>
              <a:prstGeom prst="hexagon">
                <a:avLst>
                  <a:gd name="adj" fmla="val 27701"/>
                  <a:gd name="vf" fmla="val 115470"/>
                </a:avLst>
              </a:prstGeom>
              <a:solidFill>
                <a:schemeClr val="accent3"/>
              </a:solidFill>
              <a:ln w="1905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B9D6DA91-4818-44B0-A274-D57ABF3D18E8}"/>
                  </a:ext>
                </a:extLst>
              </p:cNvPr>
              <p:cNvSpPr/>
              <p:nvPr/>
            </p:nvSpPr>
            <p:spPr bwMode="auto">
              <a:xfrm>
                <a:off x="5811297" y="2307771"/>
                <a:ext cx="633046" cy="361741"/>
              </a:xfrm>
              <a:custGeom>
                <a:avLst/>
                <a:gdLst>
                  <a:gd name="connsiteX0" fmla="*/ 0 w 633046"/>
                  <a:gd name="connsiteY0" fmla="*/ 190919 h 361741"/>
                  <a:gd name="connsiteX1" fmla="*/ 308149 w 633046"/>
                  <a:gd name="connsiteY1" fmla="*/ 0 h 361741"/>
                  <a:gd name="connsiteX2" fmla="*/ 633046 w 633046"/>
                  <a:gd name="connsiteY2" fmla="*/ 190919 h 361741"/>
                  <a:gd name="connsiteX3" fmla="*/ 324896 w 633046"/>
                  <a:gd name="connsiteY3" fmla="*/ 361741 h 361741"/>
                  <a:gd name="connsiteX4" fmla="*/ 0 w 633046"/>
                  <a:gd name="connsiteY4" fmla="*/ 190919 h 36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046" h="361741">
                    <a:moveTo>
                      <a:pt x="0" y="190919"/>
                    </a:moveTo>
                    <a:lnTo>
                      <a:pt x="308149" y="0"/>
                    </a:lnTo>
                    <a:lnTo>
                      <a:pt x="633046" y="190919"/>
                    </a:lnTo>
                    <a:lnTo>
                      <a:pt x="324896" y="361741"/>
                    </a:lnTo>
                    <a:lnTo>
                      <a:pt x="0" y="190919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4" name="Graphic 46">
                <a:extLst>
                  <a:ext uri="{FF2B5EF4-FFF2-40B4-BE49-F238E27FC236}">
                    <a16:creationId xmlns:a16="http://schemas.microsoft.com/office/drawing/2014/main" id="{FF8B21F9-9101-415B-B968-7DF9A8285B8F}"/>
                  </a:ext>
                </a:extLst>
              </p:cNvPr>
              <p:cNvGrpSpPr/>
              <p:nvPr/>
            </p:nvGrpSpPr>
            <p:grpSpPr>
              <a:xfrm>
                <a:off x="5504030" y="2061975"/>
                <a:ext cx="1336817" cy="1247790"/>
                <a:chOff x="5165176" y="1736866"/>
                <a:chExt cx="1816417" cy="1695450"/>
              </a:xfrm>
            </p:grpSpPr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FB9044CD-8B3D-4955-AB65-F52D25E65A10}"/>
                    </a:ext>
                  </a:extLst>
                </p:cNvPr>
                <p:cNvSpPr/>
                <p:nvPr/>
              </p:nvSpPr>
              <p:spPr>
                <a:xfrm>
                  <a:off x="5165176" y="1736866"/>
                  <a:ext cx="1695450" cy="1695450"/>
                </a:xfrm>
                <a:custGeom>
                  <a:avLst/>
                  <a:gdLst>
                    <a:gd name="connsiteX0" fmla="*/ 1628775 w 1695450"/>
                    <a:gd name="connsiteY0" fmla="*/ 518160 h 1695450"/>
                    <a:gd name="connsiteX1" fmla="*/ 1695450 w 1695450"/>
                    <a:gd name="connsiteY1" fmla="*/ 847725 h 1695450"/>
                    <a:gd name="connsiteX2" fmla="*/ 1628775 w 1695450"/>
                    <a:gd name="connsiteY2" fmla="*/ 1177290 h 1695450"/>
                    <a:gd name="connsiteX3" fmla="*/ 1446848 w 1695450"/>
                    <a:gd name="connsiteY3" fmla="*/ 1446848 h 1695450"/>
                    <a:gd name="connsiteX4" fmla="*/ 1177290 w 1695450"/>
                    <a:gd name="connsiteY4" fmla="*/ 1628775 h 1695450"/>
                    <a:gd name="connsiteX5" fmla="*/ 847725 w 1695450"/>
                    <a:gd name="connsiteY5" fmla="*/ 1695450 h 1695450"/>
                    <a:gd name="connsiteX6" fmla="*/ 518160 w 1695450"/>
                    <a:gd name="connsiteY6" fmla="*/ 1628775 h 1695450"/>
                    <a:gd name="connsiteX7" fmla="*/ 248603 w 1695450"/>
                    <a:gd name="connsiteY7" fmla="*/ 1446848 h 1695450"/>
                    <a:gd name="connsiteX8" fmla="*/ 66675 w 1695450"/>
                    <a:gd name="connsiteY8" fmla="*/ 1177290 h 1695450"/>
                    <a:gd name="connsiteX9" fmla="*/ 0 w 1695450"/>
                    <a:gd name="connsiteY9" fmla="*/ 847725 h 1695450"/>
                    <a:gd name="connsiteX10" fmla="*/ 66675 w 1695450"/>
                    <a:gd name="connsiteY10" fmla="*/ 518160 h 1695450"/>
                    <a:gd name="connsiteX11" fmla="*/ 248603 w 1695450"/>
                    <a:gd name="connsiteY11" fmla="*/ 248603 h 1695450"/>
                    <a:gd name="connsiteX12" fmla="*/ 518160 w 1695450"/>
                    <a:gd name="connsiteY12" fmla="*/ 66675 h 1695450"/>
                    <a:gd name="connsiteX13" fmla="*/ 847725 w 1695450"/>
                    <a:gd name="connsiteY1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5450" h="1695450">
                      <a:moveTo>
                        <a:pt x="1628775" y="518160"/>
                      </a:moveTo>
                      <a:cubicBezTo>
                        <a:pt x="1671638" y="619125"/>
                        <a:pt x="1695450" y="731520"/>
                        <a:pt x="1695450" y="847725"/>
                      </a:cubicBezTo>
                      <a:cubicBezTo>
                        <a:pt x="1695450" y="963930"/>
                        <a:pt x="1671638" y="1076325"/>
                        <a:pt x="1628775" y="1177290"/>
                      </a:cubicBezTo>
                      <a:cubicBezTo>
                        <a:pt x="1585913" y="1278255"/>
                        <a:pt x="1524000" y="1369695"/>
                        <a:pt x="1446848" y="1446848"/>
                      </a:cubicBezTo>
                      <a:cubicBezTo>
                        <a:pt x="1369695" y="1524000"/>
                        <a:pt x="1279208" y="1585913"/>
                        <a:pt x="1177290" y="1628775"/>
                      </a:cubicBezTo>
                      <a:cubicBezTo>
                        <a:pt x="1075373" y="1671638"/>
                        <a:pt x="963930" y="1695450"/>
                        <a:pt x="847725" y="1695450"/>
                      </a:cubicBezTo>
                      <a:cubicBezTo>
                        <a:pt x="731520" y="1695450"/>
                        <a:pt x="619125" y="1671638"/>
                        <a:pt x="518160" y="1628775"/>
                      </a:cubicBezTo>
                      <a:cubicBezTo>
                        <a:pt x="417195" y="1585913"/>
                        <a:pt x="325755" y="1524000"/>
                        <a:pt x="248603" y="1446848"/>
                      </a:cubicBezTo>
                      <a:cubicBezTo>
                        <a:pt x="171450" y="1369695"/>
                        <a:pt x="109538" y="1279208"/>
                        <a:pt x="66675" y="1177290"/>
                      </a:cubicBezTo>
                      <a:cubicBezTo>
                        <a:pt x="23813" y="1075373"/>
                        <a:pt x="0" y="963930"/>
                        <a:pt x="0" y="847725"/>
                      </a:cubicBezTo>
                      <a:cubicBezTo>
                        <a:pt x="0" y="731520"/>
                        <a:pt x="23813" y="619125"/>
                        <a:pt x="66675" y="518160"/>
                      </a:cubicBezTo>
                      <a:cubicBezTo>
                        <a:pt x="109538" y="417195"/>
                        <a:pt x="171450" y="325755"/>
                        <a:pt x="248603" y="248603"/>
                      </a:cubicBezTo>
                      <a:cubicBezTo>
                        <a:pt x="325755" y="171450"/>
                        <a:pt x="416243" y="109538"/>
                        <a:pt x="518160" y="66675"/>
                      </a:cubicBezTo>
                      <a:cubicBezTo>
                        <a:pt x="620078" y="23813"/>
                        <a:pt x="731520" y="0"/>
                        <a:pt x="847725" y="0"/>
                      </a:cubicBezTo>
                    </a:path>
                  </a:pathLst>
                </a:custGeom>
                <a:noFill/>
                <a:ln w="1905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16F84897-4BED-4768-8E81-312A3D59FAF6}"/>
                    </a:ext>
                  </a:extLst>
                </p:cNvPr>
                <p:cNvSpPr/>
                <p:nvPr/>
              </p:nvSpPr>
              <p:spPr>
                <a:xfrm>
                  <a:off x="6706321" y="2239786"/>
                  <a:ext cx="275272" cy="200977"/>
                </a:xfrm>
                <a:custGeom>
                  <a:avLst/>
                  <a:gdLst>
                    <a:gd name="connsiteX0" fmla="*/ 0 w 275272"/>
                    <a:gd name="connsiteY0" fmla="*/ 200978 h 200977"/>
                    <a:gd name="connsiteX1" fmla="*/ 74295 w 275272"/>
                    <a:gd name="connsiteY1" fmla="*/ 0 h 200977"/>
                    <a:gd name="connsiteX2" fmla="*/ 275272 w 275272"/>
                    <a:gd name="connsiteY2" fmla="*/ 74295 h 200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5272" h="200977">
                      <a:moveTo>
                        <a:pt x="0" y="200978"/>
                      </a:moveTo>
                      <a:lnTo>
                        <a:pt x="74295" y="0"/>
                      </a:lnTo>
                      <a:lnTo>
                        <a:pt x="275272" y="74295"/>
                      </a:lnTo>
                    </a:path>
                  </a:pathLst>
                </a:custGeom>
                <a:noFill/>
                <a:ln w="1905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F9F266BB-1AB3-4A84-9124-511869720772}"/>
                    </a:ext>
                  </a:extLst>
                </p:cNvPr>
                <p:cNvSpPr/>
                <p:nvPr/>
              </p:nvSpPr>
              <p:spPr>
                <a:xfrm>
                  <a:off x="6012901" y="2575066"/>
                  <a:ext cx="9525" cy="514350"/>
                </a:xfrm>
                <a:custGeom>
                  <a:avLst/>
                  <a:gdLst>
                    <a:gd name="connsiteX0" fmla="*/ 0 w 9525"/>
                    <a:gd name="connsiteY0" fmla="*/ 0 h 514350"/>
                    <a:gd name="connsiteX1" fmla="*/ 0 w 9525"/>
                    <a:gd name="connsiteY1" fmla="*/ 5143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14350">
                      <a:moveTo>
                        <a:pt x="0" y="0"/>
                      </a:moveTo>
                      <a:lnTo>
                        <a:pt x="0" y="514350"/>
                      </a:lnTo>
                    </a:path>
                  </a:pathLst>
                </a:custGeom>
                <a:ln w="1905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61CF5EB8-1483-4F3E-A0D9-8A82EB38E760}"/>
                    </a:ext>
                  </a:extLst>
                </p:cNvPr>
                <p:cNvSpPr/>
                <p:nvPr/>
              </p:nvSpPr>
              <p:spPr>
                <a:xfrm>
                  <a:off x="5578562" y="2330274"/>
                  <a:ext cx="860108" cy="247649"/>
                </a:xfrm>
                <a:custGeom>
                  <a:avLst/>
                  <a:gdLst>
                    <a:gd name="connsiteX0" fmla="*/ 0 w 860107"/>
                    <a:gd name="connsiteY0" fmla="*/ 0 h 247650"/>
                    <a:gd name="connsiteX1" fmla="*/ 430530 w 860107"/>
                    <a:gd name="connsiteY1" fmla="*/ 247650 h 247650"/>
                    <a:gd name="connsiteX2" fmla="*/ 860107 w 860107"/>
                    <a:gd name="connsiteY2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60107" h="247650">
                      <a:moveTo>
                        <a:pt x="0" y="0"/>
                      </a:moveTo>
                      <a:lnTo>
                        <a:pt x="430530" y="247650"/>
                      </a:lnTo>
                      <a:lnTo>
                        <a:pt x="860107" y="0"/>
                      </a:lnTo>
                    </a:path>
                  </a:pathLst>
                </a:custGeom>
                <a:noFill/>
                <a:ln w="1905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Hexagon 234">
                <a:extLst>
                  <a:ext uri="{FF2B5EF4-FFF2-40B4-BE49-F238E27FC236}">
                    <a16:creationId xmlns:a16="http://schemas.microsoft.com/office/drawing/2014/main" id="{1E76BA45-34C8-481E-89BA-0C619F885657}"/>
                  </a:ext>
                </a:extLst>
              </p:cNvPr>
              <p:cNvSpPr/>
              <p:nvPr/>
            </p:nvSpPr>
            <p:spPr bwMode="auto">
              <a:xfrm rot="1800000">
                <a:off x="5746625" y="2358421"/>
                <a:ext cx="754154" cy="650132"/>
              </a:xfrm>
              <a:prstGeom prst="hexagon">
                <a:avLst>
                  <a:gd name="adj" fmla="val 27701"/>
                  <a:gd name="vf" fmla="val 115470"/>
                </a:avLst>
              </a:prstGeom>
              <a:noFill/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F7BADC5-F699-4A80-92A5-576436961D93}"/>
              </a:ext>
            </a:extLst>
          </p:cNvPr>
          <p:cNvGrpSpPr/>
          <p:nvPr/>
        </p:nvGrpSpPr>
        <p:grpSpPr>
          <a:xfrm>
            <a:off x="8766131" y="2314669"/>
            <a:ext cx="1285165" cy="1285165"/>
            <a:chOff x="7378911" y="1673847"/>
            <a:chExt cx="2030537" cy="2030537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0D1149B0-F634-4CBA-A6D6-651C59403F4E}"/>
                </a:ext>
              </a:extLst>
            </p:cNvPr>
            <p:cNvSpPr/>
            <p:nvPr/>
          </p:nvSpPr>
          <p:spPr bwMode="auto">
            <a:xfrm>
              <a:off x="7378911" y="1673847"/>
              <a:ext cx="2030537" cy="203053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45E267F-A4C3-479D-8F5B-7FA583C50D91}"/>
                </a:ext>
              </a:extLst>
            </p:cNvPr>
            <p:cNvGrpSpPr/>
            <p:nvPr/>
          </p:nvGrpSpPr>
          <p:grpSpPr>
            <a:xfrm>
              <a:off x="7768894" y="2018814"/>
              <a:ext cx="1242345" cy="1261711"/>
              <a:chOff x="7768894" y="2018814"/>
              <a:chExt cx="1242345" cy="1261711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CE4AAFF-0C91-43DD-B7D3-8E33EF7B06E7}"/>
                  </a:ext>
                </a:extLst>
              </p:cNvPr>
              <p:cNvSpPr/>
              <p:nvPr/>
            </p:nvSpPr>
            <p:spPr bwMode="auto">
              <a:xfrm>
                <a:off x="8795997" y="2368015"/>
                <a:ext cx="71028" cy="3342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DCE9EC0-809D-473C-91BC-0C5125649C72}"/>
                  </a:ext>
                </a:extLst>
              </p:cNvPr>
              <p:cNvSpPr/>
              <p:nvPr/>
            </p:nvSpPr>
            <p:spPr>
              <a:xfrm>
                <a:off x="8722181" y="3085293"/>
                <a:ext cx="194321" cy="194321"/>
              </a:xfrm>
              <a:custGeom>
                <a:avLst/>
                <a:gdLst>
                  <a:gd name="connsiteX0" fmla="*/ 0 w 202882"/>
                  <a:gd name="connsiteY0" fmla="*/ 0 h 202882"/>
                  <a:gd name="connsiteX1" fmla="*/ 202882 w 202882"/>
                  <a:gd name="connsiteY1" fmla="*/ 0 h 202882"/>
                  <a:gd name="connsiteX2" fmla="*/ 202882 w 202882"/>
                  <a:gd name="connsiteY2" fmla="*/ 202883 h 202882"/>
                  <a:gd name="connsiteX3" fmla="*/ 0 w 202882"/>
                  <a:gd name="connsiteY3" fmla="*/ 202883 h 2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02882">
                    <a:moveTo>
                      <a:pt x="0" y="0"/>
                    </a:moveTo>
                    <a:lnTo>
                      <a:pt x="202882" y="0"/>
                    </a:lnTo>
                    <a:lnTo>
                      <a:pt x="202882" y="202883"/>
                    </a:lnTo>
                    <a:lnTo>
                      <a:pt x="0" y="202883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8F881257-CCD9-4136-897C-2D134F3BC5B6}"/>
                  </a:ext>
                </a:extLst>
              </p:cNvPr>
              <p:cNvSpPr/>
              <p:nvPr/>
            </p:nvSpPr>
            <p:spPr>
              <a:xfrm>
                <a:off x="8379471" y="3089854"/>
                <a:ext cx="219865" cy="187934"/>
              </a:xfrm>
              <a:custGeom>
                <a:avLst/>
                <a:gdLst>
                  <a:gd name="connsiteX0" fmla="*/ 115252 w 229552"/>
                  <a:gd name="connsiteY0" fmla="*/ 0 h 196214"/>
                  <a:gd name="connsiteX1" fmla="*/ 0 w 229552"/>
                  <a:gd name="connsiteY1" fmla="*/ 196215 h 196214"/>
                  <a:gd name="connsiteX2" fmla="*/ 229552 w 229552"/>
                  <a:gd name="connsiteY2" fmla="*/ 196215 h 19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9552" h="196214">
                    <a:moveTo>
                      <a:pt x="115252" y="0"/>
                    </a:moveTo>
                    <a:lnTo>
                      <a:pt x="0" y="196215"/>
                    </a:lnTo>
                    <a:lnTo>
                      <a:pt x="229552" y="196215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0D05FCA1-7C35-427C-9FD6-2396F56EE688}"/>
                  </a:ext>
                </a:extLst>
              </p:cNvPr>
              <p:cNvSpPr/>
              <p:nvPr/>
            </p:nvSpPr>
            <p:spPr>
              <a:xfrm>
                <a:off x="8078956" y="3085293"/>
                <a:ext cx="195233" cy="195232"/>
              </a:xfrm>
              <a:custGeom>
                <a:avLst/>
                <a:gdLst>
                  <a:gd name="connsiteX0" fmla="*/ 203835 w 203835"/>
                  <a:gd name="connsiteY0" fmla="*/ 101918 h 203834"/>
                  <a:gd name="connsiteX1" fmla="*/ 101918 w 203835"/>
                  <a:gd name="connsiteY1" fmla="*/ 203835 h 203834"/>
                  <a:gd name="connsiteX2" fmla="*/ 0 w 203835"/>
                  <a:gd name="connsiteY2" fmla="*/ 101918 h 203834"/>
                  <a:gd name="connsiteX3" fmla="*/ 101918 w 203835"/>
                  <a:gd name="connsiteY3" fmla="*/ 0 h 203834"/>
                  <a:gd name="connsiteX4" fmla="*/ 203835 w 203835"/>
                  <a:gd name="connsiteY4" fmla="*/ 101918 h 20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835" h="203834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8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472CF8AA-2FAE-44F5-9B56-996FF35CDC31}"/>
                  </a:ext>
                </a:extLst>
              </p:cNvPr>
              <p:cNvSpPr/>
              <p:nvPr/>
            </p:nvSpPr>
            <p:spPr>
              <a:xfrm>
                <a:off x="8660333" y="2702248"/>
                <a:ext cx="350906" cy="269053"/>
              </a:xfrm>
              <a:custGeom>
                <a:avLst/>
                <a:gdLst>
                  <a:gd name="connsiteX0" fmla="*/ 298132 w 441007"/>
                  <a:gd name="connsiteY0" fmla="*/ 0 h 338137"/>
                  <a:gd name="connsiteX1" fmla="*/ 143827 w 441007"/>
                  <a:gd name="connsiteY1" fmla="*/ 0 h 338137"/>
                  <a:gd name="connsiteX2" fmla="*/ 0 w 441007"/>
                  <a:gd name="connsiteY2" fmla="*/ 206693 h 338137"/>
                  <a:gd name="connsiteX3" fmla="*/ 43815 w 441007"/>
                  <a:gd name="connsiteY3" fmla="*/ 338138 h 338137"/>
                  <a:gd name="connsiteX4" fmla="*/ 104775 w 441007"/>
                  <a:gd name="connsiteY4" fmla="*/ 338138 h 338137"/>
                  <a:gd name="connsiteX5" fmla="*/ 104775 w 441007"/>
                  <a:gd name="connsiteY5" fmla="*/ 195263 h 338137"/>
                  <a:gd name="connsiteX6" fmla="*/ 336232 w 441007"/>
                  <a:gd name="connsiteY6" fmla="*/ 195263 h 338137"/>
                  <a:gd name="connsiteX7" fmla="*/ 336232 w 441007"/>
                  <a:gd name="connsiteY7" fmla="*/ 338138 h 338137"/>
                  <a:gd name="connsiteX8" fmla="*/ 397193 w 441007"/>
                  <a:gd name="connsiteY8" fmla="*/ 338138 h 338137"/>
                  <a:gd name="connsiteX9" fmla="*/ 441007 w 441007"/>
                  <a:gd name="connsiteY9" fmla="*/ 206693 h 338137"/>
                  <a:gd name="connsiteX10" fmla="*/ 298132 w 441007"/>
                  <a:gd name="connsiteY10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1007" h="338137">
                    <a:moveTo>
                      <a:pt x="298132" y="0"/>
                    </a:moveTo>
                    <a:lnTo>
                      <a:pt x="143827" y="0"/>
                    </a:lnTo>
                    <a:cubicBezTo>
                      <a:pt x="60007" y="31433"/>
                      <a:pt x="0" y="111443"/>
                      <a:pt x="0" y="206693"/>
                    </a:cubicBezTo>
                    <a:cubicBezTo>
                      <a:pt x="0" y="256223"/>
                      <a:pt x="16192" y="301943"/>
                      <a:pt x="43815" y="338138"/>
                    </a:cubicBezTo>
                    <a:lnTo>
                      <a:pt x="104775" y="338138"/>
                    </a:lnTo>
                    <a:lnTo>
                      <a:pt x="104775" y="195263"/>
                    </a:lnTo>
                    <a:lnTo>
                      <a:pt x="336232" y="195263"/>
                    </a:lnTo>
                    <a:lnTo>
                      <a:pt x="336232" y="338138"/>
                    </a:lnTo>
                    <a:lnTo>
                      <a:pt x="397193" y="338138"/>
                    </a:lnTo>
                    <a:cubicBezTo>
                      <a:pt x="424815" y="300990"/>
                      <a:pt x="441007" y="256223"/>
                      <a:pt x="441007" y="206693"/>
                    </a:cubicBezTo>
                    <a:cubicBezTo>
                      <a:pt x="441007" y="111443"/>
                      <a:pt x="381000" y="30480"/>
                      <a:pt x="298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F93F5314-23DF-4D85-9B52-217E3D169AC7}"/>
                  </a:ext>
                </a:extLst>
              </p:cNvPr>
              <p:cNvSpPr/>
              <p:nvPr/>
            </p:nvSpPr>
            <p:spPr>
              <a:xfrm>
                <a:off x="8871787" y="2380900"/>
                <a:ext cx="7579" cy="321348"/>
              </a:xfrm>
              <a:custGeom>
                <a:avLst/>
                <a:gdLst>
                  <a:gd name="connsiteX0" fmla="*/ 0 w 9525"/>
                  <a:gd name="connsiteY0" fmla="*/ 403860 h 403859"/>
                  <a:gd name="connsiteX1" fmla="*/ 0 w 9525"/>
                  <a:gd name="connsiteY1" fmla="*/ 0 h 403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03859">
                    <a:moveTo>
                      <a:pt x="0" y="40386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23277FA-F3CC-4F08-AEC2-3A14B4804F13}"/>
                  </a:ext>
                </a:extLst>
              </p:cNvPr>
              <p:cNvSpPr/>
              <p:nvPr/>
            </p:nvSpPr>
            <p:spPr>
              <a:xfrm>
                <a:off x="8795997" y="2383931"/>
                <a:ext cx="7579" cy="318316"/>
              </a:xfrm>
              <a:custGeom>
                <a:avLst/>
                <a:gdLst>
                  <a:gd name="connsiteX0" fmla="*/ 0 w 9525"/>
                  <a:gd name="connsiteY0" fmla="*/ 0 h 400049"/>
                  <a:gd name="connsiteX1" fmla="*/ 0 w 9525"/>
                  <a:gd name="connsiteY1" fmla="*/ 400050 h 40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00049">
                    <a:moveTo>
                      <a:pt x="0" y="0"/>
                    </a:moveTo>
                    <a:lnTo>
                      <a:pt x="0" y="400050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A6251F0-EB4C-4E01-9A71-19B691671AEA}"/>
                  </a:ext>
                </a:extLst>
              </p:cNvPr>
              <p:cNvSpPr/>
              <p:nvPr/>
            </p:nvSpPr>
            <p:spPr>
              <a:xfrm>
                <a:off x="7768894" y="2018814"/>
                <a:ext cx="481170" cy="501349"/>
              </a:xfrm>
              <a:custGeom>
                <a:avLst/>
                <a:gdLst>
                  <a:gd name="connsiteX0" fmla="*/ 596146 w 604718"/>
                  <a:gd name="connsiteY0" fmla="*/ 173117 h 630078"/>
                  <a:gd name="connsiteX1" fmla="*/ 537091 w 604718"/>
                  <a:gd name="connsiteY1" fmla="*/ 92154 h 630078"/>
                  <a:gd name="connsiteX2" fmla="*/ 91321 w 604718"/>
                  <a:gd name="connsiteY2" fmla="*/ 92154 h 630078"/>
                  <a:gd name="connsiteX3" fmla="*/ 92274 w 604718"/>
                  <a:gd name="connsiteY3" fmla="*/ 537924 h 630078"/>
                  <a:gd name="connsiteX4" fmla="*/ 538044 w 604718"/>
                  <a:gd name="connsiteY4" fmla="*/ 537924 h 630078"/>
                  <a:gd name="connsiteX5" fmla="*/ 604719 w 604718"/>
                  <a:gd name="connsiteY5" fmla="*/ 438864 h 63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4718" h="630078">
                    <a:moveTo>
                      <a:pt x="596146" y="173117"/>
                    </a:moveTo>
                    <a:cubicBezTo>
                      <a:pt x="581859" y="143589"/>
                      <a:pt x="561856" y="116919"/>
                      <a:pt x="537091" y="92154"/>
                    </a:cubicBezTo>
                    <a:cubicBezTo>
                      <a:pt x="414219" y="-30718"/>
                      <a:pt x="214194" y="-30718"/>
                      <a:pt x="91321" y="92154"/>
                    </a:cubicBezTo>
                    <a:cubicBezTo>
                      <a:pt x="-30599" y="215027"/>
                      <a:pt x="-30599" y="415052"/>
                      <a:pt x="92274" y="537924"/>
                    </a:cubicBezTo>
                    <a:cubicBezTo>
                      <a:pt x="215146" y="660797"/>
                      <a:pt x="415171" y="660797"/>
                      <a:pt x="538044" y="537924"/>
                    </a:cubicBezTo>
                    <a:cubicBezTo>
                      <a:pt x="567571" y="508397"/>
                      <a:pt x="589479" y="475059"/>
                      <a:pt x="604719" y="438864"/>
                    </a:cubicBezTo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3A87C1C-E674-464E-A094-12D96502C7C8}"/>
                  </a:ext>
                </a:extLst>
              </p:cNvPr>
              <p:cNvSpPr/>
              <p:nvPr/>
            </p:nvSpPr>
            <p:spPr>
              <a:xfrm>
                <a:off x="8244001" y="2156562"/>
                <a:ext cx="519159" cy="211453"/>
              </a:xfrm>
              <a:custGeom>
                <a:avLst/>
                <a:gdLst>
                  <a:gd name="connsiteX0" fmla="*/ 649605 w 652462"/>
                  <a:gd name="connsiteY0" fmla="*/ 39052 h 265747"/>
                  <a:gd name="connsiteX1" fmla="*/ 652463 w 652462"/>
                  <a:gd name="connsiteY1" fmla="*/ 37147 h 265747"/>
                  <a:gd name="connsiteX2" fmla="*/ 0 w 652462"/>
                  <a:gd name="connsiteY2" fmla="*/ 0 h 265747"/>
                  <a:gd name="connsiteX3" fmla="*/ 8573 w 652462"/>
                  <a:gd name="connsiteY3" fmla="*/ 265747 h 265747"/>
                  <a:gd name="connsiteX4" fmla="*/ 634365 w 652462"/>
                  <a:gd name="connsiteY4" fmla="*/ 230505 h 265747"/>
                  <a:gd name="connsiteX5" fmla="*/ 649605 w 652462"/>
                  <a:gd name="connsiteY5" fmla="*/ 39052 h 2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2462" h="265747">
                    <a:moveTo>
                      <a:pt x="649605" y="39052"/>
                    </a:moveTo>
                    <a:cubicBezTo>
                      <a:pt x="650558" y="38100"/>
                      <a:pt x="651510" y="37147"/>
                      <a:pt x="652463" y="37147"/>
                    </a:cubicBezTo>
                    <a:lnTo>
                      <a:pt x="0" y="0"/>
                    </a:lnTo>
                    <a:cubicBezTo>
                      <a:pt x="41910" y="82867"/>
                      <a:pt x="44768" y="180975"/>
                      <a:pt x="8573" y="265747"/>
                    </a:cubicBezTo>
                    <a:lnTo>
                      <a:pt x="634365" y="230505"/>
                    </a:lnTo>
                    <a:cubicBezTo>
                      <a:pt x="592455" y="172402"/>
                      <a:pt x="597218" y="91440"/>
                      <a:pt x="649605" y="39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1533B0E-97E2-4F43-A2DE-F7A43339DE0F}"/>
                  </a:ext>
                </a:extLst>
              </p:cNvPr>
              <p:cNvSpPr/>
              <p:nvPr/>
            </p:nvSpPr>
            <p:spPr bwMode="auto">
              <a:xfrm>
                <a:off x="8715832" y="2150616"/>
                <a:ext cx="237744" cy="237744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3EB6986-60B0-4F9B-A4D7-CCA0D2671CD6}"/>
              </a:ext>
            </a:extLst>
          </p:cNvPr>
          <p:cNvGrpSpPr/>
          <p:nvPr/>
        </p:nvGrpSpPr>
        <p:grpSpPr>
          <a:xfrm>
            <a:off x="10373762" y="2314669"/>
            <a:ext cx="1285165" cy="1285165"/>
            <a:chOff x="9642225" y="1673847"/>
            <a:chExt cx="2030537" cy="2030537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970E3F9-DC8E-4806-ACB9-A0AE4A6550A6}"/>
                </a:ext>
              </a:extLst>
            </p:cNvPr>
            <p:cNvSpPr/>
            <p:nvPr/>
          </p:nvSpPr>
          <p:spPr bwMode="auto">
            <a:xfrm>
              <a:off x="9642225" y="1673847"/>
              <a:ext cx="2030537" cy="203053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2E9B278C-0F81-4A48-9838-3A9384655E0A}"/>
                </a:ext>
              </a:extLst>
            </p:cNvPr>
            <p:cNvGrpSpPr/>
            <p:nvPr/>
          </p:nvGrpSpPr>
          <p:grpSpPr>
            <a:xfrm>
              <a:off x="10102424" y="2297117"/>
              <a:ext cx="1111392" cy="771452"/>
              <a:chOff x="10102424" y="2297117"/>
              <a:chExt cx="1111392" cy="771452"/>
            </a:xfrm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DB00A5F-0EA8-4C73-AB6B-35CD5CECE11F}"/>
                  </a:ext>
                </a:extLst>
              </p:cNvPr>
              <p:cNvSpPr/>
              <p:nvPr/>
            </p:nvSpPr>
            <p:spPr>
              <a:xfrm>
                <a:off x="10102424" y="2391196"/>
                <a:ext cx="827900" cy="608381"/>
              </a:xfrm>
              <a:custGeom>
                <a:avLst/>
                <a:gdLst>
                  <a:gd name="connsiteX0" fmla="*/ 1257300 w 1257300"/>
                  <a:gd name="connsiteY0" fmla="*/ 923925 h 923925"/>
                  <a:gd name="connsiteX1" fmla="*/ 0 w 1257300"/>
                  <a:gd name="connsiteY1" fmla="*/ 923925 h 923925"/>
                  <a:gd name="connsiteX2" fmla="*/ 0 w 1257300"/>
                  <a:gd name="connsiteY2" fmla="*/ 0 h 923925"/>
                  <a:gd name="connsiteX3" fmla="*/ 108585 w 1257300"/>
                  <a:gd name="connsiteY3" fmla="*/ 0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7300" h="923925">
                    <a:moveTo>
                      <a:pt x="1257300" y="923925"/>
                    </a:moveTo>
                    <a:lnTo>
                      <a:pt x="0" y="923925"/>
                    </a:lnTo>
                    <a:lnTo>
                      <a:pt x="0" y="0"/>
                    </a:lnTo>
                    <a:lnTo>
                      <a:pt x="108585" y="0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869496DB-0775-4E45-B152-F87D53A277EB}"/>
                  </a:ext>
                </a:extLst>
              </p:cNvPr>
              <p:cNvSpPr/>
              <p:nvPr/>
            </p:nvSpPr>
            <p:spPr>
              <a:xfrm>
                <a:off x="11046355" y="2391196"/>
                <a:ext cx="167461" cy="608381"/>
              </a:xfrm>
              <a:custGeom>
                <a:avLst/>
                <a:gdLst>
                  <a:gd name="connsiteX0" fmla="*/ 148590 w 254317"/>
                  <a:gd name="connsiteY0" fmla="*/ 0 h 923925"/>
                  <a:gd name="connsiteX1" fmla="*/ 254317 w 254317"/>
                  <a:gd name="connsiteY1" fmla="*/ 0 h 923925"/>
                  <a:gd name="connsiteX2" fmla="*/ 254317 w 254317"/>
                  <a:gd name="connsiteY2" fmla="*/ 923925 h 923925"/>
                  <a:gd name="connsiteX3" fmla="*/ 0 w 254317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317" h="923925">
                    <a:moveTo>
                      <a:pt x="148590" y="0"/>
                    </a:moveTo>
                    <a:lnTo>
                      <a:pt x="254317" y="0"/>
                    </a:lnTo>
                    <a:lnTo>
                      <a:pt x="254317" y="923925"/>
                    </a:lnTo>
                    <a:lnTo>
                      <a:pt x="0" y="923925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AE35FD4-0727-41EE-9A81-171CB59D2CCA}"/>
                  </a:ext>
                </a:extLst>
              </p:cNvPr>
              <p:cNvSpPr/>
              <p:nvPr/>
            </p:nvSpPr>
            <p:spPr>
              <a:xfrm>
                <a:off x="10925933" y="2905498"/>
                <a:ext cx="120421" cy="163071"/>
              </a:xfrm>
              <a:custGeom>
                <a:avLst/>
                <a:gdLst>
                  <a:gd name="connsiteX0" fmla="*/ 182880 w 182879"/>
                  <a:gd name="connsiteY0" fmla="*/ 0 h 247650"/>
                  <a:gd name="connsiteX1" fmla="*/ 182880 w 182879"/>
                  <a:gd name="connsiteY1" fmla="*/ 104775 h 247650"/>
                  <a:gd name="connsiteX2" fmla="*/ 182880 w 182879"/>
                  <a:gd name="connsiteY2" fmla="*/ 247650 h 247650"/>
                  <a:gd name="connsiteX3" fmla="*/ 91440 w 182879"/>
                  <a:gd name="connsiteY3" fmla="*/ 190500 h 247650"/>
                  <a:gd name="connsiteX4" fmla="*/ 0 w 182879"/>
                  <a:gd name="connsiteY4" fmla="*/ 247650 h 247650"/>
                  <a:gd name="connsiteX5" fmla="*/ 0 w 182879"/>
                  <a:gd name="connsiteY5" fmla="*/ 104775 h 247650"/>
                  <a:gd name="connsiteX6" fmla="*/ 0 w 182879"/>
                  <a:gd name="connsiteY6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879" h="247650">
                    <a:moveTo>
                      <a:pt x="182880" y="0"/>
                    </a:moveTo>
                    <a:lnTo>
                      <a:pt x="182880" y="104775"/>
                    </a:lnTo>
                    <a:lnTo>
                      <a:pt x="182880" y="247650"/>
                    </a:lnTo>
                    <a:lnTo>
                      <a:pt x="91440" y="190500"/>
                    </a:lnTo>
                    <a:lnTo>
                      <a:pt x="0" y="247650"/>
                    </a:lnTo>
                    <a:lnTo>
                      <a:pt x="0" y="10477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5D256F12-D942-4B0D-857E-8A99CF7F3FD1}"/>
                  </a:ext>
                </a:extLst>
              </p:cNvPr>
              <p:cNvSpPr/>
              <p:nvPr/>
            </p:nvSpPr>
            <p:spPr>
              <a:xfrm>
                <a:off x="10170161" y="2297117"/>
                <a:ext cx="975291" cy="633469"/>
              </a:xfrm>
              <a:custGeom>
                <a:avLst/>
                <a:gdLst>
                  <a:gd name="connsiteX0" fmla="*/ 741045 w 1481137"/>
                  <a:gd name="connsiteY0" fmla="*/ 962025 h 962025"/>
                  <a:gd name="connsiteX1" fmla="*/ 1109663 w 1481137"/>
                  <a:gd name="connsiteY1" fmla="*/ 928688 h 962025"/>
                  <a:gd name="connsiteX2" fmla="*/ 1481138 w 1481137"/>
                  <a:gd name="connsiteY2" fmla="*/ 962025 h 962025"/>
                  <a:gd name="connsiteX3" fmla="*/ 1481138 w 1481137"/>
                  <a:gd name="connsiteY3" fmla="*/ 33338 h 962025"/>
                  <a:gd name="connsiteX4" fmla="*/ 1109663 w 1481137"/>
                  <a:gd name="connsiteY4" fmla="*/ 0 h 962025"/>
                  <a:gd name="connsiteX5" fmla="*/ 741045 w 1481137"/>
                  <a:gd name="connsiteY5" fmla="*/ 33338 h 962025"/>
                  <a:gd name="connsiteX6" fmla="*/ 741045 w 1481137"/>
                  <a:gd name="connsiteY6" fmla="*/ 33338 h 962025"/>
                  <a:gd name="connsiteX7" fmla="*/ 371475 w 1481137"/>
                  <a:gd name="connsiteY7" fmla="*/ 0 h 962025"/>
                  <a:gd name="connsiteX8" fmla="*/ 0 w 1481137"/>
                  <a:gd name="connsiteY8" fmla="*/ 33338 h 962025"/>
                  <a:gd name="connsiteX9" fmla="*/ 0 w 1481137"/>
                  <a:gd name="connsiteY9" fmla="*/ 962025 h 962025"/>
                  <a:gd name="connsiteX10" fmla="*/ 371475 w 1481137"/>
                  <a:gd name="connsiteY10" fmla="*/ 928688 h 962025"/>
                  <a:gd name="connsiteX11" fmla="*/ 741045 w 1481137"/>
                  <a:gd name="connsiteY11" fmla="*/ 962025 h 962025"/>
                  <a:gd name="connsiteX12" fmla="*/ 741045 w 1481137"/>
                  <a:gd name="connsiteY12" fmla="*/ 962025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137" h="962025">
                    <a:moveTo>
                      <a:pt x="741045" y="962025"/>
                    </a:moveTo>
                    <a:cubicBezTo>
                      <a:pt x="741045" y="962025"/>
                      <a:pt x="904875" y="928688"/>
                      <a:pt x="1109663" y="928688"/>
                    </a:cubicBezTo>
                    <a:cubicBezTo>
                      <a:pt x="1314450" y="928688"/>
                      <a:pt x="1481138" y="962025"/>
                      <a:pt x="1481138" y="962025"/>
                    </a:cubicBezTo>
                    <a:lnTo>
                      <a:pt x="1481138" y="33338"/>
                    </a:lnTo>
                    <a:cubicBezTo>
                      <a:pt x="1481138" y="33338"/>
                      <a:pt x="1314450" y="0"/>
                      <a:pt x="1109663" y="0"/>
                    </a:cubicBezTo>
                    <a:cubicBezTo>
                      <a:pt x="904875" y="0"/>
                      <a:pt x="741045" y="33338"/>
                      <a:pt x="741045" y="33338"/>
                    </a:cubicBezTo>
                    <a:lnTo>
                      <a:pt x="741045" y="33338"/>
                    </a:lnTo>
                    <a:cubicBezTo>
                      <a:pt x="741045" y="33338"/>
                      <a:pt x="577215" y="0"/>
                      <a:pt x="371475" y="0"/>
                    </a:cubicBezTo>
                    <a:cubicBezTo>
                      <a:pt x="165735" y="0"/>
                      <a:pt x="0" y="33338"/>
                      <a:pt x="0" y="33338"/>
                    </a:cubicBezTo>
                    <a:lnTo>
                      <a:pt x="0" y="962025"/>
                    </a:lnTo>
                    <a:cubicBezTo>
                      <a:pt x="0" y="962025"/>
                      <a:pt x="166687" y="928688"/>
                      <a:pt x="371475" y="928688"/>
                    </a:cubicBezTo>
                    <a:cubicBezTo>
                      <a:pt x="576263" y="928688"/>
                      <a:pt x="741045" y="962025"/>
                      <a:pt x="741045" y="962025"/>
                    </a:cubicBezTo>
                    <a:lnTo>
                      <a:pt x="741045" y="962025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13C9352-55E7-4924-94C0-1D3EE9727C51}"/>
                  </a:ext>
                </a:extLst>
              </p:cNvPr>
              <p:cNvSpPr/>
              <p:nvPr/>
            </p:nvSpPr>
            <p:spPr>
              <a:xfrm>
                <a:off x="10658120" y="2319069"/>
                <a:ext cx="6272" cy="614653"/>
              </a:xfrm>
              <a:custGeom>
                <a:avLst/>
                <a:gdLst>
                  <a:gd name="connsiteX0" fmla="*/ 0 w 9525"/>
                  <a:gd name="connsiteY0" fmla="*/ 0 h 933450"/>
                  <a:gd name="connsiteX1" fmla="*/ 0 w 9525"/>
                  <a:gd name="connsiteY1" fmla="*/ 93345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33450">
                    <a:moveTo>
                      <a:pt x="0" y="0"/>
                    </a:moveTo>
                    <a:lnTo>
                      <a:pt x="0" y="933450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801ADE7-4939-4279-9059-35CC7C172469}"/>
                  </a:ext>
                </a:extLst>
              </p:cNvPr>
              <p:cNvSpPr/>
              <p:nvPr/>
            </p:nvSpPr>
            <p:spPr>
              <a:xfrm>
                <a:off x="10754708" y="2457052"/>
                <a:ext cx="282239" cy="6272"/>
              </a:xfrm>
              <a:custGeom>
                <a:avLst/>
                <a:gdLst>
                  <a:gd name="connsiteX0" fmla="*/ 0 w 428625"/>
                  <a:gd name="connsiteY0" fmla="*/ 0 h 9525"/>
                  <a:gd name="connsiteX1" fmla="*/ 428625 w 428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625" h="9525">
                    <a:moveTo>
                      <a:pt x="0" y="0"/>
                    </a:moveTo>
                    <a:lnTo>
                      <a:pt x="428625" y="0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DB42C441-C1C9-4B72-9DD2-D16D43D0785B}"/>
                  </a:ext>
                </a:extLst>
              </p:cNvPr>
              <p:cNvSpPr/>
              <p:nvPr/>
            </p:nvSpPr>
            <p:spPr>
              <a:xfrm>
                <a:off x="10754708" y="2526044"/>
                <a:ext cx="282239" cy="6272"/>
              </a:xfrm>
              <a:custGeom>
                <a:avLst/>
                <a:gdLst>
                  <a:gd name="connsiteX0" fmla="*/ 0 w 428625"/>
                  <a:gd name="connsiteY0" fmla="*/ 0 h 9525"/>
                  <a:gd name="connsiteX1" fmla="*/ 428625 w 428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625" h="9525">
                    <a:moveTo>
                      <a:pt x="0" y="0"/>
                    </a:moveTo>
                    <a:lnTo>
                      <a:pt x="428625" y="0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EA35CE0-0956-4468-BDCC-04285394DABD}"/>
                  </a:ext>
                </a:extLst>
              </p:cNvPr>
              <p:cNvSpPr/>
              <p:nvPr/>
            </p:nvSpPr>
            <p:spPr>
              <a:xfrm>
                <a:off x="10754708" y="2595035"/>
                <a:ext cx="178751" cy="6272"/>
              </a:xfrm>
              <a:custGeom>
                <a:avLst/>
                <a:gdLst>
                  <a:gd name="connsiteX0" fmla="*/ 0 w 271462"/>
                  <a:gd name="connsiteY0" fmla="*/ 0 h 9525"/>
                  <a:gd name="connsiteX1" fmla="*/ 271463 w 27146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462" h="9525">
                    <a:moveTo>
                      <a:pt x="0" y="0"/>
                    </a:moveTo>
                    <a:lnTo>
                      <a:pt x="271463" y="0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4029C492-EFC2-4F98-B718-4947E57D8014}"/>
              </a:ext>
            </a:extLst>
          </p:cNvPr>
          <p:cNvSpPr/>
          <p:nvPr/>
        </p:nvSpPr>
        <p:spPr bwMode="auto">
          <a:xfrm>
            <a:off x="582253" y="1782365"/>
            <a:ext cx="2468880" cy="2468880"/>
          </a:xfrm>
          <a:prstGeom prst="ellipse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CA81B6-07DF-40E2-8647-6F8DF4C763A0}"/>
              </a:ext>
            </a:extLst>
          </p:cNvPr>
          <p:cNvSpPr/>
          <p:nvPr/>
        </p:nvSpPr>
        <p:spPr bwMode="auto">
          <a:xfrm>
            <a:off x="1181584" y="2357762"/>
            <a:ext cx="1280160" cy="1280160"/>
          </a:xfrm>
          <a:prstGeom prst="ellipse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64F556-095F-41DE-8205-F1FD25080AC8}"/>
              </a:ext>
            </a:extLst>
          </p:cNvPr>
          <p:cNvSpPr/>
          <p:nvPr/>
        </p:nvSpPr>
        <p:spPr bwMode="auto">
          <a:xfrm>
            <a:off x="1703598" y="2209943"/>
            <a:ext cx="295637" cy="3785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CD9D34-79BB-4A32-8CD4-C37DA5322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113" y="2209943"/>
            <a:ext cx="295637" cy="295637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E862E0D-A656-4B20-A850-6C2EBE62BA88}"/>
              </a:ext>
            </a:extLst>
          </p:cNvPr>
          <p:cNvSpPr/>
          <p:nvPr/>
        </p:nvSpPr>
        <p:spPr bwMode="auto">
          <a:xfrm>
            <a:off x="2258392" y="3126922"/>
            <a:ext cx="295637" cy="3785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5291A8A-4401-4B80-9962-6A66B6DF1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4212" y="3146546"/>
            <a:ext cx="321123" cy="321123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92E9091-03D5-4365-B394-1DC2A838808B}"/>
              </a:ext>
            </a:extLst>
          </p:cNvPr>
          <p:cNvSpPr/>
          <p:nvPr/>
        </p:nvSpPr>
        <p:spPr bwMode="auto">
          <a:xfrm>
            <a:off x="446341" y="2825926"/>
            <a:ext cx="295637" cy="3785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B66F44A-B1E6-4BD3-AE40-CE2BD087E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035" y="2857356"/>
            <a:ext cx="292608" cy="29260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0BCC9DE-5672-40BF-B828-1515DDE19C52}"/>
              </a:ext>
            </a:extLst>
          </p:cNvPr>
          <p:cNvSpPr/>
          <p:nvPr/>
        </p:nvSpPr>
        <p:spPr bwMode="auto">
          <a:xfrm>
            <a:off x="1094297" y="3107162"/>
            <a:ext cx="295637" cy="3785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A160521-4240-42D5-857B-62795C0A95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734" y="3150152"/>
            <a:ext cx="292608" cy="29260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2BA7549-A6DC-42B2-AB00-ADC506F0D9AD}"/>
              </a:ext>
            </a:extLst>
          </p:cNvPr>
          <p:cNvSpPr/>
          <p:nvPr/>
        </p:nvSpPr>
        <p:spPr bwMode="auto">
          <a:xfrm>
            <a:off x="2903237" y="2827827"/>
            <a:ext cx="295637" cy="3785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900B201B-82D0-4274-9155-2D49AE7229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01052" y="2856110"/>
            <a:ext cx="292608" cy="29260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86A6434-2D3C-4E9C-B05E-74058E85BC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2293" y="2856025"/>
            <a:ext cx="292608" cy="292608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4A6E8EA-2813-49BB-AB05-ACFB5EF4A571}"/>
              </a:ext>
            </a:extLst>
          </p:cNvPr>
          <p:cNvSpPr txBox="1"/>
          <p:nvPr/>
        </p:nvSpPr>
        <p:spPr>
          <a:xfrm>
            <a:off x="1329567" y="1888822"/>
            <a:ext cx="984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Plan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469E25-656D-450B-9E33-F2ACD6F19F27}"/>
              </a:ext>
            </a:extLst>
          </p:cNvPr>
          <p:cNvSpPr txBox="1"/>
          <p:nvPr/>
        </p:nvSpPr>
        <p:spPr>
          <a:xfrm>
            <a:off x="91862" y="2548927"/>
            <a:ext cx="98419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Govern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EC79025-0F39-4066-80EB-2ADCB3EDE945}"/>
              </a:ext>
            </a:extLst>
          </p:cNvPr>
          <p:cNvSpPr txBox="1"/>
          <p:nvPr/>
        </p:nvSpPr>
        <p:spPr>
          <a:xfrm>
            <a:off x="2560029" y="2553161"/>
            <a:ext cx="98419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Manage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1DE8522-046E-409D-A8B3-635D3E82224F}"/>
              </a:ext>
            </a:extLst>
          </p:cNvPr>
          <p:cNvSpPr txBox="1"/>
          <p:nvPr/>
        </p:nvSpPr>
        <p:spPr>
          <a:xfrm>
            <a:off x="2063163" y="3468548"/>
            <a:ext cx="984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Ready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2F507A-1C49-4814-8A4B-55B61633A2E4}"/>
              </a:ext>
            </a:extLst>
          </p:cNvPr>
          <p:cNvSpPr txBox="1"/>
          <p:nvPr/>
        </p:nvSpPr>
        <p:spPr>
          <a:xfrm>
            <a:off x="587091" y="3467669"/>
            <a:ext cx="984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Adopt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E80CBA9-1EB2-4E24-AB2B-2B73C453E1B4}"/>
              </a:ext>
            </a:extLst>
          </p:cNvPr>
          <p:cNvSpPr txBox="1"/>
          <p:nvPr/>
        </p:nvSpPr>
        <p:spPr>
          <a:xfrm>
            <a:off x="1341996" y="3119240"/>
            <a:ext cx="984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Define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Strategy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24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1" grpId="0"/>
      <p:bldP spid="23" grpId="0"/>
      <p:bldP spid="25" grpId="0"/>
      <p:bldP spid="27" grpId="0"/>
      <p:bldP spid="2" grpId="0"/>
      <p:bldP spid="12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3">
            <a:extLst>
              <a:ext uri="{FF2B5EF4-FFF2-40B4-BE49-F238E27FC236}">
                <a16:creationId xmlns:a16="http://schemas.microsoft.com/office/drawing/2014/main" id="{5C3A0189-562F-4F5B-8859-57472C175348}"/>
              </a:ext>
            </a:extLst>
          </p:cNvPr>
          <p:cNvSpPr txBox="1">
            <a:spLocks/>
          </p:cNvSpPr>
          <p:nvPr/>
        </p:nvSpPr>
        <p:spPr bwMode="auto">
          <a:xfrm>
            <a:off x="7821014" y="4337608"/>
            <a:ext cx="298823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defTabSz="932472" fontAlgn="base">
              <a:spcAft>
                <a:spcPts val="600"/>
              </a:spcAft>
              <a:buSzPct val="90000"/>
              <a:defRPr/>
            </a:pPr>
            <a:r>
              <a:rPr lang="en-US" sz="2000" spc="0" dirty="0">
                <a:ln>
                  <a:noFill/>
                </a:ln>
                <a:gradFill>
                  <a:gsLst>
                    <a:gs pos="98947">
                      <a:schemeClr val="tx1"/>
                    </a:gs>
                    <a:gs pos="74000">
                      <a:schemeClr val="tx1"/>
                    </a:gs>
                  </a:gsLst>
                  <a:lin ang="18900000" scaled="1"/>
                </a:gradFill>
                <a:latin typeface="Segoe UI Semibold"/>
                <a:ea typeface="Segoe UI" pitchFamily="34" charset="0"/>
              </a:rPr>
              <a:t>Management</a:t>
            </a:r>
          </a:p>
        </p:txBody>
      </p:sp>
      <p:grpSp>
        <p:nvGrpSpPr>
          <p:cNvPr id="107" name="Group 106" descr="clouds">
            <a:extLst>
              <a:ext uri="{FF2B5EF4-FFF2-40B4-BE49-F238E27FC236}">
                <a16:creationId xmlns:a16="http://schemas.microsoft.com/office/drawing/2014/main" id="{94CECEA7-DCB1-41C6-B27F-D9C8A1407A45}"/>
              </a:ext>
            </a:extLst>
          </p:cNvPr>
          <p:cNvGrpSpPr/>
          <p:nvPr/>
        </p:nvGrpSpPr>
        <p:grpSpPr>
          <a:xfrm>
            <a:off x="6595850" y="4332541"/>
            <a:ext cx="484534" cy="287134"/>
            <a:chOff x="6601916" y="5501984"/>
            <a:chExt cx="575953" cy="290130"/>
          </a:xfrm>
        </p:grpSpPr>
        <p:sp>
          <p:nvSpPr>
            <p:cNvPr id="108" name="cloud 4" descr="cloud">
              <a:extLst>
                <a:ext uri="{FF2B5EF4-FFF2-40B4-BE49-F238E27FC236}">
                  <a16:creationId xmlns:a16="http://schemas.microsoft.com/office/drawing/2014/main" id="{D661EF1C-B9A3-441D-BC39-582D7DF865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6601916" y="5501984"/>
              <a:ext cx="294668" cy="162436"/>
            </a:xfrm>
            <a:custGeom>
              <a:avLst/>
              <a:gdLst>
                <a:gd name="connsiteX0" fmla="*/ 2780439 w 5647350"/>
                <a:gd name="connsiteY0" fmla="*/ 3113116 h 3113116"/>
                <a:gd name="connsiteX1" fmla="*/ 4003228 w 5647350"/>
                <a:gd name="connsiteY1" fmla="*/ 2302597 h 3113116"/>
                <a:gd name="connsiteX2" fmla="*/ 4014578 w 5647350"/>
                <a:gd name="connsiteY2" fmla="*/ 2266034 h 3113116"/>
                <a:gd name="connsiteX3" fmla="*/ 4121367 w 5647350"/>
                <a:gd name="connsiteY3" fmla="*/ 2305119 h 3113116"/>
                <a:gd name="connsiteX4" fmla="*/ 4471137 w 5647350"/>
                <a:gd name="connsiteY4" fmla="*/ 2357999 h 3113116"/>
                <a:gd name="connsiteX5" fmla="*/ 5647350 w 5647350"/>
                <a:gd name="connsiteY5" fmla="*/ 1181786 h 3113116"/>
                <a:gd name="connsiteX6" fmla="*/ 4591398 w 5647350"/>
                <a:gd name="connsiteY6" fmla="*/ 11645 h 3113116"/>
                <a:gd name="connsiteX7" fmla="*/ 4501659 w 5647350"/>
                <a:gd name="connsiteY7" fmla="*/ 7114 h 3113116"/>
                <a:gd name="connsiteX8" fmla="*/ 4452514 w 5647350"/>
                <a:gd name="connsiteY8" fmla="*/ 2160 h 3113116"/>
                <a:gd name="connsiteX9" fmla="*/ 661901 w 5647350"/>
                <a:gd name="connsiteY9" fmla="*/ 2161 h 3113116"/>
                <a:gd name="connsiteX10" fmla="*/ 606779 w 5647350"/>
                <a:gd name="connsiteY10" fmla="*/ 0 h 3113116"/>
                <a:gd name="connsiteX11" fmla="*/ 477910 w 5647350"/>
                <a:gd name="connsiteY11" fmla="*/ 20972 h 3113116"/>
                <a:gd name="connsiteX12" fmla="*/ 22123 w 5647350"/>
                <a:gd name="connsiteY12" fmla="*/ 810419 h 3113116"/>
                <a:gd name="connsiteX13" fmla="*/ 682701 w 5647350"/>
                <a:gd name="connsiteY13" fmla="*/ 1287178 h 3113116"/>
                <a:gd name="connsiteX14" fmla="*/ 731822 w 5647350"/>
                <a:gd name="connsiteY14" fmla="*/ 1279184 h 3113116"/>
                <a:gd name="connsiteX15" fmla="*/ 718255 w 5647350"/>
                <a:gd name="connsiteY15" fmla="*/ 1360043 h 3113116"/>
                <a:gd name="connsiteX16" fmla="*/ 818090 w 5647350"/>
                <a:gd name="connsiteY16" fmla="*/ 1791984 h 3113116"/>
                <a:gd name="connsiteX17" fmla="*/ 1422047 w 5647350"/>
                <a:gd name="connsiteY17" fmla="*/ 2169387 h 3113116"/>
                <a:gd name="connsiteX18" fmla="*/ 1509532 w 5647350"/>
                <a:gd name="connsiteY18" fmla="*/ 2167085 h 3113116"/>
                <a:gd name="connsiteX19" fmla="*/ 1513025 w 5647350"/>
                <a:gd name="connsiteY19" fmla="*/ 2180671 h 3113116"/>
                <a:gd name="connsiteX20" fmla="*/ 2780439 w 5647350"/>
                <a:gd name="connsiteY20" fmla="*/ 3113116 h 311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7350" h="3113116">
                  <a:moveTo>
                    <a:pt x="2780439" y="3113116"/>
                  </a:moveTo>
                  <a:cubicBezTo>
                    <a:pt x="3330132" y="3113116"/>
                    <a:pt x="3801767" y="2778905"/>
                    <a:pt x="4003228" y="2302597"/>
                  </a:cubicBezTo>
                  <a:lnTo>
                    <a:pt x="4014578" y="2266034"/>
                  </a:lnTo>
                  <a:lnTo>
                    <a:pt x="4121367" y="2305119"/>
                  </a:lnTo>
                  <a:cubicBezTo>
                    <a:pt x="4231860" y="2339485"/>
                    <a:pt x="4349336" y="2357999"/>
                    <a:pt x="4471137" y="2357999"/>
                  </a:cubicBezTo>
                  <a:cubicBezTo>
                    <a:pt x="5120742" y="2357999"/>
                    <a:pt x="5647350" y="1831391"/>
                    <a:pt x="5647350" y="1181786"/>
                  </a:cubicBezTo>
                  <a:cubicBezTo>
                    <a:pt x="5647350" y="572781"/>
                    <a:pt x="5184511" y="71879"/>
                    <a:pt x="4591398" y="11645"/>
                  </a:cubicBezTo>
                  <a:lnTo>
                    <a:pt x="4501659" y="7114"/>
                  </a:lnTo>
                  <a:lnTo>
                    <a:pt x="4452514" y="2160"/>
                  </a:lnTo>
                  <a:lnTo>
                    <a:pt x="661901" y="2161"/>
                  </a:lnTo>
                  <a:lnTo>
                    <a:pt x="606779" y="0"/>
                  </a:lnTo>
                  <a:cubicBezTo>
                    <a:pt x="564026" y="2566"/>
                    <a:pt x="520893" y="9455"/>
                    <a:pt x="477910" y="20972"/>
                  </a:cubicBezTo>
                  <a:cubicBezTo>
                    <a:pt x="134048" y="113110"/>
                    <a:pt x="-70014" y="466557"/>
                    <a:pt x="22123" y="810419"/>
                  </a:cubicBezTo>
                  <a:cubicBezTo>
                    <a:pt x="102744" y="1111298"/>
                    <a:pt x="383429" y="1305143"/>
                    <a:pt x="682701" y="1287178"/>
                  </a:cubicBezTo>
                  <a:lnTo>
                    <a:pt x="731822" y="1279184"/>
                  </a:lnTo>
                  <a:lnTo>
                    <a:pt x="718255" y="1360043"/>
                  </a:lnTo>
                  <a:cubicBezTo>
                    <a:pt x="707958" y="1505742"/>
                    <a:pt x="739562" y="1655971"/>
                    <a:pt x="818090" y="1791984"/>
                  </a:cubicBezTo>
                  <a:cubicBezTo>
                    <a:pt x="948969" y="2018674"/>
                    <a:pt x="1179216" y="2152226"/>
                    <a:pt x="1422047" y="2169387"/>
                  </a:cubicBezTo>
                  <a:lnTo>
                    <a:pt x="1509532" y="2167085"/>
                  </a:lnTo>
                  <a:lnTo>
                    <a:pt x="1513025" y="2180671"/>
                  </a:lnTo>
                  <a:cubicBezTo>
                    <a:pt x="1681048" y="2720882"/>
                    <a:pt x="2184939" y="3113116"/>
                    <a:pt x="2780439" y="3113116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cloud 4" descr="cloud">
              <a:extLst>
                <a:ext uri="{FF2B5EF4-FFF2-40B4-BE49-F238E27FC236}">
                  <a16:creationId xmlns:a16="http://schemas.microsoft.com/office/drawing/2014/main" id="{8AEA7109-AE60-4240-9195-E95736EE764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6949558" y="5569386"/>
              <a:ext cx="228311" cy="125857"/>
            </a:xfrm>
            <a:custGeom>
              <a:avLst/>
              <a:gdLst>
                <a:gd name="connsiteX0" fmla="*/ 2780439 w 5647350"/>
                <a:gd name="connsiteY0" fmla="*/ 3113116 h 3113116"/>
                <a:gd name="connsiteX1" fmla="*/ 4003228 w 5647350"/>
                <a:gd name="connsiteY1" fmla="*/ 2302597 h 3113116"/>
                <a:gd name="connsiteX2" fmla="*/ 4014578 w 5647350"/>
                <a:gd name="connsiteY2" fmla="*/ 2266034 h 3113116"/>
                <a:gd name="connsiteX3" fmla="*/ 4121367 w 5647350"/>
                <a:gd name="connsiteY3" fmla="*/ 2305119 h 3113116"/>
                <a:gd name="connsiteX4" fmla="*/ 4471137 w 5647350"/>
                <a:gd name="connsiteY4" fmla="*/ 2357999 h 3113116"/>
                <a:gd name="connsiteX5" fmla="*/ 5647350 w 5647350"/>
                <a:gd name="connsiteY5" fmla="*/ 1181786 h 3113116"/>
                <a:gd name="connsiteX6" fmla="*/ 4591398 w 5647350"/>
                <a:gd name="connsiteY6" fmla="*/ 11645 h 3113116"/>
                <a:gd name="connsiteX7" fmla="*/ 4501659 w 5647350"/>
                <a:gd name="connsiteY7" fmla="*/ 7114 h 3113116"/>
                <a:gd name="connsiteX8" fmla="*/ 4452514 w 5647350"/>
                <a:gd name="connsiteY8" fmla="*/ 2160 h 3113116"/>
                <a:gd name="connsiteX9" fmla="*/ 661901 w 5647350"/>
                <a:gd name="connsiteY9" fmla="*/ 2161 h 3113116"/>
                <a:gd name="connsiteX10" fmla="*/ 606779 w 5647350"/>
                <a:gd name="connsiteY10" fmla="*/ 0 h 3113116"/>
                <a:gd name="connsiteX11" fmla="*/ 477910 w 5647350"/>
                <a:gd name="connsiteY11" fmla="*/ 20972 h 3113116"/>
                <a:gd name="connsiteX12" fmla="*/ 22123 w 5647350"/>
                <a:gd name="connsiteY12" fmla="*/ 810419 h 3113116"/>
                <a:gd name="connsiteX13" fmla="*/ 682701 w 5647350"/>
                <a:gd name="connsiteY13" fmla="*/ 1287178 h 3113116"/>
                <a:gd name="connsiteX14" fmla="*/ 731822 w 5647350"/>
                <a:gd name="connsiteY14" fmla="*/ 1279184 h 3113116"/>
                <a:gd name="connsiteX15" fmla="*/ 718255 w 5647350"/>
                <a:gd name="connsiteY15" fmla="*/ 1360043 h 3113116"/>
                <a:gd name="connsiteX16" fmla="*/ 818090 w 5647350"/>
                <a:gd name="connsiteY16" fmla="*/ 1791984 h 3113116"/>
                <a:gd name="connsiteX17" fmla="*/ 1422047 w 5647350"/>
                <a:gd name="connsiteY17" fmla="*/ 2169387 h 3113116"/>
                <a:gd name="connsiteX18" fmla="*/ 1509532 w 5647350"/>
                <a:gd name="connsiteY18" fmla="*/ 2167085 h 3113116"/>
                <a:gd name="connsiteX19" fmla="*/ 1513025 w 5647350"/>
                <a:gd name="connsiteY19" fmla="*/ 2180671 h 3113116"/>
                <a:gd name="connsiteX20" fmla="*/ 2780439 w 5647350"/>
                <a:gd name="connsiteY20" fmla="*/ 3113116 h 311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7350" h="3113116">
                  <a:moveTo>
                    <a:pt x="2780439" y="3113116"/>
                  </a:moveTo>
                  <a:cubicBezTo>
                    <a:pt x="3330132" y="3113116"/>
                    <a:pt x="3801767" y="2778905"/>
                    <a:pt x="4003228" y="2302597"/>
                  </a:cubicBezTo>
                  <a:lnTo>
                    <a:pt x="4014578" y="2266034"/>
                  </a:lnTo>
                  <a:lnTo>
                    <a:pt x="4121367" y="2305119"/>
                  </a:lnTo>
                  <a:cubicBezTo>
                    <a:pt x="4231860" y="2339485"/>
                    <a:pt x="4349336" y="2357999"/>
                    <a:pt x="4471137" y="2357999"/>
                  </a:cubicBezTo>
                  <a:cubicBezTo>
                    <a:pt x="5120742" y="2357999"/>
                    <a:pt x="5647350" y="1831391"/>
                    <a:pt x="5647350" y="1181786"/>
                  </a:cubicBezTo>
                  <a:cubicBezTo>
                    <a:pt x="5647350" y="572781"/>
                    <a:pt x="5184511" y="71879"/>
                    <a:pt x="4591398" y="11645"/>
                  </a:cubicBezTo>
                  <a:lnTo>
                    <a:pt x="4501659" y="7114"/>
                  </a:lnTo>
                  <a:lnTo>
                    <a:pt x="4452514" y="2160"/>
                  </a:lnTo>
                  <a:lnTo>
                    <a:pt x="661901" y="2161"/>
                  </a:lnTo>
                  <a:lnTo>
                    <a:pt x="606779" y="0"/>
                  </a:lnTo>
                  <a:cubicBezTo>
                    <a:pt x="564026" y="2566"/>
                    <a:pt x="520893" y="9455"/>
                    <a:pt x="477910" y="20972"/>
                  </a:cubicBezTo>
                  <a:cubicBezTo>
                    <a:pt x="134048" y="113110"/>
                    <a:pt x="-70014" y="466557"/>
                    <a:pt x="22123" y="810419"/>
                  </a:cubicBezTo>
                  <a:cubicBezTo>
                    <a:pt x="102744" y="1111298"/>
                    <a:pt x="383429" y="1305143"/>
                    <a:pt x="682701" y="1287178"/>
                  </a:cubicBezTo>
                  <a:lnTo>
                    <a:pt x="731822" y="1279184"/>
                  </a:lnTo>
                  <a:lnTo>
                    <a:pt x="718255" y="1360043"/>
                  </a:lnTo>
                  <a:cubicBezTo>
                    <a:pt x="707958" y="1505742"/>
                    <a:pt x="739562" y="1655971"/>
                    <a:pt x="818090" y="1791984"/>
                  </a:cubicBezTo>
                  <a:cubicBezTo>
                    <a:pt x="948969" y="2018674"/>
                    <a:pt x="1179216" y="2152226"/>
                    <a:pt x="1422047" y="2169387"/>
                  </a:cubicBezTo>
                  <a:lnTo>
                    <a:pt x="1509532" y="2167085"/>
                  </a:lnTo>
                  <a:lnTo>
                    <a:pt x="1513025" y="2180671"/>
                  </a:lnTo>
                  <a:cubicBezTo>
                    <a:pt x="1681048" y="2720882"/>
                    <a:pt x="2184939" y="3113116"/>
                    <a:pt x="2780439" y="3113116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cloud 4" descr="cloud">
              <a:extLst>
                <a:ext uri="{FF2B5EF4-FFF2-40B4-BE49-F238E27FC236}">
                  <a16:creationId xmlns:a16="http://schemas.microsoft.com/office/drawing/2014/main" id="{21EBE031-16BD-4A91-8345-FAA5EC3256D5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6750835" y="5592654"/>
              <a:ext cx="361833" cy="199460"/>
            </a:xfrm>
            <a:custGeom>
              <a:avLst/>
              <a:gdLst>
                <a:gd name="connsiteX0" fmla="*/ 2780439 w 5647350"/>
                <a:gd name="connsiteY0" fmla="*/ 3113116 h 3113116"/>
                <a:gd name="connsiteX1" fmla="*/ 4003228 w 5647350"/>
                <a:gd name="connsiteY1" fmla="*/ 2302597 h 3113116"/>
                <a:gd name="connsiteX2" fmla="*/ 4014578 w 5647350"/>
                <a:gd name="connsiteY2" fmla="*/ 2266034 h 3113116"/>
                <a:gd name="connsiteX3" fmla="*/ 4121367 w 5647350"/>
                <a:gd name="connsiteY3" fmla="*/ 2305119 h 3113116"/>
                <a:gd name="connsiteX4" fmla="*/ 4471137 w 5647350"/>
                <a:gd name="connsiteY4" fmla="*/ 2357999 h 3113116"/>
                <a:gd name="connsiteX5" fmla="*/ 5647350 w 5647350"/>
                <a:gd name="connsiteY5" fmla="*/ 1181786 h 3113116"/>
                <a:gd name="connsiteX6" fmla="*/ 4591398 w 5647350"/>
                <a:gd name="connsiteY6" fmla="*/ 11645 h 3113116"/>
                <a:gd name="connsiteX7" fmla="*/ 4501659 w 5647350"/>
                <a:gd name="connsiteY7" fmla="*/ 7114 h 3113116"/>
                <a:gd name="connsiteX8" fmla="*/ 4452514 w 5647350"/>
                <a:gd name="connsiteY8" fmla="*/ 2160 h 3113116"/>
                <a:gd name="connsiteX9" fmla="*/ 661901 w 5647350"/>
                <a:gd name="connsiteY9" fmla="*/ 2161 h 3113116"/>
                <a:gd name="connsiteX10" fmla="*/ 606779 w 5647350"/>
                <a:gd name="connsiteY10" fmla="*/ 0 h 3113116"/>
                <a:gd name="connsiteX11" fmla="*/ 477910 w 5647350"/>
                <a:gd name="connsiteY11" fmla="*/ 20972 h 3113116"/>
                <a:gd name="connsiteX12" fmla="*/ 22123 w 5647350"/>
                <a:gd name="connsiteY12" fmla="*/ 810419 h 3113116"/>
                <a:gd name="connsiteX13" fmla="*/ 682701 w 5647350"/>
                <a:gd name="connsiteY13" fmla="*/ 1287178 h 3113116"/>
                <a:gd name="connsiteX14" fmla="*/ 731822 w 5647350"/>
                <a:gd name="connsiteY14" fmla="*/ 1279184 h 3113116"/>
                <a:gd name="connsiteX15" fmla="*/ 718255 w 5647350"/>
                <a:gd name="connsiteY15" fmla="*/ 1360043 h 3113116"/>
                <a:gd name="connsiteX16" fmla="*/ 818090 w 5647350"/>
                <a:gd name="connsiteY16" fmla="*/ 1791984 h 3113116"/>
                <a:gd name="connsiteX17" fmla="*/ 1422047 w 5647350"/>
                <a:gd name="connsiteY17" fmla="*/ 2169387 h 3113116"/>
                <a:gd name="connsiteX18" fmla="*/ 1509532 w 5647350"/>
                <a:gd name="connsiteY18" fmla="*/ 2167085 h 3113116"/>
                <a:gd name="connsiteX19" fmla="*/ 1513025 w 5647350"/>
                <a:gd name="connsiteY19" fmla="*/ 2180671 h 3113116"/>
                <a:gd name="connsiteX20" fmla="*/ 2780439 w 5647350"/>
                <a:gd name="connsiteY20" fmla="*/ 3113116 h 311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7350" h="3113116">
                  <a:moveTo>
                    <a:pt x="2780439" y="3113116"/>
                  </a:moveTo>
                  <a:cubicBezTo>
                    <a:pt x="3330132" y="3113116"/>
                    <a:pt x="3801767" y="2778905"/>
                    <a:pt x="4003228" y="2302597"/>
                  </a:cubicBezTo>
                  <a:lnTo>
                    <a:pt x="4014578" y="2266034"/>
                  </a:lnTo>
                  <a:lnTo>
                    <a:pt x="4121367" y="2305119"/>
                  </a:lnTo>
                  <a:cubicBezTo>
                    <a:pt x="4231860" y="2339485"/>
                    <a:pt x="4349336" y="2357999"/>
                    <a:pt x="4471137" y="2357999"/>
                  </a:cubicBezTo>
                  <a:cubicBezTo>
                    <a:pt x="5120742" y="2357999"/>
                    <a:pt x="5647350" y="1831391"/>
                    <a:pt x="5647350" y="1181786"/>
                  </a:cubicBezTo>
                  <a:cubicBezTo>
                    <a:pt x="5647350" y="572781"/>
                    <a:pt x="5184511" y="71879"/>
                    <a:pt x="4591398" y="11645"/>
                  </a:cubicBezTo>
                  <a:lnTo>
                    <a:pt x="4501659" y="7114"/>
                  </a:lnTo>
                  <a:lnTo>
                    <a:pt x="4452514" y="2160"/>
                  </a:lnTo>
                  <a:lnTo>
                    <a:pt x="661901" y="2161"/>
                  </a:lnTo>
                  <a:lnTo>
                    <a:pt x="606779" y="0"/>
                  </a:lnTo>
                  <a:cubicBezTo>
                    <a:pt x="564026" y="2566"/>
                    <a:pt x="520893" y="9455"/>
                    <a:pt x="477910" y="20972"/>
                  </a:cubicBezTo>
                  <a:cubicBezTo>
                    <a:pt x="134048" y="113110"/>
                    <a:pt x="-70014" y="466557"/>
                    <a:pt x="22123" y="810419"/>
                  </a:cubicBezTo>
                  <a:cubicBezTo>
                    <a:pt x="102744" y="1111298"/>
                    <a:pt x="383429" y="1305143"/>
                    <a:pt x="682701" y="1287178"/>
                  </a:cubicBezTo>
                  <a:lnTo>
                    <a:pt x="731822" y="1279184"/>
                  </a:lnTo>
                  <a:lnTo>
                    <a:pt x="718255" y="1360043"/>
                  </a:lnTo>
                  <a:cubicBezTo>
                    <a:pt x="707958" y="1505742"/>
                    <a:pt x="739562" y="1655971"/>
                    <a:pt x="818090" y="1791984"/>
                  </a:cubicBezTo>
                  <a:cubicBezTo>
                    <a:pt x="948969" y="2018674"/>
                    <a:pt x="1179216" y="2152226"/>
                    <a:pt x="1422047" y="2169387"/>
                  </a:cubicBezTo>
                  <a:lnTo>
                    <a:pt x="1509532" y="2167085"/>
                  </a:lnTo>
                  <a:lnTo>
                    <a:pt x="1513025" y="2180671"/>
                  </a:lnTo>
                  <a:cubicBezTo>
                    <a:pt x="1681048" y="2720882"/>
                    <a:pt x="2184939" y="3113116"/>
                    <a:pt x="2780439" y="3113116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01" name="Title 3">
            <a:extLst>
              <a:ext uri="{FF2B5EF4-FFF2-40B4-BE49-F238E27FC236}">
                <a16:creationId xmlns:a16="http://schemas.microsoft.com/office/drawing/2014/main" id="{ACC42D27-5FB5-413F-9D0E-AC01174F7A03}"/>
              </a:ext>
            </a:extLst>
          </p:cNvPr>
          <p:cNvSpPr txBox="1">
            <a:spLocks/>
          </p:cNvSpPr>
          <p:nvPr/>
        </p:nvSpPr>
        <p:spPr bwMode="auto">
          <a:xfrm>
            <a:off x="7778342" y="1865339"/>
            <a:ext cx="385628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defTabSz="932472" fontAlgn="base">
              <a:spcAft>
                <a:spcPts val="600"/>
              </a:spcAft>
              <a:buSzPct val="90000"/>
              <a:defRPr/>
            </a:pPr>
            <a:r>
              <a:rPr lang="en-US" sz="2000" spc="0" dirty="0">
                <a:ln>
                  <a:noFill/>
                </a:ln>
                <a:gradFill>
                  <a:gsLst>
                    <a:gs pos="98947">
                      <a:schemeClr val="tx1"/>
                    </a:gs>
                    <a:gs pos="74000">
                      <a:schemeClr val="tx1"/>
                    </a:gs>
                  </a:gsLst>
                  <a:lin ang="18900000" scaled="1"/>
                </a:gradFill>
                <a:latin typeface="Segoe UI Semibold"/>
                <a:ea typeface="Segoe UI" pitchFamily="34" charset="0"/>
              </a:rPr>
              <a:t>Flexibility</a:t>
            </a:r>
          </a:p>
        </p:txBody>
      </p:sp>
      <p:grpSp>
        <p:nvGrpSpPr>
          <p:cNvPr id="102" name="optimize resources" descr="optimize resources">
            <a:extLst>
              <a:ext uri="{FF2B5EF4-FFF2-40B4-BE49-F238E27FC236}">
                <a16:creationId xmlns:a16="http://schemas.microsoft.com/office/drawing/2014/main" id="{B32D70DD-9D05-4736-AB99-440B880A086E}"/>
              </a:ext>
            </a:extLst>
          </p:cNvPr>
          <p:cNvGrpSpPr/>
          <p:nvPr/>
        </p:nvGrpSpPr>
        <p:grpSpPr>
          <a:xfrm>
            <a:off x="6622049" y="1824580"/>
            <a:ext cx="375602" cy="387348"/>
            <a:chOff x="8248273" y="2180492"/>
            <a:chExt cx="360334" cy="361288"/>
          </a:xfrm>
        </p:grpSpPr>
        <p:sp>
          <p:nvSpPr>
            <p:cNvPr id="103" name="Freeform 182">
              <a:extLst>
                <a:ext uri="{FF2B5EF4-FFF2-40B4-BE49-F238E27FC236}">
                  <a16:creationId xmlns:a16="http://schemas.microsoft.com/office/drawing/2014/main" id="{196D097A-8067-42B4-B43F-72A5F6C95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8273" y="2181448"/>
              <a:ext cx="360334" cy="360332"/>
            </a:xfrm>
            <a:custGeom>
              <a:avLst/>
              <a:gdLst>
                <a:gd name="T0" fmla="*/ 282 w 564"/>
                <a:gd name="T1" fmla="*/ 0 h 564"/>
                <a:gd name="T2" fmla="*/ 0 w 564"/>
                <a:gd name="T3" fmla="*/ 282 h 564"/>
                <a:gd name="T4" fmla="*/ 282 w 564"/>
                <a:gd name="T5" fmla="*/ 564 h 564"/>
                <a:gd name="T6" fmla="*/ 564 w 564"/>
                <a:gd name="T7" fmla="*/ 282 h 564"/>
                <a:gd name="T8" fmla="*/ 282 w 564"/>
                <a:gd name="T9" fmla="*/ 0 h 564"/>
                <a:gd name="T10" fmla="*/ 298 w 564"/>
                <a:gd name="T11" fmla="*/ 187 h 564"/>
                <a:gd name="T12" fmla="*/ 298 w 564"/>
                <a:gd name="T13" fmla="*/ 282 h 564"/>
                <a:gd name="T14" fmla="*/ 202 w 564"/>
                <a:gd name="T15" fmla="*/ 282 h 564"/>
                <a:gd name="T16" fmla="*/ 298 w 564"/>
                <a:gd name="T17" fmla="*/ 187 h 564"/>
                <a:gd name="T18" fmla="*/ 252 w 564"/>
                <a:gd name="T19" fmla="*/ 378 h 564"/>
                <a:gd name="T20" fmla="*/ 252 w 564"/>
                <a:gd name="T21" fmla="*/ 282 h 564"/>
                <a:gd name="T22" fmla="*/ 348 w 564"/>
                <a:gd name="T23" fmla="*/ 282 h 564"/>
                <a:gd name="T24" fmla="*/ 252 w 564"/>
                <a:gd name="T25" fmla="*/ 378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4" h="564">
                  <a:moveTo>
                    <a:pt x="282" y="0"/>
                  </a:moveTo>
                  <a:cubicBezTo>
                    <a:pt x="126" y="0"/>
                    <a:pt x="0" y="126"/>
                    <a:pt x="0" y="282"/>
                  </a:cubicBezTo>
                  <a:cubicBezTo>
                    <a:pt x="0" y="438"/>
                    <a:pt x="126" y="564"/>
                    <a:pt x="282" y="564"/>
                  </a:cubicBezTo>
                  <a:cubicBezTo>
                    <a:pt x="438" y="564"/>
                    <a:pt x="564" y="438"/>
                    <a:pt x="564" y="282"/>
                  </a:cubicBezTo>
                  <a:cubicBezTo>
                    <a:pt x="564" y="126"/>
                    <a:pt x="438" y="0"/>
                    <a:pt x="282" y="0"/>
                  </a:cubicBezTo>
                  <a:close/>
                  <a:moveTo>
                    <a:pt x="298" y="187"/>
                  </a:moveTo>
                  <a:cubicBezTo>
                    <a:pt x="298" y="282"/>
                    <a:pt x="298" y="282"/>
                    <a:pt x="298" y="282"/>
                  </a:cubicBezTo>
                  <a:cubicBezTo>
                    <a:pt x="202" y="282"/>
                    <a:pt x="202" y="282"/>
                    <a:pt x="202" y="282"/>
                  </a:cubicBezTo>
                  <a:lnTo>
                    <a:pt x="298" y="187"/>
                  </a:lnTo>
                  <a:close/>
                  <a:moveTo>
                    <a:pt x="252" y="378"/>
                  </a:moveTo>
                  <a:cubicBezTo>
                    <a:pt x="252" y="282"/>
                    <a:pt x="252" y="282"/>
                    <a:pt x="252" y="282"/>
                  </a:cubicBezTo>
                  <a:cubicBezTo>
                    <a:pt x="348" y="282"/>
                    <a:pt x="348" y="282"/>
                    <a:pt x="348" y="282"/>
                  </a:cubicBezTo>
                  <a:lnTo>
                    <a:pt x="252" y="378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7570" tIns="53785" rIns="107570" bIns="53785" numCol="1" anchor="t" anchorCtr="0" compatLnSpc="1">
              <a:prstTxWarp prst="textNoShape">
                <a:avLst/>
              </a:prstTxWarp>
            </a:bodyPr>
            <a:lstStyle/>
            <a:p>
              <a:pPr algn="ctr" defTabSz="1075663" fontAlgn="base"/>
              <a:endParaRPr lang="en-US" sz="200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4" name="Freeform 183">
              <a:extLst>
                <a:ext uri="{FF2B5EF4-FFF2-40B4-BE49-F238E27FC236}">
                  <a16:creationId xmlns:a16="http://schemas.microsoft.com/office/drawing/2014/main" id="{7BDC3847-5F52-4C77-818C-073EA30A9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549" y="2180492"/>
              <a:ext cx="206451" cy="281957"/>
            </a:xfrm>
            <a:custGeom>
              <a:avLst/>
              <a:gdLst>
                <a:gd name="T0" fmla="*/ 223 w 322"/>
                <a:gd name="T1" fmla="*/ 121 h 442"/>
                <a:gd name="T2" fmla="*/ 238 w 322"/>
                <a:gd name="T3" fmla="*/ 122 h 442"/>
                <a:gd name="T4" fmla="*/ 238 w 322"/>
                <a:gd name="T5" fmla="*/ 168 h 442"/>
                <a:gd name="T6" fmla="*/ 322 w 322"/>
                <a:gd name="T7" fmla="*/ 84 h 442"/>
                <a:gd name="T8" fmla="*/ 238 w 322"/>
                <a:gd name="T9" fmla="*/ 0 h 442"/>
                <a:gd name="T10" fmla="*/ 238 w 322"/>
                <a:gd name="T11" fmla="*/ 62 h 442"/>
                <a:gd name="T12" fmla="*/ 223 w 322"/>
                <a:gd name="T13" fmla="*/ 62 h 442"/>
                <a:gd name="T14" fmla="*/ 0 w 322"/>
                <a:gd name="T15" fmla="*/ 284 h 442"/>
                <a:gd name="T16" fmla="*/ 17 w 322"/>
                <a:gd name="T17" fmla="*/ 370 h 442"/>
                <a:gd name="T18" fmla="*/ 65 w 322"/>
                <a:gd name="T19" fmla="*/ 442 h 442"/>
                <a:gd name="T20" fmla="*/ 107 w 322"/>
                <a:gd name="T21" fmla="*/ 400 h 442"/>
                <a:gd name="T22" fmla="*/ 63 w 322"/>
                <a:gd name="T23" fmla="*/ 316 h 442"/>
                <a:gd name="T24" fmla="*/ 72 w 322"/>
                <a:gd name="T25" fmla="*/ 222 h 442"/>
                <a:gd name="T26" fmla="*/ 132 w 322"/>
                <a:gd name="T27" fmla="*/ 148 h 442"/>
                <a:gd name="T28" fmla="*/ 223 w 322"/>
                <a:gd name="T29" fmla="*/ 12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" h="442">
                  <a:moveTo>
                    <a:pt x="223" y="121"/>
                  </a:moveTo>
                  <a:cubicBezTo>
                    <a:pt x="228" y="121"/>
                    <a:pt x="233" y="121"/>
                    <a:pt x="238" y="122"/>
                  </a:cubicBezTo>
                  <a:cubicBezTo>
                    <a:pt x="238" y="168"/>
                    <a:pt x="238" y="168"/>
                    <a:pt x="238" y="168"/>
                  </a:cubicBezTo>
                  <a:cubicBezTo>
                    <a:pt x="322" y="84"/>
                    <a:pt x="322" y="84"/>
                    <a:pt x="322" y="84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3" y="62"/>
                    <a:pt x="228" y="62"/>
                    <a:pt x="223" y="62"/>
                  </a:cubicBezTo>
                  <a:cubicBezTo>
                    <a:pt x="100" y="62"/>
                    <a:pt x="0" y="161"/>
                    <a:pt x="0" y="284"/>
                  </a:cubicBezTo>
                  <a:cubicBezTo>
                    <a:pt x="0" y="314"/>
                    <a:pt x="6" y="343"/>
                    <a:pt x="17" y="370"/>
                  </a:cubicBezTo>
                  <a:cubicBezTo>
                    <a:pt x="28" y="397"/>
                    <a:pt x="45" y="421"/>
                    <a:pt x="65" y="442"/>
                  </a:cubicBezTo>
                  <a:cubicBezTo>
                    <a:pt x="107" y="400"/>
                    <a:pt x="107" y="400"/>
                    <a:pt x="107" y="400"/>
                  </a:cubicBezTo>
                  <a:cubicBezTo>
                    <a:pt x="85" y="377"/>
                    <a:pt x="69" y="348"/>
                    <a:pt x="63" y="316"/>
                  </a:cubicBezTo>
                  <a:cubicBezTo>
                    <a:pt x="57" y="284"/>
                    <a:pt x="60" y="252"/>
                    <a:pt x="72" y="222"/>
                  </a:cubicBezTo>
                  <a:cubicBezTo>
                    <a:pt x="85" y="192"/>
                    <a:pt x="106" y="166"/>
                    <a:pt x="132" y="148"/>
                  </a:cubicBezTo>
                  <a:cubicBezTo>
                    <a:pt x="159" y="131"/>
                    <a:pt x="191" y="121"/>
                    <a:pt x="223" y="121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7570" tIns="53785" rIns="107570" bIns="53785" numCol="1" anchor="t" anchorCtr="0" compatLnSpc="1">
              <a:prstTxWarp prst="textNoShape">
                <a:avLst/>
              </a:prstTxWarp>
            </a:bodyPr>
            <a:lstStyle/>
            <a:p>
              <a:pPr algn="ctr" defTabSz="1075663" fontAlgn="base"/>
              <a:endParaRPr lang="en-US" sz="200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5" name="Freeform 184">
              <a:extLst>
                <a:ext uri="{FF2B5EF4-FFF2-40B4-BE49-F238E27FC236}">
                  <a16:creationId xmlns:a16="http://schemas.microsoft.com/office/drawing/2014/main" id="{805A2FD3-C6B2-4E63-8373-3143EA822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438" y="2261734"/>
              <a:ext cx="196893" cy="279090"/>
            </a:xfrm>
            <a:custGeom>
              <a:avLst/>
              <a:gdLst>
                <a:gd name="T0" fmla="*/ 242 w 307"/>
                <a:gd name="T1" fmla="*/ 0 h 437"/>
                <a:gd name="T2" fmla="*/ 200 w 307"/>
                <a:gd name="T3" fmla="*/ 42 h 437"/>
                <a:gd name="T4" fmla="*/ 200 w 307"/>
                <a:gd name="T5" fmla="*/ 42 h 437"/>
                <a:gd name="T6" fmla="*/ 244 w 307"/>
                <a:gd name="T7" fmla="*/ 126 h 437"/>
                <a:gd name="T8" fmla="*/ 235 w 307"/>
                <a:gd name="T9" fmla="*/ 220 h 437"/>
                <a:gd name="T10" fmla="*/ 175 w 307"/>
                <a:gd name="T11" fmla="*/ 293 h 437"/>
                <a:gd name="T12" fmla="*/ 84 w 307"/>
                <a:gd name="T13" fmla="*/ 321 h 437"/>
                <a:gd name="T14" fmla="*/ 84 w 307"/>
                <a:gd name="T15" fmla="*/ 269 h 437"/>
                <a:gd name="T16" fmla="*/ 0 w 307"/>
                <a:gd name="T17" fmla="*/ 353 h 437"/>
                <a:gd name="T18" fmla="*/ 84 w 307"/>
                <a:gd name="T19" fmla="*/ 437 h 437"/>
                <a:gd name="T20" fmla="*/ 84 w 307"/>
                <a:gd name="T21" fmla="*/ 380 h 437"/>
                <a:gd name="T22" fmla="*/ 307 w 307"/>
                <a:gd name="T23" fmla="*/ 157 h 437"/>
                <a:gd name="T24" fmla="*/ 290 w 307"/>
                <a:gd name="T25" fmla="*/ 72 h 437"/>
                <a:gd name="T26" fmla="*/ 242 w 307"/>
                <a:gd name="T2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7" h="437">
                  <a:moveTo>
                    <a:pt x="242" y="0"/>
                  </a:moveTo>
                  <a:cubicBezTo>
                    <a:pt x="200" y="42"/>
                    <a:pt x="200" y="42"/>
                    <a:pt x="200" y="4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23" y="65"/>
                    <a:pt x="238" y="94"/>
                    <a:pt x="244" y="126"/>
                  </a:cubicBezTo>
                  <a:cubicBezTo>
                    <a:pt x="251" y="157"/>
                    <a:pt x="248" y="190"/>
                    <a:pt x="235" y="220"/>
                  </a:cubicBezTo>
                  <a:cubicBezTo>
                    <a:pt x="223" y="250"/>
                    <a:pt x="202" y="275"/>
                    <a:pt x="175" y="293"/>
                  </a:cubicBezTo>
                  <a:cubicBezTo>
                    <a:pt x="148" y="311"/>
                    <a:pt x="117" y="321"/>
                    <a:pt x="84" y="321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84" y="437"/>
                    <a:pt x="84" y="437"/>
                    <a:pt x="84" y="437"/>
                  </a:cubicBezTo>
                  <a:cubicBezTo>
                    <a:pt x="84" y="380"/>
                    <a:pt x="84" y="380"/>
                    <a:pt x="84" y="380"/>
                  </a:cubicBezTo>
                  <a:cubicBezTo>
                    <a:pt x="207" y="380"/>
                    <a:pt x="307" y="281"/>
                    <a:pt x="307" y="157"/>
                  </a:cubicBezTo>
                  <a:cubicBezTo>
                    <a:pt x="307" y="128"/>
                    <a:pt x="301" y="99"/>
                    <a:pt x="290" y="72"/>
                  </a:cubicBezTo>
                  <a:cubicBezTo>
                    <a:pt x="279" y="45"/>
                    <a:pt x="262" y="20"/>
                    <a:pt x="242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7570" tIns="53785" rIns="107570" bIns="53785" numCol="1" anchor="t" anchorCtr="0" compatLnSpc="1">
              <a:prstTxWarp prst="textNoShape">
                <a:avLst/>
              </a:prstTxWarp>
            </a:bodyPr>
            <a:lstStyle/>
            <a:p>
              <a:pPr algn="ctr" defTabSz="1075663" fontAlgn="base"/>
              <a:endParaRPr lang="en-US" sz="2000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67" name="Title 3">
            <a:extLst>
              <a:ext uri="{FF2B5EF4-FFF2-40B4-BE49-F238E27FC236}">
                <a16:creationId xmlns:a16="http://schemas.microsoft.com/office/drawing/2014/main" id="{7B611E5F-C050-45FC-852E-A8A8F0C55EFB}"/>
              </a:ext>
            </a:extLst>
          </p:cNvPr>
          <p:cNvSpPr txBox="1">
            <a:spLocks/>
          </p:cNvSpPr>
          <p:nvPr/>
        </p:nvSpPr>
        <p:spPr bwMode="auto">
          <a:xfrm>
            <a:off x="7773004" y="848471"/>
            <a:ext cx="3917504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2472" fontAlgn="base">
              <a:spcAft>
                <a:spcPts val="600"/>
              </a:spcAft>
              <a:buSzPct val="90000"/>
              <a:defRPr/>
            </a:pPr>
            <a:r>
              <a:rPr lang="en-US" sz="2000" spc="0" dirty="0">
                <a:ln>
                  <a:noFill/>
                </a:ln>
                <a:gradFill>
                  <a:gsLst>
                    <a:gs pos="98947">
                      <a:schemeClr val="tx1"/>
                    </a:gs>
                    <a:gs pos="74000">
                      <a:schemeClr val="tx1"/>
                    </a:gs>
                  </a:gsLst>
                  <a:lin ang="18900000" scaled="1"/>
                </a:gradFill>
                <a:latin typeface="Segoe UI Semibold"/>
                <a:ea typeface="Segoe UI" pitchFamily="34" charset="0"/>
              </a:rPr>
              <a:t>Modernization</a:t>
            </a:r>
          </a:p>
        </p:txBody>
      </p:sp>
      <p:grpSp>
        <p:nvGrpSpPr>
          <p:cNvPr id="68" name="Group 67" descr=" speed">
            <a:extLst>
              <a:ext uri="{FF2B5EF4-FFF2-40B4-BE49-F238E27FC236}">
                <a16:creationId xmlns:a16="http://schemas.microsoft.com/office/drawing/2014/main" id="{3AD490EA-73DD-4C7E-AA1E-F6A95D9449F6}"/>
              </a:ext>
            </a:extLst>
          </p:cNvPr>
          <p:cNvGrpSpPr/>
          <p:nvPr/>
        </p:nvGrpSpPr>
        <p:grpSpPr>
          <a:xfrm>
            <a:off x="6595850" y="823221"/>
            <a:ext cx="383570" cy="327498"/>
            <a:chOff x="611409" y="3977058"/>
            <a:chExt cx="510119" cy="42345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C4B7A0-E02E-4C2A-BCD2-171FB0FDEDA2}"/>
                </a:ext>
              </a:extLst>
            </p:cNvPr>
            <p:cNvGrpSpPr/>
            <p:nvPr/>
          </p:nvGrpSpPr>
          <p:grpSpPr>
            <a:xfrm rot="20400479">
              <a:off x="611409" y="3977058"/>
              <a:ext cx="510119" cy="423457"/>
              <a:chOff x="7804106" y="6721095"/>
              <a:chExt cx="411163" cy="341312"/>
            </a:xfrm>
          </p:grpSpPr>
          <p:sp>
            <p:nvSpPr>
              <p:cNvPr id="96" name="Freeform 12">
                <a:extLst>
                  <a:ext uri="{FF2B5EF4-FFF2-40B4-BE49-F238E27FC236}">
                    <a16:creationId xmlns:a16="http://schemas.microsoft.com/office/drawing/2014/main" id="{C55DE1F8-6811-4046-A3FD-130F2EF4C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4106" y="6792532"/>
                <a:ext cx="90488" cy="128587"/>
              </a:xfrm>
              <a:custGeom>
                <a:avLst/>
                <a:gdLst>
                  <a:gd name="T0" fmla="*/ 38 w 61"/>
                  <a:gd name="T1" fmla="*/ 82 h 87"/>
                  <a:gd name="T2" fmla="*/ 61 w 61"/>
                  <a:gd name="T3" fmla="*/ 28 h 87"/>
                  <a:gd name="T4" fmla="*/ 33 w 61"/>
                  <a:gd name="T5" fmla="*/ 0 h 87"/>
                  <a:gd name="T6" fmla="*/ 0 w 61"/>
                  <a:gd name="T7" fmla="*/ 76 h 87"/>
                  <a:gd name="T8" fmla="*/ 38 w 61"/>
                  <a:gd name="T9" fmla="*/ 87 h 87"/>
                  <a:gd name="T10" fmla="*/ 38 w 61"/>
                  <a:gd name="T11" fmla="*/ 8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87">
                    <a:moveTo>
                      <a:pt x="38" y="82"/>
                    </a:moveTo>
                    <a:cubicBezTo>
                      <a:pt x="40" y="61"/>
                      <a:pt x="48" y="43"/>
                      <a:pt x="61" y="2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21"/>
                      <a:pt x="3" y="47"/>
                      <a:pt x="0" y="76"/>
                    </a:cubicBezTo>
                    <a:cubicBezTo>
                      <a:pt x="13" y="77"/>
                      <a:pt x="26" y="81"/>
                      <a:pt x="38" y="87"/>
                    </a:cubicBezTo>
                    <a:lnTo>
                      <a:pt x="38" y="82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7570" tIns="53785" rIns="107570" bIns="53785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075663" fontAlgn="base"/>
                <a:endParaRPr lang="en-US" sz="20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396C4F6E-A3C8-415D-8070-2B199FB17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3956" y="6721095"/>
                <a:ext cx="120650" cy="90487"/>
              </a:xfrm>
              <a:custGeom>
                <a:avLst/>
                <a:gdLst>
                  <a:gd name="T0" fmla="*/ 28 w 82"/>
                  <a:gd name="T1" fmla="*/ 61 h 61"/>
                  <a:gd name="T2" fmla="*/ 82 w 82"/>
                  <a:gd name="T3" fmla="*/ 39 h 61"/>
                  <a:gd name="T4" fmla="*/ 82 w 82"/>
                  <a:gd name="T5" fmla="*/ 0 h 61"/>
                  <a:gd name="T6" fmla="*/ 0 w 82"/>
                  <a:gd name="T7" fmla="*/ 34 h 61"/>
                  <a:gd name="T8" fmla="*/ 28 w 82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61">
                    <a:moveTo>
                      <a:pt x="28" y="61"/>
                    </a:moveTo>
                    <a:cubicBezTo>
                      <a:pt x="43" y="49"/>
                      <a:pt x="62" y="41"/>
                      <a:pt x="82" y="39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51" y="2"/>
                      <a:pt x="23" y="15"/>
                      <a:pt x="0" y="34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7570" tIns="53785" rIns="107570" bIns="53785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075663" fontAlgn="base"/>
                <a:endParaRPr lang="en-US" sz="20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98" name="Freeform 14">
                <a:extLst>
                  <a:ext uri="{FF2B5EF4-FFF2-40B4-BE49-F238E27FC236}">
                    <a16:creationId xmlns:a16="http://schemas.microsoft.com/office/drawing/2014/main" id="{F4B97B7A-1759-469C-8511-6CBE8AA5A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181" y="6721095"/>
                <a:ext cx="120650" cy="90487"/>
              </a:xfrm>
              <a:custGeom>
                <a:avLst/>
                <a:gdLst>
                  <a:gd name="T0" fmla="*/ 0 w 82"/>
                  <a:gd name="T1" fmla="*/ 0 h 61"/>
                  <a:gd name="T2" fmla="*/ 0 w 82"/>
                  <a:gd name="T3" fmla="*/ 39 h 61"/>
                  <a:gd name="T4" fmla="*/ 54 w 82"/>
                  <a:gd name="T5" fmla="*/ 61 h 61"/>
                  <a:gd name="T6" fmla="*/ 82 w 82"/>
                  <a:gd name="T7" fmla="*/ 34 h 61"/>
                  <a:gd name="T8" fmla="*/ 0 w 8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61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20" y="41"/>
                      <a:pt x="39" y="49"/>
                      <a:pt x="54" y="61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59" y="15"/>
                      <a:pt x="31" y="2"/>
                      <a:pt x="0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7570" tIns="53785" rIns="107570" bIns="53785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075663" fontAlgn="base"/>
                <a:endParaRPr lang="en-US" sz="20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91AC075A-97C7-4C6B-A817-A214BC2A8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3194" y="6792532"/>
                <a:ext cx="92075" cy="120650"/>
              </a:xfrm>
              <a:custGeom>
                <a:avLst/>
                <a:gdLst>
                  <a:gd name="T0" fmla="*/ 23 w 62"/>
                  <a:gd name="T1" fmla="*/ 82 h 82"/>
                  <a:gd name="T2" fmla="*/ 62 w 62"/>
                  <a:gd name="T3" fmla="*/ 82 h 82"/>
                  <a:gd name="T4" fmla="*/ 28 w 62"/>
                  <a:gd name="T5" fmla="*/ 0 h 82"/>
                  <a:gd name="T6" fmla="*/ 0 w 62"/>
                  <a:gd name="T7" fmla="*/ 28 h 82"/>
                  <a:gd name="T8" fmla="*/ 23 w 62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82">
                    <a:moveTo>
                      <a:pt x="23" y="82"/>
                    </a:moveTo>
                    <a:cubicBezTo>
                      <a:pt x="62" y="82"/>
                      <a:pt x="62" y="82"/>
                      <a:pt x="62" y="82"/>
                    </a:cubicBezTo>
                    <a:cubicBezTo>
                      <a:pt x="59" y="51"/>
                      <a:pt x="47" y="22"/>
                      <a:pt x="28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3" y="43"/>
                      <a:pt x="21" y="61"/>
                      <a:pt x="23" y="82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7570" tIns="53785" rIns="107570" bIns="53785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075663" fontAlgn="base"/>
                <a:endParaRPr lang="en-US" sz="20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4DD57A80-ECA4-45A1-B219-FFED39FFE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3194" y="6943345"/>
                <a:ext cx="92075" cy="119062"/>
              </a:xfrm>
              <a:custGeom>
                <a:avLst/>
                <a:gdLst>
                  <a:gd name="T0" fmla="*/ 0 w 62"/>
                  <a:gd name="T1" fmla="*/ 54 h 81"/>
                  <a:gd name="T2" fmla="*/ 28 w 62"/>
                  <a:gd name="T3" fmla="*/ 81 h 81"/>
                  <a:gd name="T4" fmla="*/ 62 w 62"/>
                  <a:gd name="T5" fmla="*/ 0 h 81"/>
                  <a:gd name="T6" fmla="*/ 23 w 62"/>
                  <a:gd name="T7" fmla="*/ 0 h 81"/>
                  <a:gd name="T8" fmla="*/ 0 w 62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81">
                    <a:moveTo>
                      <a:pt x="0" y="54"/>
                    </a:moveTo>
                    <a:cubicBezTo>
                      <a:pt x="28" y="81"/>
                      <a:pt x="28" y="81"/>
                      <a:pt x="28" y="81"/>
                    </a:cubicBezTo>
                    <a:cubicBezTo>
                      <a:pt x="47" y="59"/>
                      <a:pt x="59" y="31"/>
                      <a:pt x="6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20"/>
                      <a:pt x="13" y="39"/>
                      <a:pt x="0" y="54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7570" tIns="53785" rIns="107570" bIns="53785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075663" fontAlgn="base"/>
                <a:endParaRPr lang="en-US" sz="20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C5A199C8-FB93-42E0-B5CC-2AB8ED752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336" y="4112958"/>
              <a:ext cx="171353" cy="175291"/>
            </a:xfrm>
            <a:custGeom>
              <a:avLst/>
              <a:gdLst>
                <a:gd name="T0" fmla="*/ 93 w 93"/>
                <a:gd name="T1" fmla="*/ 14 h 96"/>
                <a:gd name="T2" fmla="*/ 79 w 93"/>
                <a:gd name="T3" fmla="*/ 0 h 96"/>
                <a:gd name="T4" fmla="*/ 41 w 93"/>
                <a:gd name="T5" fmla="*/ 38 h 96"/>
                <a:gd name="T6" fmla="*/ 30 w 93"/>
                <a:gd name="T7" fmla="*/ 36 h 96"/>
                <a:gd name="T8" fmla="*/ 0 w 93"/>
                <a:gd name="T9" fmla="*/ 66 h 96"/>
                <a:gd name="T10" fmla="*/ 30 w 93"/>
                <a:gd name="T11" fmla="*/ 96 h 96"/>
                <a:gd name="T12" fmla="*/ 60 w 93"/>
                <a:gd name="T13" fmla="*/ 66 h 96"/>
                <a:gd name="T14" fmla="*/ 56 w 93"/>
                <a:gd name="T15" fmla="*/ 51 h 96"/>
                <a:gd name="T16" fmla="*/ 93 w 93"/>
                <a:gd name="T17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6">
                  <a:moveTo>
                    <a:pt x="93" y="14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8" y="36"/>
                    <a:pt x="34" y="36"/>
                    <a:pt x="30" y="36"/>
                  </a:cubicBezTo>
                  <a:cubicBezTo>
                    <a:pt x="13" y="36"/>
                    <a:pt x="0" y="49"/>
                    <a:pt x="0" y="66"/>
                  </a:cubicBezTo>
                  <a:cubicBezTo>
                    <a:pt x="0" y="82"/>
                    <a:pt x="13" y="96"/>
                    <a:pt x="30" y="96"/>
                  </a:cubicBezTo>
                  <a:cubicBezTo>
                    <a:pt x="47" y="96"/>
                    <a:pt x="60" y="82"/>
                    <a:pt x="60" y="66"/>
                  </a:cubicBezTo>
                  <a:cubicBezTo>
                    <a:pt x="60" y="60"/>
                    <a:pt x="59" y="55"/>
                    <a:pt x="56" y="51"/>
                  </a:cubicBezTo>
                  <a:lnTo>
                    <a:pt x="93" y="14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7570" tIns="53785" rIns="107570" bIns="53785" numCol="1" anchor="t" anchorCtr="0" compatLnSpc="1">
              <a:prstTxWarp prst="textNoShape">
                <a:avLst/>
              </a:prstTxWarp>
            </a:bodyPr>
            <a:lstStyle/>
            <a:p>
              <a:pPr algn="ctr" defTabSz="1075663" fontAlgn="base"/>
              <a:endParaRPr lang="en-US" sz="2000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125" name="Title 124">
            <a:extLst>
              <a:ext uri="{FF2B5EF4-FFF2-40B4-BE49-F238E27FC236}">
                <a16:creationId xmlns:a16="http://schemas.microsoft.com/office/drawing/2014/main" id="{2EFB8229-314F-4F35-9584-809C299E7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6075" y="2413338"/>
            <a:ext cx="5303179" cy="67710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cap="none" spc="-50" dirty="0">
                <a:latin typeface="Segoe UI Semibold"/>
                <a:ea typeface="+mn-ea"/>
                <a:cs typeface="+mn-cs"/>
              </a:rPr>
              <a:t>Hybrid in summary</a:t>
            </a:r>
            <a:endParaRPr kumimoji="0" lang="en-US" sz="44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B95F505-D7E9-4EB7-9443-5994BEB1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26636" y="847"/>
            <a:ext cx="0" cy="6856307"/>
          </a:xfrm>
          <a:prstGeom prst="line">
            <a:avLst/>
          </a:prstGeom>
          <a:ln w="9525">
            <a:solidFill>
              <a:schemeClr val="tx1">
                <a:alpha val="51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BDFB4C1-FFBC-42A9-86C0-DA9174180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63633" y="902629"/>
            <a:ext cx="126006" cy="12600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600000" scaled="0"/>
          </a:gradFill>
          <a:ln w="15875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35" tIns="146268" rIns="182835" bIns="1462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3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7B6F797-8966-4C49-8794-79922EADB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63633" y="1938966"/>
            <a:ext cx="126006" cy="12600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600000" scaled="0"/>
          </a:gradFill>
          <a:ln w="15875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35" tIns="146268" rIns="182835" bIns="1462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3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0C4895-F6C7-4DBE-8B2D-312F9944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63633" y="3099658"/>
            <a:ext cx="126006" cy="12600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600000" scaled="0"/>
          </a:gradFill>
          <a:ln w="15875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35" tIns="146268" rIns="182835" bIns="1462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3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E57A07-F273-4D76-95C0-A5AE3E9E3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63633" y="4408093"/>
            <a:ext cx="126006" cy="12600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600000" scaled="0"/>
          </a:gradFill>
          <a:ln w="15875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35" tIns="146268" rIns="182835" bIns="1462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3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6" name="Title 3">
            <a:extLst>
              <a:ext uri="{FF2B5EF4-FFF2-40B4-BE49-F238E27FC236}">
                <a16:creationId xmlns:a16="http://schemas.microsoft.com/office/drawing/2014/main" id="{75D666D6-007E-4D68-B4BF-1D2C66CCBD81}"/>
              </a:ext>
            </a:extLst>
          </p:cNvPr>
          <p:cNvSpPr txBox="1">
            <a:spLocks/>
          </p:cNvSpPr>
          <p:nvPr/>
        </p:nvSpPr>
        <p:spPr bwMode="auto">
          <a:xfrm>
            <a:off x="7772889" y="3024161"/>
            <a:ext cx="298823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defTabSz="932472" fontAlgn="base">
              <a:spcAft>
                <a:spcPts val="600"/>
              </a:spcAft>
              <a:buSzPct val="90000"/>
              <a:defRPr/>
            </a:pPr>
            <a:r>
              <a:rPr lang="en-US" sz="2000" spc="0" dirty="0">
                <a:ln>
                  <a:noFill/>
                </a:ln>
                <a:gradFill>
                  <a:gsLst>
                    <a:gs pos="98947">
                      <a:schemeClr val="tx1"/>
                    </a:gs>
                    <a:gs pos="74000">
                      <a:schemeClr val="tx1"/>
                    </a:gs>
                  </a:gsLst>
                  <a:lin ang="18900000" scaled="1"/>
                </a:gradFill>
                <a:latin typeface="Segoe UI Semibold"/>
                <a:ea typeface="Segoe UI" pitchFamily="34" charset="0"/>
              </a:rPr>
              <a:t>Not right for everyone</a:t>
            </a:r>
          </a:p>
        </p:txBody>
      </p:sp>
      <p:grpSp>
        <p:nvGrpSpPr>
          <p:cNvPr id="75" name="Graphic 128" descr="online">
            <a:extLst>
              <a:ext uri="{FF2B5EF4-FFF2-40B4-BE49-F238E27FC236}">
                <a16:creationId xmlns:a16="http://schemas.microsoft.com/office/drawing/2014/main" id="{185F9E7A-E6AF-4505-9622-A0FE0A8E3AC8}"/>
              </a:ext>
            </a:extLst>
          </p:cNvPr>
          <p:cNvGrpSpPr/>
          <p:nvPr/>
        </p:nvGrpSpPr>
        <p:grpSpPr>
          <a:xfrm>
            <a:off x="6622049" y="2981362"/>
            <a:ext cx="375032" cy="385742"/>
            <a:chOff x="4472102" y="5773612"/>
            <a:chExt cx="436448" cy="43644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B917181-CEDF-4E8C-ADC6-A920B5047BBB}"/>
                </a:ext>
              </a:extLst>
            </p:cNvPr>
            <p:cNvSpPr/>
            <p:nvPr/>
          </p:nvSpPr>
          <p:spPr>
            <a:xfrm>
              <a:off x="4720145" y="5989603"/>
              <a:ext cx="4499" cy="4499"/>
            </a:xfrm>
            <a:custGeom>
              <a:avLst/>
              <a:gdLst>
                <a:gd name="connsiteX0" fmla="*/ 1566 w 4499"/>
                <a:gd name="connsiteY0" fmla="*/ 1566 h 0"/>
                <a:gd name="connsiteX1" fmla="*/ 5585 w 4499"/>
                <a:gd name="connsiteY1" fmla="*/ 156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9">
                  <a:moveTo>
                    <a:pt x="1566" y="1566"/>
                  </a:moveTo>
                  <a:lnTo>
                    <a:pt x="5585" y="1566"/>
                  </a:lnTo>
                </a:path>
              </a:pathLst>
            </a:custGeom>
            <a:noFill/>
            <a:ln w="4419" cap="flat">
              <a:solidFill>
                <a:srgbClr val="75757A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40EEBC2-D0AA-48EA-8F4D-E329C4792D95}"/>
                </a:ext>
              </a:extLst>
            </p:cNvPr>
            <p:cNvSpPr/>
            <p:nvPr/>
          </p:nvSpPr>
          <p:spPr>
            <a:xfrm>
              <a:off x="4720145" y="5823949"/>
              <a:ext cx="4499" cy="4499"/>
            </a:xfrm>
            <a:custGeom>
              <a:avLst/>
              <a:gdLst>
                <a:gd name="connsiteX0" fmla="*/ 1566 w 4499"/>
                <a:gd name="connsiteY0" fmla="*/ 1566 h 0"/>
                <a:gd name="connsiteX1" fmla="*/ 5585 w 4499"/>
                <a:gd name="connsiteY1" fmla="*/ 156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9">
                  <a:moveTo>
                    <a:pt x="1566" y="1566"/>
                  </a:moveTo>
                  <a:lnTo>
                    <a:pt x="5585" y="1566"/>
                  </a:lnTo>
                </a:path>
              </a:pathLst>
            </a:custGeom>
            <a:noFill/>
            <a:ln w="4419" cap="flat">
              <a:solidFill>
                <a:srgbClr val="75757A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EFD63D8-DFC5-4776-B129-C741C79DA0F6}"/>
                </a:ext>
              </a:extLst>
            </p:cNvPr>
            <p:cNvSpPr/>
            <p:nvPr/>
          </p:nvSpPr>
          <p:spPr>
            <a:xfrm>
              <a:off x="4473724" y="5778339"/>
              <a:ext cx="427449" cy="427449"/>
            </a:xfrm>
            <a:custGeom>
              <a:avLst/>
              <a:gdLst>
                <a:gd name="connsiteX0" fmla="*/ 215909 w 427449"/>
                <a:gd name="connsiteY0" fmla="*/ 428976 h 427449"/>
                <a:gd name="connsiteX1" fmla="*/ 430252 w 427449"/>
                <a:gd name="connsiteY1" fmla="*/ 215233 h 427449"/>
                <a:gd name="connsiteX2" fmla="*/ 215909 w 427449"/>
                <a:gd name="connsiteY2" fmla="*/ 1566 h 427449"/>
                <a:gd name="connsiteX3" fmla="*/ 1566 w 427449"/>
                <a:gd name="connsiteY3" fmla="*/ 215233 h 427449"/>
                <a:gd name="connsiteX4" fmla="*/ 215909 w 427449"/>
                <a:gd name="connsiteY4" fmla="*/ 428976 h 42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49" h="427449">
                  <a:moveTo>
                    <a:pt x="215909" y="428976"/>
                  </a:moveTo>
                  <a:cubicBezTo>
                    <a:pt x="333927" y="428976"/>
                    <a:pt x="430252" y="332920"/>
                    <a:pt x="430252" y="215233"/>
                  </a:cubicBezTo>
                  <a:cubicBezTo>
                    <a:pt x="430252" y="97546"/>
                    <a:pt x="333851" y="1566"/>
                    <a:pt x="215909" y="1566"/>
                  </a:cubicBezTo>
                  <a:cubicBezTo>
                    <a:pt x="97891" y="1566"/>
                    <a:pt x="1566" y="97621"/>
                    <a:pt x="1566" y="215233"/>
                  </a:cubicBezTo>
                  <a:cubicBezTo>
                    <a:pt x="1566" y="332845"/>
                    <a:pt x="97891" y="428976"/>
                    <a:pt x="215909" y="428976"/>
                  </a:cubicBezTo>
                  <a:close/>
                </a:path>
              </a:pathLst>
            </a:custGeom>
            <a:solidFill>
              <a:srgbClr val="0078D4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09DA70A-5F88-4632-AD87-4BAC0B2E3AA4}"/>
                </a:ext>
              </a:extLst>
            </p:cNvPr>
            <p:cNvSpPr/>
            <p:nvPr/>
          </p:nvSpPr>
          <p:spPr>
            <a:xfrm>
              <a:off x="4686399" y="5779112"/>
              <a:ext cx="4499" cy="427449"/>
            </a:xfrm>
            <a:custGeom>
              <a:avLst/>
              <a:gdLst>
                <a:gd name="connsiteX0" fmla="*/ 5585 w 4499"/>
                <a:gd name="connsiteY0" fmla="*/ 1566 h 427449"/>
                <a:gd name="connsiteX1" fmla="*/ 1566 w 4499"/>
                <a:gd name="connsiteY1" fmla="*/ 1566 h 427449"/>
                <a:gd name="connsiteX2" fmla="*/ 1566 w 4499"/>
                <a:gd name="connsiteY2" fmla="*/ 428220 h 427449"/>
                <a:gd name="connsiteX3" fmla="*/ 5585 w 4499"/>
                <a:gd name="connsiteY3" fmla="*/ 428220 h 427449"/>
                <a:gd name="connsiteX4" fmla="*/ 5585 w 4499"/>
                <a:gd name="connsiteY4" fmla="*/ 1566 h 42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" h="427449">
                  <a:moveTo>
                    <a:pt x="5585" y="1566"/>
                  </a:moveTo>
                  <a:lnTo>
                    <a:pt x="1566" y="1566"/>
                  </a:lnTo>
                  <a:lnTo>
                    <a:pt x="1566" y="428220"/>
                  </a:lnTo>
                  <a:lnTo>
                    <a:pt x="5585" y="428220"/>
                  </a:lnTo>
                  <a:lnTo>
                    <a:pt x="5585" y="1566"/>
                  </a:ln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C496064-5D01-44F0-BA56-841CC0E360AC}"/>
                </a:ext>
              </a:extLst>
            </p:cNvPr>
            <p:cNvSpPr/>
            <p:nvPr/>
          </p:nvSpPr>
          <p:spPr>
            <a:xfrm>
              <a:off x="4472131" y="5888013"/>
              <a:ext cx="431949" cy="211475"/>
            </a:xfrm>
            <a:custGeom>
              <a:avLst/>
              <a:gdLst>
                <a:gd name="connsiteX0" fmla="*/ 217502 w 431948"/>
                <a:gd name="connsiteY0" fmla="*/ 211224 h 211474"/>
                <a:gd name="connsiteX1" fmla="*/ 1566 w 431948"/>
                <a:gd name="connsiteY1" fmla="*/ 106395 h 211474"/>
                <a:gd name="connsiteX2" fmla="*/ 217502 w 431948"/>
                <a:gd name="connsiteY2" fmla="*/ 1566 h 211474"/>
                <a:gd name="connsiteX3" fmla="*/ 433438 w 431948"/>
                <a:gd name="connsiteY3" fmla="*/ 106395 h 211474"/>
                <a:gd name="connsiteX4" fmla="*/ 217502 w 431948"/>
                <a:gd name="connsiteY4" fmla="*/ 211224 h 211474"/>
                <a:gd name="connsiteX5" fmla="*/ 217502 w 431948"/>
                <a:gd name="connsiteY5" fmla="*/ 4742 h 211474"/>
                <a:gd name="connsiteX6" fmla="*/ 5585 w 431948"/>
                <a:gd name="connsiteY6" fmla="*/ 105563 h 211474"/>
                <a:gd name="connsiteX7" fmla="*/ 217502 w 431948"/>
                <a:gd name="connsiteY7" fmla="*/ 206384 h 211474"/>
                <a:gd name="connsiteX8" fmla="*/ 429418 w 431948"/>
                <a:gd name="connsiteY8" fmla="*/ 105563 h 211474"/>
                <a:gd name="connsiteX9" fmla="*/ 217502 w 431948"/>
                <a:gd name="connsiteY9" fmla="*/ 4742 h 21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48" h="211474">
                  <a:moveTo>
                    <a:pt x="217502" y="211224"/>
                  </a:moveTo>
                  <a:cubicBezTo>
                    <a:pt x="98650" y="211224"/>
                    <a:pt x="1566" y="164029"/>
                    <a:pt x="1566" y="106395"/>
                  </a:cubicBezTo>
                  <a:cubicBezTo>
                    <a:pt x="1566" y="48762"/>
                    <a:pt x="98650" y="1566"/>
                    <a:pt x="217502" y="1566"/>
                  </a:cubicBezTo>
                  <a:cubicBezTo>
                    <a:pt x="336354" y="1566"/>
                    <a:pt x="433438" y="48762"/>
                    <a:pt x="433438" y="106395"/>
                  </a:cubicBezTo>
                  <a:cubicBezTo>
                    <a:pt x="433362" y="164029"/>
                    <a:pt x="336278" y="211224"/>
                    <a:pt x="217502" y="211224"/>
                  </a:cubicBezTo>
                  <a:close/>
                  <a:moveTo>
                    <a:pt x="217502" y="4742"/>
                  </a:moveTo>
                  <a:cubicBezTo>
                    <a:pt x="100318" y="4742"/>
                    <a:pt x="5585" y="50350"/>
                    <a:pt x="5585" y="105563"/>
                  </a:cubicBezTo>
                  <a:cubicBezTo>
                    <a:pt x="5585" y="160776"/>
                    <a:pt x="100318" y="206384"/>
                    <a:pt x="217502" y="206384"/>
                  </a:cubicBezTo>
                  <a:cubicBezTo>
                    <a:pt x="334685" y="206384"/>
                    <a:pt x="429418" y="160776"/>
                    <a:pt x="429418" y="105563"/>
                  </a:cubicBezTo>
                  <a:cubicBezTo>
                    <a:pt x="429342" y="50350"/>
                    <a:pt x="334685" y="4742"/>
                    <a:pt x="217502" y="4742"/>
                  </a:cubicBez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FC1C03D-7EBD-4561-B075-E3EB86AF3AA9}"/>
                </a:ext>
              </a:extLst>
            </p:cNvPr>
            <p:cNvSpPr/>
            <p:nvPr/>
          </p:nvSpPr>
          <p:spPr>
            <a:xfrm>
              <a:off x="4582938" y="5777513"/>
              <a:ext cx="211475" cy="431949"/>
            </a:xfrm>
            <a:custGeom>
              <a:avLst/>
              <a:gdLst>
                <a:gd name="connsiteX0" fmla="*/ 106689 w 211474"/>
                <a:gd name="connsiteY0" fmla="*/ 432228 h 431948"/>
                <a:gd name="connsiteX1" fmla="*/ 1566 w 211474"/>
                <a:gd name="connsiteY1" fmla="*/ 216897 h 431948"/>
                <a:gd name="connsiteX2" fmla="*/ 106689 w 211474"/>
                <a:gd name="connsiteY2" fmla="*/ 1566 h 431948"/>
                <a:gd name="connsiteX3" fmla="*/ 211813 w 211474"/>
                <a:gd name="connsiteY3" fmla="*/ 216897 h 431948"/>
                <a:gd name="connsiteX4" fmla="*/ 106689 w 211474"/>
                <a:gd name="connsiteY4" fmla="*/ 432228 h 431948"/>
                <a:gd name="connsiteX5" fmla="*/ 106689 w 211474"/>
                <a:gd name="connsiteY5" fmla="*/ 4742 h 431948"/>
                <a:gd name="connsiteX6" fmla="*/ 5585 w 211474"/>
                <a:gd name="connsiteY6" fmla="*/ 216065 h 431948"/>
                <a:gd name="connsiteX7" fmla="*/ 106689 w 211474"/>
                <a:gd name="connsiteY7" fmla="*/ 427387 h 431948"/>
                <a:gd name="connsiteX8" fmla="*/ 207793 w 211474"/>
                <a:gd name="connsiteY8" fmla="*/ 216065 h 431948"/>
                <a:gd name="connsiteX9" fmla="*/ 106689 w 211474"/>
                <a:gd name="connsiteY9" fmla="*/ 4742 h 43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474" h="431948">
                  <a:moveTo>
                    <a:pt x="106689" y="432228"/>
                  </a:moveTo>
                  <a:cubicBezTo>
                    <a:pt x="48894" y="432228"/>
                    <a:pt x="1566" y="335416"/>
                    <a:pt x="1566" y="216897"/>
                  </a:cubicBezTo>
                  <a:cubicBezTo>
                    <a:pt x="1566" y="98378"/>
                    <a:pt x="48894" y="1566"/>
                    <a:pt x="106689" y="1566"/>
                  </a:cubicBezTo>
                  <a:cubicBezTo>
                    <a:pt x="164484" y="1566"/>
                    <a:pt x="211813" y="98453"/>
                    <a:pt x="211813" y="216897"/>
                  </a:cubicBezTo>
                  <a:cubicBezTo>
                    <a:pt x="211813" y="335341"/>
                    <a:pt x="164484" y="432228"/>
                    <a:pt x="106689" y="432228"/>
                  </a:cubicBezTo>
                  <a:close/>
                  <a:moveTo>
                    <a:pt x="106689" y="4742"/>
                  </a:moveTo>
                  <a:cubicBezTo>
                    <a:pt x="50486" y="4742"/>
                    <a:pt x="5585" y="99210"/>
                    <a:pt x="5585" y="216065"/>
                  </a:cubicBezTo>
                  <a:cubicBezTo>
                    <a:pt x="5585" y="332920"/>
                    <a:pt x="51321" y="427387"/>
                    <a:pt x="106689" y="427387"/>
                  </a:cubicBezTo>
                  <a:cubicBezTo>
                    <a:pt x="162057" y="427387"/>
                    <a:pt x="207793" y="332920"/>
                    <a:pt x="207793" y="216065"/>
                  </a:cubicBezTo>
                  <a:cubicBezTo>
                    <a:pt x="207793" y="99210"/>
                    <a:pt x="162816" y="4742"/>
                    <a:pt x="106689" y="4742"/>
                  </a:cubicBez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6B3170-1FB0-4B8C-BAC5-F6818D901ED8}"/>
                </a:ext>
              </a:extLst>
            </p:cNvPr>
            <p:cNvSpPr/>
            <p:nvPr/>
          </p:nvSpPr>
          <p:spPr>
            <a:xfrm>
              <a:off x="4474548" y="5990429"/>
              <a:ext cx="427449" cy="4499"/>
            </a:xfrm>
            <a:custGeom>
              <a:avLst/>
              <a:gdLst>
                <a:gd name="connsiteX0" fmla="*/ 429343 w 427449"/>
                <a:gd name="connsiteY0" fmla="*/ 1566 h 4499"/>
                <a:gd name="connsiteX1" fmla="*/ 1566 w 427449"/>
                <a:gd name="connsiteY1" fmla="*/ 1566 h 4499"/>
                <a:gd name="connsiteX2" fmla="*/ 1566 w 427449"/>
                <a:gd name="connsiteY2" fmla="*/ 5574 h 4499"/>
                <a:gd name="connsiteX3" fmla="*/ 429418 w 427449"/>
                <a:gd name="connsiteY3" fmla="*/ 5574 h 4499"/>
                <a:gd name="connsiteX4" fmla="*/ 429418 w 427449"/>
                <a:gd name="connsiteY4" fmla="*/ 1566 h 4499"/>
                <a:gd name="connsiteX5" fmla="*/ 429343 w 427449"/>
                <a:gd name="connsiteY5" fmla="*/ 1566 h 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449" h="4499">
                  <a:moveTo>
                    <a:pt x="429343" y="1566"/>
                  </a:moveTo>
                  <a:lnTo>
                    <a:pt x="1566" y="1566"/>
                  </a:lnTo>
                  <a:lnTo>
                    <a:pt x="1566" y="5574"/>
                  </a:lnTo>
                  <a:lnTo>
                    <a:pt x="429418" y="5574"/>
                  </a:lnTo>
                  <a:lnTo>
                    <a:pt x="429418" y="1566"/>
                  </a:lnTo>
                  <a:lnTo>
                    <a:pt x="429343" y="1566"/>
                  </a:ln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5759C9-7159-46AD-BF57-6325DA30EFAB}"/>
                </a:ext>
              </a:extLst>
            </p:cNvPr>
            <p:cNvSpPr/>
            <p:nvPr/>
          </p:nvSpPr>
          <p:spPr>
            <a:xfrm>
              <a:off x="4668794" y="6076041"/>
              <a:ext cx="40495" cy="40495"/>
            </a:xfrm>
            <a:custGeom>
              <a:avLst/>
              <a:gdLst>
                <a:gd name="connsiteX0" fmla="*/ 20830 w 40495"/>
                <a:gd name="connsiteY0" fmla="*/ 39988 h 40495"/>
                <a:gd name="connsiteX1" fmla="*/ 40096 w 40495"/>
                <a:gd name="connsiteY1" fmla="*/ 20777 h 40495"/>
                <a:gd name="connsiteX2" fmla="*/ 20830 w 40495"/>
                <a:gd name="connsiteY2" fmla="*/ 1566 h 40495"/>
                <a:gd name="connsiteX3" fmla="*/ 1566 w 40495"/>
                <a:gd name="connsiteY3" fmla="*/ 20777 h 40495"/>
                <a:gd name="connsiteX4" fmla="*/ 20830 w 40495"/>
                <a:gd name="connsiteY4" fmla="*/ 39988 h 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5" h="40495">
                  <a:moveTo>
                    <a:pt x="20830" y="39988"/>
                  </a:moveTo>
                  <a:cubicBezTo>
                    <a:pt x="31298" y="39988"/>
                    <a:pt x="40096" y="31214"/>
                    <a:pt x="40096" y="20777"/>
                  </a:cubicBezTo>
                  <a:cubicBezTo>
                    <a:pt x="40096" y="10339"/>
                    <a:pt x="31298" y="1566"/>
                    <a:pt x="20830" y="1566"/>
                  </a:cubicBezTo>
                  <a:cubicBezTo>
                    <a:pt x="10364" y="1566"/>
                    <a:pt x="1566" y="10339"/>
                    <a:pt x="1566" y="20777"/>
                  </a:cubicBezTo>
                  <a:cubicBezTo>
                    <a:pt x="1566" y="31214"/>
                    <a:pt x="10364" y="39988"/>
                    <a:pt x="20830" y="39988"/>
                  </a:cubicBez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7E46AAE-A19B-49E1-9552-B0B0E15428D0}"/>
                </a:ext>
              </a:extLst>
            </p:cNvPr>
            <p:cNvSpPr/>
            <p:nvPr/>
          </p:nvSpPr>
          <p:spPr>
            <a:xfrm>
              <a:off x="4568457" y="5975981"/>
              <a:ext cx="31496" cy="31496"/>
            </a:xfrm>
            <a:custGeom>
              <a:avLst/>
              <a:gdLst>
                <a:gd name="connsiteX0" fmla="*/ 17645 w 31496"/>
                <a:gd name="connsiteY0" fmla="*/ 33635 h 31496"/>
                <a:gd name="connsiteX1" fmla="*/ 33725 w 31496"/>
                <a:gd name="connsiteY1" fmla="*/ 17600 h 31496"/>
                <a:gd name="connsiteX2" fmla="*/ 17645 w 31496"/>
                <a:gd name="connsiteY2" fmla="*/ 1566 h 31496"/>
                <a:gd name="connsiteX3" fmla="*/ 1566 w 31496"/>
                <a:gd name="connsiteY3" fmla="*/ 17600 h 31496"/>
                <a:gd name="connsiteX4" fmla="*/ 17645 w 31496"/>
                <a:gd name="connsiteY4" fmla="*/ 33635 h 3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6" h="31496">
                  <a:moveTo>
                    <a:pt x="17645" y="33635"/>
                  </a:moveTo>
                  <a:cubicBezTo>
                    <a:pt x="26444" y="33635"/>
                    <a:pt x="33725" y="26449"/>
                    <a:pt x="33725" y="17600"/>
                  </a:cubicBezTo>
                  <a:cubicBezTo>
                    <a:pt x="33725" y="8826"/>
                    <a:pt x="26519" y="1566"/>
                    <a:pt x="17645" y="1566"/>
                  </a:cubicBezTo>
                  <a:cubicBezTo>
                    <a:pt x="8847" y="1566"/>
                    <a:pt x="1566" y="8751"/>
                    <a:pt x="1566" y="17600"/>
                  </a:cubicBezTo>
                  <a:cubicBezTo>
                    <a:pt x="1566" y="26449"/>
                    <a:pt x="8771" y="33635"/>
                    <a:pt x="17645" y="33635"/>
                  </a:cubicBez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9B8CBB9-3A53-47C0-BFED-C99B1BD77760}"/>
                </a:ext>
              </a:extLst>
            </p:cNvPr>
            <p:cNvSpPr/>
            <p:nvPr/>
          </p:nvSpPr>
          <p:spPr>
            <a:xfrm>
              <a:off x="4666676" y="5969777"/>
              <a:ext cx="44995" cy="44995"/>
            </a:xfrm>
            <a:custGeom>
              <a:avLst/>
              <a:gdLst>
                <a:gd name="connsiteX0" fmla="*/ 23561 w 44994"/>
                <a:gd name="connsiteY0" fmla="*/ 45434 h 44994"/>
                <a:gd name="connsiteX1" fmla="*/ 45557 w 44994"/>
                <a:gd name="connsiteY1" fmla="*/ 23500 h 44994"/>
                <a:gd name="connsiteX2" fmla="*/ 23561 w 44994"/>
                <a:gd name="connsiteY2" fmla="*/ 1566 h 44994"/>
                <a:gd name="connsiteX3" fmla="*/ 1566 w 44994"/>
                <a:gd name="connsiteY3" fmla="*/ 23500 h 44994"/>
                <a:gd name="connsiteX4" fmla="*/ 23561 w 44994"/>
                <a:gd name="connsiteY4" fmla="*/ 45434 h 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4" h="44994">
                  <a:moveTo>
                    <a:pt x="23561" y="45434"/>
                  </a:moveTo>
                  <a:cubicBezTo>
                    <a:pt x="35773" y="45434"/>
                    <a:pt x="45557" y="35677"/>
                    <a:pt x="45557" y="23500"/>
                  </a:cubicBezTo>
                  <a:cubicBezTo>
                    <a:pt x="45557" y="11323"/>
                    <a:pt x="35773" y="1566"/>
                    <a:pt x="23561" y="1566"/>
                  </a:cubicBezTo>
                  <a:cubicBezTo>
                    <a:pt x="11350" y="1566"/>
                    <a:pt x="1566" y="11323"/>
                    <a:pt x="1566" y="23500"/>
                  </a:cubicBezTo>
                  <a:cubicBezTo>
                    <a:pt x="1566" y="35677"/>
                    <a:pt x="11350" y="45434"/>
                    <a:pt x="23561" y="45434"/>
                  </a:cubicBezTo>
                  <a:close/>
                </a:path>
              </a:pathLst>
            </a:custGeom>
            <a:solidFill>
              <a:srgbClr val="50E6FF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F0E0DC5-B03C-4281-A1BB-D9EA0EE24BCD}"/>
                </a:ext>
              </a:extLst>
            </p:cNvPr>
            <p:cNvSpPr/>
            <p:nvPr/>
          </p:nvSpPr>
          <p:spPr>
            <a:xfrm>
              <a:off x="4666676" y="5866922"/>
              <a:ext cx="44995" cy="44995"/>
            </a:xfrm>
            <a:custGeom>
              <a:avLst/>
              <a:gdLst>
                <a:gd name="connsiteX0" fmla="*/ 23561 w 44994"/>
                <a:gd name="connsiteY0" fmla="*/ 45434 h 44994"/>
                <a:gd name="connsiteX1" fmla="*/ 45557 w 44994"/>
                <a:gd name="connsiteY1" fmla="*/ 23500 h 44994"/>
                <a:gd name="connsiteX2" fmla="*/ 23561 w 44994"/>
                <a:gd name="connsiteY2" fmla="*/ 1566 h 44994"/>
                <a:gd name="connsiteX3" fmla="*/ 1566 w 44994"/>
                <a:gd name="connsiteY3" fmla="*/ 23500 h 44994"/>
                <a:gd name="connsiteX4" fmla="*/ 23561 w 44994"/>
                <a:gd name="connsiteY4" fmla="*/ 45434 h 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4" h="44994">
                  <a:moveTo>
                    <a:pt x="23561" y="45434"/>
                  </a:moveTo>
                  <a:cubicBezTo>
                    <a:pt x="35773" y="45434"/>
                    <a:pt x="45557" y="35677"/>
                    <a:pt x="45557" y="23500"/>
                  </a:cubicBezTo>
                  <a:cubicBezTo>
                    <a:pt x="45557" y="11323"/>
                    <a:pt x="35773" y="1566"/>
                    <a:pt x="23561" y="1566"/>
                  </a:cubicBezTo>
                  <a:cubicBezTo>
                    <a:pt x="11350" y="1566"/>
                    <a:pt x="1566" y="11323"/>
                    <a:pt x="1566" y="23500"/>
                  </a:cubicBezTo>
                  <a:cubicBezTo>
                    <a:pt x="1566" y="35677"/>
                    <a:pt x="11350" y="45434"/>
                    <a:pt x="23561" y="45434"/>
                  </a:cubicBezTo>
                  <a:close/>
                </a:path>
              </a:pathLst>
            </a:custGeom>
            <a:solidFill>
              <a:srgbClr val="50E6FF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B1C44B6-C073-4772-A107-BA0D108F954F}"/>
                </a:ext>
              </a:extLst>
            </p:cNvPr>
            <p:cNvSpPr/>
            <p:nvPr/>
          </p:nvSpPr>
          <p:spPr>
            <a:xfrm>
              <a:off x="4768688" y="5969777"/>
              <a:ext cx="44995" cy="44995"/>
            </a:xfrm>
            <a:custGeom>
              <a:avLst/>
              <a:gdLst>
                <a:gd name="connsiteX0" fmla="*/ 23561 w 44994"/>
                <a:gd name="connsiteY0" fmla="*/ 45434 h 44994"/>
                <a:gd name="connsiteX1" fmla="*/ 45557 w 44994"/>
                <a:gd name="connsiteY1" fmla="*/ 23500 h 44994"/>
                <a:gd name="connsiteX2" fmla="*/ 23561 w 44994"/>
                <a:gd name="connsiteY2" fmla="*/ 1566 h 44994"/>
                <a:gd name="connsiteX3" fmla="*/ 1566 w 44994"/>
                <a:gd name="connsiteY3" fmla="*/ 23500 h 44994"/>
                <a:gd name="connsiteX4" fmla="*/ 23561 w 44994"/>
                <a:gd name="connsiteY4" fmla="*/ 45434 h 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4" h="44994">
                  <a:moveTo>
                    <a:pt x="23561" y="45434"/>
                  </a:moveTo>
                  <a:cubicBezTo>
                    <a:pt x="35772" y="45434"/>
                    <a:pt x="45557" y="35677"/>
                    <a:pt x="45557" y="23500"/>
                  </a:cubicBezTo>
                  <a:cubicBezTo>
                    <a:pt x="45557" y="11323"/>
                    <a:pt x="35772" y="1566"/>
                    <a:pt x="23561" y="1566"/>
                  </a:cubicBezTo>
                  <a:cubicBezTo>
                    <a:pt x="11350" y="1566"/>
                    <a:pt x="1566" y="11323"/>
                    <a:pt x="1566" y="23500"/>
                  </a:cubicBezTo>
                  <a:cubicBezTo>
                    <a:pt x="1566" y="35677"/>
                    <a:pt x="11350" y="45434"/>
                    <a:pt x="23561" y="45434"/>
                  </a:cubicBezTo>
                  <a:close/>
                </a:path>
              </a:pathLst>
            </a:custGeom>
            <a:solidFill>
              <a:srgbClr val="50E6FF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8826292-D726-4EDF-958D-CEAAEF59485F}"/>
                </a:ext>
              </a:extLst>
            </p:cNvPr>
            <p:cNvSpPr/>
            <p:nvPr/>
          </p:nvSpPr>
          <p:spPr>
            <a:xfrm>
              <a:off x="4767470" y="6071507"/>
              <a:ext cx="22497" cy="22497"/>
            </a:xfrm>
            <a:custGeom>
              <a:avLst/>
              <a:gdLst>
                <a:gd name="connsiteX0" fmla="*/ 12866 w 22497"/>
                <a:gd name="connsiteY0" fmla="*/ 24105 h 22497"/>
                <a:gd name="connsiteX1" fmla="*/ 24168 w 22497"/>
                <a:gd name="connsiteY1" fmla="*/ 12835 h 22497"/>
                <a:gd name="connsiteX2" fmla="*/ 12866 w 22497"/>
                <a:gd name="connsiteY2" fmla="*/ 1566 h 22497"/>
                <a:gd name="connsiteX3" fmla="*/ 1566 w 22497"/>
                <a:gd name="connsiteY3" fmla="*/ 12835 h 22497"/>
                <a:gd name="connsiteX4" fmla="*/ 12866 w 22497"/>
                <a:gd name="connsiteY4" fmla="*/ 24105 h 2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7" h="22497">
                  <a:moveTo>
                    <a:pt x="12866" y="24105"/>
                  </a:moveTo>
                  <a:cubicBezTo>
                    <a:pt x="19086" y="24105"/>
                    <a:pt x="24168" y="19037"/>
                    <a:pt x="24168" y="12835"/>
                  </a:cubicBezTo>
                  <a:cubicBezTo>
                    <a:pt x="24168" y="6633"/>
                    <a:pt x="19086" y="1566"/>
                    <a:pt x="12866" y="1566"/>
                  </a:cubicBezTo>
                  <a:cubicBezTo>
                    <a:pt x="6647" y="1566"/>
                    <a:pt x="1566" y="6633"/>
                    <a:pt x="1566" y="12835"/>
                  </a:cubicBezTo>
                  <a:cubicBezTo>
                    <a:pt x="1566" y="19037"/>
                    <a:pt x="6647" y="24105"/>
                    <a:pt x="12866" y="24105"/>
                  </a:cubicBez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975F8B0-FD46-4887-8FA8-2CD474F468D0}"/>
                </a:ext>
              </a:extLst>
            </p:cNvPr>
            <p:cNvSpPr/>
            <p:nvPr/>
          </p:nvSpPr>
          <p:spPr>
            <a:xfrm>
              <a:off x="4585211" y="6071507"/>
              <a:ext cx="22497" cy="22497"/>
            </a:xfrm>
            <a:custGeom>
              <a:avLst/>
              <a:gdLst>
                <a:gd name="connsiteX0" fmla="*/ 12867 w 22497"/>
                <a:gd name="connsiteY0" fmla="*/ 24105 h 22497"/>
                <a:gd name="connsiteX1" fmla="*/ 24168 w 22497"/>
                <a:gd name="connsiteY1" fmla="*/ 12835 h 22497"/>
                <a:gd name="connsiteX2" fmla="*/ 12867 w 22497"/>
                <a:gd name="connsiteY2" fmla="*/ 1566 h 22497"/>
                <a:gd name="connsiteX3" fmla="*/ 1566 w 22497"/>
                <a:gd name="connsiteY3" fmla="*/ 12835 h 22497"/>
                <a:gd name="connsiteX4" fmla="*/ 12867 w 22497"/>
                <a:gd name="connsiteY4" fmla="*/ 24105 h 2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7" h="22497">
                  <a:moveTo>
                    <a:pt x="12867" y="24105"/>
                  </a:moveTo>
                  <a:cubicBezTo>
                    <a:pt x="19086" y="24105"/>
                    <a:pt x="24168" y="19037"/>
                    <a:pt x="24168" y="12835"/>
                  </a:cubicBezTo>
                  <a:cubicBezTo>
                    <a:pt x="24168" y="6633"/>
                    <a:pt x="19086" y="1566"/>
                    <a:pt x="12867" y="1566"/>
                  </a:cubicBezTo>
                  <a:cubicBezTo>
                    <a:pt x="6647" y="1566"/>
                    <a:pt x="1566" y="6633"/>
                    <a:pt x="1566" y="12835"/>
                  </a:cubicBezTo>
                  <a:cubicBezTo>
                    <a:pt x="1566" y="19037"/>
                    <a:pt x="6647" y="24105"/>
                    <a:pt x="12867" y="24105"/>
                  </a:cubicBez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89B1DDC-188F-4E1C-B169-BA561BE38BE5}"/>
                </a:ext>
              </a:extLst>
            </p:cNvPr>
            <p:cNvSpPr/>
            <p:nvPr/>
          </p:nvSpPr>
          <p:spPr>
            <a:xfrm>
              <a:off x="4767470" y="5888997"/>
              <a:ext cx="22497" cy="22497"/>
            </a:xfrm>
            <a:custGeom>
              <a:avLst/>
              <a:gdLst>
                <a:gd name="connsiteX0" fmla="*/ 12866 w 22497"/>
                <a:gd name="connsiteY0" fmla="*/ 24105 h 22497"/>
                <a:gd name="connsiteX1" fmla="*/ 24168 w 22497"/>
                <a:gd name="connsiteY1" fmla="*/ 12835 h 22497"/>
                <a:gd name="connsiteX2" fmla="*/ 12866 w 22497"/>
                <a:gd name="connsiteY2" fmla="*/ 1566 h 22497"/>
                <a:gd name="connsiteX3" fmla="*/ 1566 w 22497"/>
                <a:gd name="connsiteY3" fmla="*/ 12835 h 22497"/>
                <a:gd name="connsiteX4" fmla="*/ 12866 w 22497"/>
                <a:gd name="connsiteY4" fmla="*/ 24105 h 2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7" h="22497">
                  <a:moveTo>
                    <a:pt x="12866" y="24105"/>
                  </a:moveTo>
                  <a:cubicBezTo>
                    <a:pt x="19086" y="24105"/>
                    <a:pt x="24168" y="19037"/>
                    <a:pt x="24168" y="12835"/>
                  </a:cubicBezTo>
                  <a:cubicBezTo>
                    <a:pt x="24168" y="6633"/>
                    <a:pt x="19086" y="1566"/>
                    <a:pt x="12866" y="1566"/>
                  </a:cubicBezTo>
                  <a:cubicBezTo>
                    <a:pt x="6647" y="1566"/>
                    <a:pt x="1566" y="6633"/>
                    <a:pt x="1566" y="12835"/>
                  </a:cubicBezTo>
                  <a:cubicBezTo>
                    <a:pt x="1566" y="19113"/>
                    <a:pt x="6647" y="24105"/>
                    <a:pt x="12866" y="24105"/>
                  </a:cubicBez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6A9FB16-A52C-445C-A8B1-A81B54B5F28C}"/>
                </a:ext>
              </a:extLst>
            </p:cNvPr>
            <p:cNvSpPr/>
            <p:nvPr/>
          </p:nvSpPr>
          <p:spPr>
            <a:xfrm>
              <a:off x="4585211" y="5888997"/>
              <a:ext cx="22497" cy="22497"/>
            </a:xfrm>
            <a:custGeom>
              <a:avLst/>
              <a:gdLst>
                <a:gd name="connsiteX0" fmla="*/ 12867 w 22497"/>
                <a:gd name="connsiteY0" fmla="*/ 24105 h 22497"/>
                <a:gd name="connsiteX1" fmla="*/ 24168 w 22497"/>
                <a:gd name="connsiteY1" fmla="*/ 12835 h 22497"/>
                <a:gd name="connsiteX2" fmla="*/ 12867 w 22497"/>
                <a:gd name="connsiteY2" fmla="*/ 1566 h 22497"/>
                <a:gd name="connsiteX3" fmla="*/ 1566 w 22497"/>
                <a:gd name="connsiteY3" fmla="*/ 12835 h 22497"/>
                <a:gd name="connsiteX4" fmla="*/ 12867 w 22497"/>
                <a:gd name="connsiteY4" fmla="*/ 24105 h 2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7" h="22497">
                  <a:moveTo>
                    <a:pt x="12867" y="24105"/>
                  </a:moveTo>
                  <a:cubicBezTo>
                    <a:pt x="19086" y="24105"/>
                    <a:pt x="24168" y="19037"/>
                    <a:pt x="24168" y="12835"/>
                  </a:cubicBezTo>
                  <a:cubicBezTo>
                    <a:pt x="24168" y="6633"/>
                    <a:pt x="19086" y="1566"/>
                    <a:pt x="12867" y="1566"/>
                  </a:cubicBezTo>
                  <a:cubicBezTo>
                    <a:pt x="6647" y="1566"/>
                    <a:pt x="1566" y="6633"/>
                    <a:pt x="1566" y="12835"/>
                  </a:cubicBezTo>
                  <a:cubicBezTo>
                    <a:pt x="1566" y="19113"/>
                    <a:pt x="6647" y="24105"/>
                    <a:pt x="12867" y="24105"/>
                  </a:cubicBezTo>
                  <a:close/>
                </a:path>
              </a:pathLst>
            </a:custGeom>
            <a:solidFill>
              <a:schemeClr val="accent2"/>
            </a:solidFill>
            <a:ln w="44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</p:grpSp>
      <p:grpSp>
        <p:nvGrpSpPr>
          <p:cNvPr id="92" name="Graphic 124" descr="e-commerce, cloud, lock">
            <a:extLst>
              <a:ext uri="{FF2B5EF4-FFF2-40B4-BE49-F238E27FC236}">
                <a16:creationId xmlns:a16="http://schemas.microsoft.com/office/drawing/2014/main" id="{C14817FE-2F13-4050-9AEA-983CD8CF553C}"/>
              </a:ext>
            </a:extLst>
          </p:cNvPr>
          <p:cNvGrpSpPr/>
          <p:nvPr/>
        </p:nvGrpSpPr>
        <p:grpSpPr>
          <a:xfrm>
            <a:off x="6659534" y="5534666"/>
            <a:ext cx="372724" cy="383364"/>
            <a:chOff x="3545550" y="2119314"/>
            <a:chExt cx="376890" cy="37688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A68C2B3-E7DE-4A6E-A48D-8641D6AD7B05}"/>
                </a:ext>
              </a:extLst>
            </p:cNvPr>
            <p:cNvSpPr/>
            <p:nvPr/>
          </p:nvSpPr>
          <p:spPr>
            <a:xfrm>
              <a:off x="3643879" y="2118598"/>
              <a:ext cx="178731" cy="151532"/>
            </a:xfrm>
            <a:custGeom>
              <a:avLst/>
              <a:gdLst>
                <a:gd name="connsiteX0" fmla="*/ 178082 w 178731"/>
                <a:gd name="connsiteY0" fmla="*/ 80840 h 151532"/>
                <a:gd name="connsiteX1" fmla="*/ 89823 w 178731"/>
                <a:gd name="connsiteY1" fmla="*/ 1172 h 151532"/>
                <a:gd name="connsiteX2" fmla="*/ 1172 w 178731"/>
                <a:gd name="connsiteY2" fmla="*/ 88741 h 151532"/>
                <a:gd name="connsiteX3" fmla="*/ 1172 w 178731"/>
                <a:gd name="connsiteY3" fmla="*/ 152998 h 151532"/>
                <a:gd name="connsiteX4" fmla="*/ 40587 w 178731"/>
                <a:gd name="connsiteY4" fmla="*/ 153128 h 151532"/>
                <a:gd name="connsiteX5" fmla="*/ 40587 w 178731"/>
                <a:gd name="connsiteY5" fmla="*/ 88480 h 151532"/>
                <a:gd name="connsiteX6" fmla="*/ 40521 w 178731"/>
                <a:gd name="connsiteY6" fmla="*/ 88414 h 151532"/>
                <a:gd name="connsiteX7" fmla="*/ 89627 w 178731"/>
                <a:gd name="connsiteY7" fmla="*/ 40810 h 151532"/>
                <a:gd name="connsiteX8" fmla="*/ 138732 w 178731"/>
                <a:gd name="connsiteY8" fmla="*/ 88414 h 151532"/>
                <a:gd name="connsiteX9" fmla="*/ 138732 w 178731"/>
                <a:gd name="connsiteY9" fmla="*/ 153063 h 151532"/>
                <a:gd name="connsiteX10" fmla="*/ 177886 w 178731"/>
                <a:gd name="connsiteY10" fmla="*/ 153063 h 151532"/>
                <a:gd name="connsiteX11" fmla="*/ 177886 w 178731"/>
                <a:gd name="connsiteY11" fmla="*/ 88545 h 151532"/>
                <a:gd name="connsiteX12" fmla="*/ 178082 w 178731"/>
                <a:gd name="connsiteY12" fmla="*/ 80840 h 15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731" h="151532">
                  <a:moveTo>
                    <a:pt x="178082" y="80840"/>
                  </a:moveTo>
                  <a:cubicBezTo>
                    <a:pt x="173695" y="36108"/>
                    <a:pt x="135852" y="1172"/>
                    <a:pt x="89823" y="1172"/>
                  </a:cubicBezTo>
                  <a:cubicBezTo>
                    <a:pt x="41176" y="1172"/>
                    <a:pt x="1630" y="40287"/>
                    <a:pt x="1172" y="88741"/>
                  </a:cubicBezTo>
                  <a:lnTo>
                    <a:pt x="1172" y="152998"/>
                  </a:lnTo>
                  <a:lnTo>
                    <a:pt x="40587" y="153128"/>
                  </a:lnTo>
                  <a:lnTo>
                    <a:pt x="40587" y="88480"/>
                  </a:lnTo>
                  <a:lnTo>
                    <a:pt x="40521" y="88414"/>
                  </a:lnTo>
                  <a:cubicBezTo>
                    <a:pt x="41307" y="62032"/>
                    <a:pt x="62979" y="40810"/>
                    <a:pt x="89627" y="40810"/>
                  </a:cubicBezTo>
                  <a:cubicBezTo>
                    <a:pt x="116275" y="40810"/>
                    <a:pt x="137947" y="61967"/>
                    <a:pt x="138732" y="88414"/>
                  </a:cubicBezTo>
                  <a:lnTo>
                    <a:pt x="138732" y="153063"/>
                  </a:lnTo>
                  <a:lnTo>
                    <a:pt x="177886" y="153063"/>
                  </a:lnTo>
                  <a:lnTo>
                    <a:pt x="177886" y="88545"/>
                  </a:lnTo>
                  <a:cubicBezTo>
                    <a:pt x="178017" y="85476"/>
                    <a:pt x="178213" y="82276"/>
                    <a:pt x="178082" y="80840"/>
                  </a:cubicBezTo>
                  <a:close/>
                </a:path>
              </a:pathLst>
            </a:custGeom>
            <a:solidFill>
              <a:srgbClr val="50E6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04D2413-6BD4-4C97-BF97-D6D7846F7490}"/>
                </a:ext>
              </a:extLst>
            </p:cNvPr>
            <p:cNvSpPr/>
            <p:nvPr/>
          </p:nvSpPr>
          <p:spPr>
            <a:xfrm>
              <a:off x="3604986" y="2255727"/>
              <a:ext cx="256441" cy="237012"/>
            </a:xfrm>
            <a:custGeom>
              <a:avLst/>
              <a:gdLst>
                <a:gd name="connsiteX0" fmla="*/ 256258 w 256440"/>
                <a:gd name="connsiteY0" fmla="*/ 236322 h 237012"/>
                <a:gd name="connsiteX1" fmla="*/ 1172 w 256440"/>
                <a:gd name="connsiteY1" fmla="*/ 236322 h 237012"/>
                <a:gd name="connsiteX2" fmla="*/ 1172 w 256440"/>
                <a:gd name="connsiteY2" fmla="*/ 1172 h 237012"/>
                <a:gd name="connsiteX3" fmla="*/ 256258 w 256440"/>
                <a:gd name="connsiteY3" fmla="*/ 1172 h 237012"/>
                <a:gd name="connsiteX4" fmla="*/ 256258 w 256440"/>
                <a:gd name="connsiteY4" fmla="*/ 236322 h 23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40" h="237012">
                  <a:moveTo>
                    <a:pt x="256258" y="236322"/>
                  </a:moveTo>
                  <a:lnTo>
                    <a:pt x="1172" y="236322"/>
                  </a:lnTo>
                  <a:lnTo>
                    <a:pt x="1172" y="1172"/>
                  </a:lnTo>
                  <a:lnTo>
                    <a:pt x="256258" y="1172"/>
                  </a:lnTo>
                  <a:lnTo>
                    <a:pt x="256258" y="236322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4A8DCE-618D-4DCA-BC22-E2FBB2687402}"/>
                </a:ext>
              </a:extLst>
            </p:cNvPr>
            <p:cNvSpPr/>
            <p:nvPr/>
          </p:nvSpPr>
          <p:spPr>
            <a:xfrm>
              <a:off x="3642437" y="2312354"/>
              <a:ext cx="178731" cy="101022"/>
            </a:xfrm>
            <a:custGeom>
              <a:avLst/>
              <a:gdLst>
                <a:gd name="connsiteX0" fmla="*/ 159880 w 178731"/>
                <a:gd name="connsiteY0" fmla="*/ 64449 h 101021"/>
                <a:gd name="connsiteX1" fmla="*/ 159160 w 178731"/>
                <a:gd name="connsiteY1" fmla="*/ 64449 h 101021"/>
                <a:gd name="connsiteX2" fmla="*/ 159815 w 178731"/>
                <a:gd name="connsiteY2" fmla="*/ 58180 h 101021"/>
                <a:gd name="connsiteX3" fmla="*/ 128060 w 178731"/>
                <a:gd name="connsiteY3" fmla="*/ 26509 h 101021"/>
                <a:gd name="connsiteX4" fmla="*/ 111037 w 178731"/>
                <a:gd name="connsiteY4" fmla="*/ 31406 h 101021"/>
                <a:gd name="connsiteX5" fmla="*/ 64550 w 178731"/>
                <a:gd name="connsiteY5" fmla="*/ 1172 h 101021"/>
                <a:gd name="connsiteX6" fmla="*/ 13743 w 178731"/>
                <a:gd name="connsiteY6" fmla="*/ 51846 h 101021"/>
                <a:gd name="connsiteX7" fmla="*/ 15511 w 178731"/>
                <a:gd name="connsiteY7" fmla="*/ 65036 h 101021"/>
                <a:gd name="connsiteX8" fmla="*/ 1172 w 178731"/>
                <a:gd name="connsiteY8" fmla="*/ 83451 h 101021"/>
                <a:gd name="connsiteX9" fmla="*/ 20224 w 178731"/>
                <a:gd name="connsiteY9" fmla="*/ 102454 h 101021"/>
                <a:gd name="connsiteX10" fmla="*/ 62128 w 178731"/>
                <a:gd name="connsiteY10" fmla="*/ 102454 h 101021"/>
                <a:gd name="connsiteX11" fmla="*/ 64485 w 178731"/>
                <a:gd name="connsiteY11" fmla="*/ 102520 h 101021"/>
                <a:gd name="connsiteX12" fmla="*/ 66842 w 178731"/>
                <a:gd name="connsiteY12" fmla="*/ 102454 h 101021"/>
                <a:gd name="connsiteX13" fmla="*/ 159815 w 178731"/>
                <a:gd name="connsiteY13" fmla="*/ 102454 h 101021"/>
                <a:gd name="connsiteX14" fmla="*/ 178868 w 178731"/>
                <a:gd name="connsiteY14" fmla="*/ 83451 h 101021"/>
                <a:gd name="connsiteX15" fmla="*/ 159880 w 178731"/>
                <a:gd name="connsiteY15" fmla="*/ 64449 h 10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731" h="101021">
                  <a:moveTo>
                    <a:pt x="159880" y="64449"/>
                  </a:moveTo>
                  <a:lnTo>
                    <a:pt x="159160" y="64449"/>
                  </a:lnTo>
                  <a:cubicBezTo>
                    <a:pt x="159553" y="62424"/>
                    <a:pt x="159815" y="60334"/>
                    <a:pt x="159815" y="58180"/>
                  </a:cubicBezTo>
                  <a:cubicBezTo>
                    <a:pt x="159815" y="40679"/>
                    <a:pt x="145607" y="26509"/>
                    <a:pt x="128060" y="26509"/>
                  </a:cubicBezTo>
                  <a:cubicBezTo>
                    <a:pt x="121774" y="26509"/>
                    <a:pt x="115947" y="28337"/>
                    <a:pt x="111037" y="31406"/>
                  </a:cubicBezTo>
                  <a:cubicBezTo>
                    <a:pt x="103180" y="13579"/>
                    <a:pt x="85306" y="1172"/>
                    <a:pt x="64550" y="1172"/>
                  </a:cubicBezTo>
                  <a:cubicBezTo>
                    <a:pt x="36527" y="1172"/>
                    <a:pt x="13743" y="23831"/>
                    <a:pt x="13743" y="51846"/>
                  </a:cubicBezTo>
                  <a:cubicBezTo>
                    <a:pt x="13743" y="56416"/>
                    <a:pt x="14332" y="60857"/>
                    <a:pt x="15511" y="65036"/>
                  </a:cubicBezTo>
                  <a:cubicBezTo>
                    <a:pt x="7261" y="67126"/>
                    <a:pt x="1172" y="74570"/>
                    <a:pt x="1172" y="83451"/>
                  </a:cubicBezTo>
                  <a:cubicBezTo>
                    <a:pt x="1172" y="93965"/>
                    <a:pt x="9683" y="102454"/>
                    <a:pt x="20224" y="102454"/>
                  </a:cubicBezTo>
                  <a:lnTo>
                    <a:pt x="62128" y="102454"/>
                  </a:lnTo>
                  <a:cubicBezTo>
                    <a:pt x="62914" y="102520"/>
                    <a:pt x="63699" y="102520"/>
                    <a:pt x="64485" y="102520"/>
                  </a:cubicBezTo>
                  <a:cubicBezTo>
                    <a:pt x="65271" y="102520"/>
                    <a:pt x="66056" y="102520"/>
                    <a:pt x="66842" y="102454"/>
                  </a:cubicBezTo>
                  <a:lnTo>
                    <a:pt x="159815" y="102454"/>
                  </a:lnTo>
                  <a:cubicBezTo>
                    <a:pt x="170356" y="102454"/>
                    <a:pt x="178868" y="93965"/>
                    <a:pt x="178868" y="83451"/>
                  </a:cubicBezTo>
                  <a:cubicBezTo>
                    <a:pt x="178933" y="72938"/>
                    <a:pt x="170356" y="64449"/>
                    <a:pt x="159880" y="64449"/>
                  </a:cubicBezTo>
                  <a:close/>
                </a:path>
              </a:pathLst>
            </a:custGeom>
            <a:solidFill>
              <a:schemeClr val="accent2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97240"/>
              <a:endParaRPr lang="en-US" sz="2118">
                <a:solidFill>
                  <a:srgbClr val="1A1A1A"/>
                </a:solidFill>
                <a:latin typeface="Segoe UI"/>
              </a:endParaRPr>
            </a:p>
          </p:txBody>
        </p:sp>
      </p:grpSp>
      <p:sp>
        <p:nvSpPr>
          <p:cNvPr id="45" name="Title 3">
            <a:extLst>
              <a:ext uri="{FF2B5EF4-FFF2-40B4-BE49-F238E27FC236}">
                <a16:creationId xmlns:a16="http://schemas.microsoft.com/office/drawing/2014/main" id="{D69115AA-3C16-394F-BF0B-743B8EFE87DE}"/>
              </a:ext>
            </a:extLst>
          </p:cNvPr>
          <p:cNvSpPr txBox="1">
            <a:spLocks/>
          </p:cNvSpPr>
          <p:nvPr/>
        </p:nvSpPr>
        <p:spPr bwMode="auto">
          <a:xfrm>
            <a:off x="7821014" y="5641031"/>
            <a:ext cx="298823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defTabSz="932472" fontAlgn="base">
              <a:spcAft>
                <a:spcPts val="600"/>
              </a:spcAft>
              <a:buSzPct val="90000"/>
              <a:defRPr/>
            </a:pPr>
            <a:r>
              <a:rPr lang="en-US" sz="2000" spc="0" dirty="0">
                <a:ln>
                  <a:noFill/>
                </a:ln>
                <a:gradFill>
                  <a:gsLst>
                    <a:gs pos="98947">
                      <a:schemeClr val="tx1"/>
                    </a:gs>
                    <a:gs pos="74000">
                      <a:schemeClr val="tx1"/>
                    </a:gs>
                  </a:gsLst>
                  <a:lin ang="18900000" scaled="1"/>
                </a:gradFill>
                <a:latin typeface="Segoe UI Semibold"/>
                <a:ea typeface="Segoe UI" pitchFamily="34" charset="0"/>
              </a:rPr>
              <a:t>Staff Readiness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C215E0-CCD0-244C-A5AD-EBB0B4329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63633" y="5716528"/>
            <a:ext cx="126006" cy="12600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600000" scaled="0"/>
          </a:gradFill>
          <a:ln w="15875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35" tIns="146268" rIns="182835" bIns="1462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3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2.5E-6 0.03541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3.7037E-6 L -4.58333E-6 0.03472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7.40741E-7 L -4.58333E-6 0.03472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58333E-6 -1.11111E-6 L -4.58333E-6 0.03472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1.85185E-6 L -4.58333E-6 0.03472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91667E-6 0 L 2.91667E-6 0.03472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75E-6 3.7037E-7 L -3.75E-6 0.03472 " pathEditMode="relative" rAng="0" ptsTypes="AA">
                                      <p:cBhvr>
                                        <p:cTn id="42" dur="75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3.95833E-6 0.03472 " pathEditMode="relative" rAng="0" ptsTypes="AA">
                                      <p:cBhvr>
                                        <p:cTn id="47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-3.7037E-6 L 1.66667E-6 0.03473 " pathEditMode="relative" rAng="0" ptsTypes="AA">
                                      <p:cBhvr>
                                        <p:cTn id="52" dur="75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54167E-6 -1.48148E-6 L -3.54167E-6 0.03472 " pathEditMode="relative" rAng="0" ptsTypes="AA">
                                      <p:cBhvr>
                                        <p:cTn id="57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5E-6 3.7037E-6 L -2.5E-6 0.03472 " pathEditMode="relative" rAng="0" ptsTypes="AA">
                                      <p:cBhvr>
                                        <p:cTn id="62" dur="750" spd="-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59259E-6 L -2.5E-6 0.03472 " pathEditMode="relative" rAng="0" ptsTypes="AA">
                                      <p:cBhvr>
                                        <p:cTn id="67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2.59259E-6 L -2.70833E-6 0.03472 " pathEditMode="relative" rAng="0" ptsTypes="AA">
                                      <p:cBhvr>
                                        <p:cTn id="72" dur="75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6.25E-7 -1.48148E-6 L -6.25E-7 0.03472 " pathEditMode="relative" rAng="0" ptsTypes="AA">
                                      <p:cBhvr>
                                        <p:cTn id="77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54167E-6 -2.96296E-6 L -3.54167E-6 0.03473 " pathEditMode="relative" rAng="0" ptsTypes="AA">
                                      <p:cBhvr>
                                        <p:cTn id="82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3.7037E-6 L 2.70833E-6 0.03472 " pathEditMode="relative" rAng="0" ptsTypes="AA">
                                      <p:cBhvr>
                                        <p:cTn id="87" dur="7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6" grpId="1"/>
      <p:bldP spid="101" grpId="0"/>
      <p:bldP spid="101" grpId="1"/>
      <p:bldP spid="67" grpId="0"/>
      <p:bldP spid="67" grpId="1"/>
      <p:bldP spid="125" grpId="0"/>
      <p:bldP spid="125" grpId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6" grpId="0"/>
      <p:bldP spid="56" grpId="1"/>
      <p:bldP spid="45" grpId="0"/>
      <p:bldP spid="45" grpId="1"/>
      <p:bldP spid="46" grpId="0" animBg="1"/>
      <p:bldP spid="4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3DE44-037D-4826-9A30-8C85CF1D6D2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200" y="365125"/>
            <a:ext cx="51911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venir Next LT Pro (Body)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84ECB-07E2-4817-A4A0-7D3260E27AC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2021249"/>
            <a:ext cx="6291805" cy="4155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dirty="0">
                <a:latin typeface="Avenir Next LT Pro (Body)"/>
              </a:rPr>
              <a:t>https://aka.ms/cloudfirst-resources</a:t>
            </a: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latin typeface="Avenir Next LT Pro (Body)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latin typeface="Avenir Next LT Pro (Body)"/>
            </a:endParaRPr>
          </a:p>
          <a:p>
            <a:pPr marL="0" indent="0">
              <a:buNone/>
            </a:pPr>
            <a:r>
              <a:rPr lang="en-US" sz="2000" dirty="0">
                <a:latin typeface="Avenir Next LT Pro (Body)"/>
              </a:rPr>
              <a:t>Sarah Lean</a:t>
            </a:r>
          </a:p>
          <a:p>
            <a:pPr marL="0" indent="0">
              <a:buNone/>
            </a:pPr>
            <a:r>
              <a:rPr lang="en-US" sz="2000" dirty="0">
                <a:latin typeface="Avenir Next LT Pro (Body)"/>
              </a:rPr>
              <a:t>Senior Cloud Advocate</a:t>
            </a:r>
          </a:p>
          <a:p>
            <a:pPr marL="0" indent="0">
              <a:buNone/>
            </a:pPr>
            <a:r>
              <a:rPr lang="en-US" sz="2000" dirty="0">
                <a:latin typeface="Avenir Next LT Pro (Body)"/>
              </a:rPr>
              <a:t>@Techielass </a:t>
            </a:r>
          </a:p>
          <a:p>
            <a:pPr marL="0" indent="0">
              <a:buNone/>
            </a:pPr>
            <a:r>
              <a:rPr lang="en-US" sz="2000" dirty="0">
                <a:latin typeface="Avenir Next LT Pro (Body)"/>
              </a:rPr>
              <a:t>www.techielass.com</a:t>
            </a:r>
            <a:br>
              <a:rPr lang="en-US" sz="2000" dirty="0">
                <a:latin typeface="Avenir Next LT Pro (Body)"/>
              </a:rPr>
            </a:br>
            <a:endParaRPr lang="en-US" sz="2000" dirty="0">
              <a:latin typeface="Avenir Next LT Pro (Body)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latin typeface="Avenir Next LT Pro (Body)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latin typeface="Avenir Next LT Pro (Body)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latin typeface="Avenir Next LT Pro (Body)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2000" dirty="0">
              <a:latin typeface="Avenir Next LT Pro (Body)"/>
            </a:endParaRPr>
          </a:p>
        </p:txBody>
      </p:sp>
      <p:pic>
        <p:nvPicPr>
          <p:cNvPr id="6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D6AD039B-01D5-4A83-9995-70FF24A8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415" y="1630858"/>
            <a:ext cx="3431646" cy="29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2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FB318A0-8F1E-4C75-88A1-71CC547BDC9F}"/>
              </a:ext>
            </a:extLst>
          </p:cNvPr>
          <p:cNvSpPr txBox="1"/>
          <p:nvPr/>
        </p:nvSpPr>
        <p:spPr>
          <a:xfrm>
            <a:off x="8800567" y="2354110"/>
            <a:ext cx="2377917" cy="8863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374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6400" dirty="0">
                <a:gradFill>
                  <a:gsLst>
                    <a:gs pos="0">
                      <a:srgbClr val="50E6FF"/>
                    </a:gs>
                    <a:gs pos="100000">
                      <a:srgbClr val="0078D4"/>
                    </a:gs>
                  </a:gsLst>
                  <a:lin ang="18600000" scaled="0"/>
                </a:gradFill>
                <a:latin typeface="Segoe UI Semibold"/>
                <a:cs typeface="Segoe UI" pitchFamily="34" charset="0"/>
              </a:rPr>
              <a:t>90% </a:t>
            </a:r>
          </a:p>
        </p:txBody>
      </p:sp>
      <p:sp>
        <p:nvSpPr>
          <p:cNvPr id="96" name="Title 3">
            <a:extLst>
              <a:ext uri="{FF2B5EF4-FFF2-40B4-BE49-F238E27FC236}">
                <a16:creationId xmlns:a16="http://schemas.microsoft.com/office/drawing/2014/main" id="{B758A62F-0447-421F-9B7D-80D76E77DF88}"/>
              </a:ext>
            </a:extLst>
          </p:cNvPr>
          <p:cNvSpPr txBox="1">
            <a:spLocks/>
          </p:cNvSpPr>
          <p:nvPr/>
        </p:nvSpPr>
        <p:spPr bwMode="auto">
          <a:xfrm>
            <a:off x="8800567" y="3268527"/>
            <a:ext cx="2691553" cy="9079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2472" fontAlgn="base">
              <a:spcAft>
                <a:spcPts val="600"/>
              </a:spcAft>
              <a:buSzPct val="90000"/>
              <a:defRPr/>
            </a:pPr>
            <a:r>
              <a:rPr lang="en-US" sz="2000" spc="0" dirty="0">
                <a:ln>
                  <a:noFill/>
                </a:ln>
                <a:gradFill>
                  <a:gsLst>
                    <a:gs pos="98947">
                      <a:schemeClr val="tx1"/>
                    </a:gs>
                    <a:gs pos="74000">
                      <a:schemeClr val="tx1"/>
                    </a:gs>
                  </a:gsLst>
                  <a:lin ang="18900000" scaled="1"/>
                </a:gradFill>
                <a:latin typeface="Segoe UI Semibold"/>
                <a:ea typeface="Segoe UI" pitchFamily="34" charset="0"/>
              </a:rPr>
              <a:t>of enterprises </a:t>
            </a:r>
            <a:br>
              <a:rPr lang="en-US" sz="2000" spc="0" dirty="0">
                <a:ln>
                  <a:noFill/>
                </a:ln>
                <a:gradFill>
                  <a:gsLst>
                    <a:gs pos="98947">
                      <a:schemeClr val="tx1"/>
                    </a:gs>
                    <a:gs pos="74000">
                      <a:schemeClr val="tx1"/>
                    </a:gs>
                  </a:gsLst>
                  <a:lin ang="18900000" scaled="1"/>
                </a:gradFill>
                <a:latin typeface="Segoe UI Semibold"/>
                <a:ea typeface="Segoe UI" pitchFamily="34" charset="0"/>
              </a:rPr>
            </a:br>
            <a:r>
              <a:rPr lang="en-US" sz="2000" spc="0" dirty="0">
                <a:ln>
                  <a:noFill/>
                </a:ln>
                <a:gradFill>
                  <a:gsLst>
                    <a:gs pos="98947">
                      <a:schemeClr val="tx1"/>
                    </a:gs>
                    <a:gs pos="74000">
                      <a:schemeClr val="tx1"/>
                    </a:gs>
                  </a:gsLst>
                  <a:lin ang="18900000" scaled="1"/>
                </a:gradFill>
                <a:latin typeface="Segoe UI Semibold"/>
                <a:ea typeface="Segoe UI" pitchFamily="34" charset="0"/>
              </a:rPr>
              <a:t>depend on hybrid</a:t>
            </a:r>
          </a:p>
          <a:p>
            <a:pPr lvl="0" defTabSz="932472" fontAlgn="base">
              <a:spcAft>
                <a:spcPts val="600"/>
              </a:spcAft>
              <a:buSzPct val="90000"/>
              <a:defRPr/>
            </a:pPr>
            <a:endParaRPr lang="en-US" sz="2000" spc="0" dirty="0">
              <a:ln>
                <a:noFill/>
              </a:ln>
              <a:gradFill>
                <a:gsLst>
                  <a:gs pos="98947">
                    <a:schemeClr val="tx1"/>
                  </a:gs>
                  <a:gs pos="74000">
                    <a:schemeClr val="tx1"/>
                  </a:gs>
                </a:gsLst>
                <a:lin ang="18900000" scaled="1"/>
              </a:gradFill>
              <a:latin typeface="Segoe UI Semibold"/>
              <a:ea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75BCB0-DCAE-4B1B-AA2E-89C8D711593C}"/>
              </a:ext>
            </a:extLst>
          </p:cNvPr>
          <p:cNvSpPr txBox="1"/>
          <p:nvPr/>
        </p:nvSpPr>
        <p:spPr>
          <a:xfrm>
            <a:off x="1053750" y="2751892"/>
            <a:ext cx="624239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67">
              <a:defRPr/>
            </a:pPr>
            <a:r>
              <a:rPr kumimoji="0" lang="en-US" sz="4400" b="0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</a:rPr>
              <a:t>Momentum to</a:t>
            </a:r>
            <a:r>
              <a:rPr lang="en-US" sz="4400" spc="-50" dirty="0">
                <a:latin typeface="Segoe UI Semibold"/>
              </a:rPr>
              <a:t> hybrid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5F1D1-EA19-4981-B1EB-4321D035B788}"/>
              </a:ext>
            </a:extLst>
          </p:cNvPr>
          <p:cNvSpPr txBox="1"/>
          <p:nvPr/>
        </p:nvSpPr>
        <p:spPr>
          <a:xfrm>
            <a:off x="596147" y="6057704"/>
            <a:ext cx="32188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7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3"/>
              </a:rPr>
              <a:t>Gartner Says a Massive Shift to Hybrid Infrastructure Services Is Underway</a:t>
            </a: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7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4"/>
              </a:rPr>
              <a:t>Cloud Computing Trends: 2020 State of the Cloud Report | Flexera Blog</a:t>
            </a:r>
            <a:endParaRPr lang="en-US" sz="7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EDB626-683B-4283-8FDD-976E03C2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32286" y="847"/>
            <a:ext cx="0" cy="6856307"/>
          </a:xfrm>
          <a:prstGeom prst="line">
            <a:avLst/>
          </a:prstGeom>
          <a:ln w="9525">
            <a:solidFill>
              <a:schemeClr val="tx1">
                <a:alpha val="51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317B25A-2419-4CF3-805A-70F9D0E5E9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539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Momentum to a hybrid and multicloud strategy</a:t>
            </a:r>
          </a:p>
        </p:txBody>
      </p:sp>
    </p:spTree>
    <p:extLst>
      <p:ext uri="{BB962C8B-B14F-4D97-AF65-F5344CB8AC3E}">
        <p14:creationId xmlns:p14="http://schemas.microsoft.com/office/powerpoint/2010/main" val="154257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-4.07407E-6 L -1.45833E-6 0.034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04167E-6 -3.7037E-7 L -1.04167E-6 0.03472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2.08333E-6 0.03542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96" grpId="0"/>
      <p:bldP spid="96" grpId="1"/>
      <p:bldP spid="57" grpId="0"/>
      <p:bldP spid="57" grpI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E687E-98BD-4949-BE22-BA464CC7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2AB6B6-A74C-485B-9634-612BDE21F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E182DE8-7718-454C-883F-F3BCD0A93A93}"/>
              </a:ext>
            </a:extLst>
          </p:cNvPr>
          <p:cNvSpPr/>
          <p:nvPr/>
        </p:nvSpPr>
        <p:spPr>
          <a:xfrm>
            <a:off x="3468848" y="830510"/>
            <a:ext cx="5821959" cy="384215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Hybrid</a:t>
            </a:r>
          </a:p>
          <a:p>
            <a:pPr algn="ctr"/>
            <a:r>
              <a:rPr lang="en-GB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93419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AE16DC-24DF-4957-88AE-404BBE4E6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9CC48-8F55-4830-A549-78BEE8EF8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9136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43ECA-CAAC-4723-88DF-CAFF1E366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DAD46-AF62-4150-B04A-2C43CC32F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3202" y="154064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7938667-559E-4312-AE99-7A213F45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551441-973C-4D62-A067-55315F774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947A0-9905-4419-ACA2-BBA606CD5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758997"/>
            <a:ext cx="3319895" cy="5381177"/>
          </a:xfrm>
        </p:spPr>
        <p:txBody>
          <a:bodyPr vert="horz" lIns="0" tIns="0" rIns="0" bIns="0" rtlCol="0" anchor="ctr">
            <a:normAutofit/>
          </a:bodyPr>
          <a:lstStyle/>
          <a:p>
            <a:pPr algn="l"/>
            <a:r>
              <a:rPr lang="en-US" cap="none" spc="7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Who am I</a:t>
            </a:r>
          </a:p>
        </p:txBody>
      </p:sp>
      <p:pic>
        <p:nvPicPr>
          <p:cNvPr id="4" name="Picture 2" descr="Image may contain: Sarah Lean, smiling, indoor">
            <a:extLst>
              <a:ext uri="{FF2B5EF4-FFF2-40B4-BE49-F238E27FC236}">
                <a16:creationId xmlns:a16="http://schemas.microsoft.com/office/drawing/2014/main" id="{7A92F6E1-1E19-444E-87AD-A9D077EB8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 b="-4"/>
          <a:stretch/>
        </p:blipFill>
        <p:spPr bwMode="auto">
          <a:xfrm>
            <a:off x="4765806" y="758997"/>
            <a:ext cx="2516486" cy="251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may contain: 1 person">
            <a:extLst>
              <a:ext uri="{FF2B5EF4-FFF2-40B4-BE49-F238E27FC236}">
                <a16:creationId xmlns:a16="http://schemas.microsoft.com/office/drawing/2014/main" id="{B3896FEF-4795-4D33-8E19-81D5B8DC2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43"/>
          <a:stretch/>
        </p:blipFill>
        <p:spPr bwMode="auto">
          <a:xfrm>
            <a:off x="4723322" y="3623688"/>
            <a:ext cx="2785116" cy="251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68143EB-CDF2-4438-B30F-B85001E93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1541" y="693271"/>
            <a:ext cx="4474442" cy="5446903"/>
          </a:xfrm>
        </p:spPr>
        <p:txBody>
          <a:bodyPr vert="horz" lIns="0" tIns="0" rIns="0" bIns="0" rtlCol="0" anchor="ctr">
            <a:normAutofit/>
          </a:bodyPr>
          <a:lstStyle/>
          <a:p>
            <a:pPr marL="457200" marR="0" lvl="0" indent="-228600" algn="l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Senior Cloud Advocate @ Microsoft</a:t>
            </a:r>
          </a:p>
          <a:p>
            <a:pPr marL="457200" marR="0" lvl="0" indent="-228600" algn="l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Blog at </a:t>
            </a:r>
            <a:r>
              <a:rPr kumimoji="0" lang="en-US" i="0" u="sng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www.techielass.com</a:t>
            </a:r>
          </a:p>
          <a:p>
            <a:pPr marL="457200" marR="0" lvl="0" indent="-228600" algn="l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@Techielass</a:t>
            </a:r>
          </a:p>
          <a:p>
            <a:pPr marL="457200" marR="0" lvl="0" indent="-228600" algn="l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Founder of the Glasgow Azure User Group</a:t>
            </a:r>
          </a:p>
          <a:p>
            <a:pPr marL="457200" marR="0" lvl="0" indent="-228600" algn="l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STEM Ambassador</a:t>
            </a:r>
          </a:p>
          <a:p>
            <a:pPr marL="457200" marR="0" lvl="0" indent="-228600" algn="l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14+ years in the IT industry</a:t>
            </a:r>
          </a:p>
          <a:p>
            <a:pPr marL="457200" marR="0" lvl="0" indent="-228600" algn="l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IT Pro</a:t>
            </a:r>
          </a:p>
          <a:p>
            <a:pPr marL="457200" marR="0" lvl="0" indent="-228600" algn="l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2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2862E-6EDD-46C1-ACC8-DE5B644F3F50}"/>
              </a:ext>
            </a:extLst>
          </p:cNvPr>
          <p:cNvSpPr txBox="1"/>
          <p:nvPr/>
        </p:nvSpPr>
        <p:spPr>
          <a:xfrm>
            <a:off x="770562" y="1017142"/>
            <a:ext cx="1069539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cap="none" dirty="0">
                <a:latin typeface="Segoe UI "/>
                <a:cs typeface="Segoe UI Semibold" panose="020B0702040204020203" pitchFamily="34" charset="0"/>
              </a:rPr>
              <a:t>“…</a:t>
            </a:r>
            <a:r>
              <a:rPr lang="en-GB" sz="4400" i="0" cap="none" dirty="0">
                <a:solidFill>
                  <a:srgbClr val="000000"/>
                </a:solidFill>
                <a:effectLst/>
                <a:latin typeface="Segoe UI "/>
                <a:cs typeface="Segoe UI Semibold" panose="020B0702040204020203" pitchFamily="34" charset="0"/>
              </a:rPr>
              <a:t>Hybrid cloud computing </a:t>
            </a:r>
            <a:r>
              <a:rPr lang="en-GB" sz="4400" b="0" i="0" cap="none" dirty="0">
                <a:solidFill>
                  <a:srgbClr val="000000"/>
                </a:solidFill>
                <a:effectLst/>
                <a:latin typeface="Segoe UI "/>
                <a:cs typeface="Segoe UI Semibold" panose="020B0702040204020203" pitchFamily="34" charset="0"/>
              </a:rPr>
              <a:t>refers to policy-based and coordinated service provisioning, use and management across a mixture of internal and external cloud services…”</a:t>
            </a:r>
            <a:br>
              <a:rPr lang="en-GB" sz="4400" b="0" i="0" cap="none" dirty="0">
                <a:solidFill>
                  <a:srgbClr val="000000"/>
                </a:solidFill>
                <a:effectLst/>
                <a:latin typeface="Segoe UI "/>
                <a:cs typeface="Segoe UI Semibold" panose="020B0702040204020203" pitchFamily="34" charset="0"/>
              </a:rPr>
            </a:br>
            <a:r>
              <a:rPr lang="en-GB" sz="4400" b="0" i="0" cap="none" dirty="0">
                <a:solidFill>
                  <a:srgbClr val="000000"/>
                </a:solidFill>
                <a:effectLst/>
                <a:latin typeface="Segoe UI "/>
                <a:cs typeface="Segoe UI Semibold" panose="020B0702040204020203" pitchFamily="34" charset="0"/>
              </a:rPr>
              <a:t>- </a:t>
            </a:r>
            <a:r>
              <a:rPr lang="en-GB" sz="4400" b="1" i="0" cap="none" dirty="0">
                <a:solidFill>
                  <a:srgbClr val="000000"/>
                </a:solidFill>
                <a:effectLst/>
                <a:latin typeface="Segoe UI "/>
                <a:cs typeface="Segoe UI Semibold" panose="020B0702040204020203" pitchFamily="34" charset="0"/>
              </a:rPr>
              <a:t>Gartner</a:t>
            </a:r>
            <a:endParaRPr lang="en-GB" sz="4400" b="1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203877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0E41-7267-4541-ACB2-A579C53D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2440448"/>
            <a:ext cx="10241280" cy="1234440"/>
          </a:xfrm>
        </p:spPr>
        <p:txBody>
          <a:bodyPr anchor="b">
            <a:normAutofit/>
          </a:bodyPr>
          <a:lstStyle/>
          <a:p>
            <a:r>
              <a:rPr lang="en-GB" sz="54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It’s a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0FDC-1AF6-4687-92AD-4BA8F7C8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MSC21_Getty_officeMeeting_612854434">
            <a:extLst>
              <a:ext uri="{FF2B5EF4-FFF2-40B4-BE49-F238E27FC236}">
                <a16:creationId xmlns:a16="http://schemas.microsoft.com/office/drawing/2014/main" id="{3169A19F-02CE-4BDC-865A-F4C5C58EE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87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1A7E-B294-42D4-BDD9-265E2784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74F1C07-2F37-4D60-8013-AC4A2B4BDC9D}"/>
              </a:ext>
            </a:extLst>
          </p:cNvPr>
          <p:cNvSpPr/>
          <p:nvPr/>
        </p:nvSpPr>
        <p:spPr>
          <a:xfrm>
            <a:off x="3296874" y="793030"/>
            <a:ext cx="6698710" cy="40350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D2FFC1-BAA4-42A3-AAC5-CCC57397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3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omputer, gate, subway&#10;&#10;Description automatically generated">
            <a:extLst>
              <a:ext uri="{FF2B5EF4-FFF2-40B4-BE49-F238E27FC236}">
                <a16:creationId xmlns:a16="http://schemas.microsoft.com/office/drawing/2014/main" id="{684F0F4D-D8DF-43A2-A551-453277879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6995806" y="-521676"/>
            <a:ext cx="5586251" cy="6930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234F4F-B004-493C-BA5C-99C1CBC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5" y="290732"/>
            <a:ext cx="9966960" cy="740752"/>
          </a:xfrm>
        </p:spPr>
        <p:txBody>
          <a:bodyPr anchor="b">
            <a:normAutofit/>
          </a:bodyPr>
          <a:lstStyle/>
          <a:p>
            <a:r>
              <a:rPr lang="en-GB" sz="40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On-Premises</a:t>
            </a:r>
          </a:p>
        </p:txBody>
      </p:sp>
      <p:sp>
        <p:nvSpPr>
          <p:cNvPr id="4" name="AutoShape 2" descr="MSC17_dataCenter_016">
            <a:extLst>
              <a:ext uri="{FF2B5EF4-FFF2-40B4-BE49-F238E27FC236}">
                <a16:creationId xmlns:a16="http://schemas.microsoft.com/office/drawing/2014/main" id="{F9ECFDDA-2D3B-4709-9DAA-CD1BBE33A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BC207-BD0C-42C1-9F55-A53F7DD563A5}"/>
              </a:ext>
            </a:extLst>
          </p:cNvPr>
          <p:cNvSpPr txBox="1"/>
          <p:nvPr/>
        </p:nvSpPr>
        <p:spPr>
          <a:xfrm>
            <a:off x="497058" y="1553877"/>
            <a:ext cx="4815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"/>
                <a:cs typeface="Segoe UI Semibold" panose="020B0702040204020203" pitchFamily="34" charset="0"/>
              </a:rPr>
              <a:t>Utilise investments</a:t>
            </a:r>
          </a:p>
          <a:p>
            <a:endParaRPr lang="en-GB" sz="2000" dirty="0">
              <a:latin typeface="Segoe UI 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"/>
                <a:cs typeface="Segoe UI Semibold" panose="020B0702040204020203" pitchFamily="34" charset="0"/>
              </a:rPr>
              <a:t>Utilise staff knowledge</a:t>
            </a:r>
          </a:p>
          <a:p>
            <a:endParaRPr lang="en-GB" sz="2000" dirty="0">
              <a:latin typeface="Segoe UI 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"/>
                <a:cs typeface="Segoe UI Semibold" panose="020B0702040204020203" pitchFamily="34" charset="0"/>
              </a:rPr>
              <a:t>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Segoe UI "/>
              <a:cs typeface="Segoe UI Semibold" panose="020B0702040204020203" pitchFamily="34" charset="0"/>
            </a:endParaRPr>
          </a:p>
          <a:p>
            <a:endParaRPr lang="en-GB" sz="2000" dirty="0"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9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outdoor, scene, road&#10;&#10;Description automatically generated">
            <a:extLst>
              <a:ext uri="{FF2B5EF4-FFF2-40B4-BE49-F238E27FC236}">
                <a16:creationId xmlns:a16="http://schemas.microsoft.com/office/drawing/2014/main" id="{FAAC619B-B561-42E8-8C6F-A21C550E6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68" y="-456395"/>
            <a:ext cx="10283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234F4F-B004-493C-BA5C-99C1CBC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5" y="290732"/>
            <a:ext cx="9966960" cy="740752"/>
          </a:xfrm>
        </p:spPr>
        <p:txBody>
          <a:bodyPr anchor="b">
            <a:normAutofit/>
          </a:bodyPr>
          <a:lstStyle/>
          <a:p>
            <a:r>
              <a:rPr lang="en-GB" sz="40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Cloud</a:t>
            </a:r>
          </a:p>
        </p:txBody>
      </p:sp>
      <p:sp>
        <p:nvSpPr>
          <p:cNvPr id="4" name="AutoShape 2" descr="MSC17_dataCenter_016">
            <a:extLst>
              <a:ext uri="{FF2B5EF4-FFF2-40B4-BE49-F238E27FC236}">
                <a16:creationId xmlns:a16="http://schemas.microsoft.com/office/drawing/2014/main" id="{F9ECFDDA-2D3B-4709-9DAA-CD1BBE33A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BC207-BD0C-42C1-9F55-A53F7DD563A5}"/>
              </a:ext>
            </a:extLst>
          </p:cNvPr>
          <p:cNvSpPr txBox="1"/>
          <p:nvPr/>
        </p:nvSpPr>
        <p:spPr>
          <a:xfrm>
            <a:off x="497058" y="1553877"/>
            <a:ext cx="4815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"/>
                <a:cs typeface="Segoe UI Semibold" panose="020B0702040204020203" pitchFamily="34" charset="0"/>
              </a:rPr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Segoe UI 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"/>
                <a:cs typeface="Segoe UI Semibold" panose="020B0702040204020203" pitchFamily="34" charset="0"/>
              </a:rPr>
              <a:t>Simplify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Segoe UI 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"/>
                <a:cs typeface="Segoe UI Semibold" panose="020B0702040204020203" pitchFamily="34" charset="0"/>
              </a:rPr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4_Office Theme">
  <a:themeElements>
    <a:clrScheme name="Azure Dev">
      <a:dk1>
        <a:srgbClr val="007EBA"/>
      </a:dk1>
      <a:lt1>
        <a:srgbClr val="FFFFFF"/>
      </a:lt1>
      <a:dk2>
        <a:srgbClr val="44546A"/>
      </a:dk2>
      <a:lt2>
        <a:srgbClr val="E3E4E3"/>
      </a:lt2>
      <a:accent1>
        <a:srgbClr val="4C4D4C"/>
      </a:accent1>
      <a:accent2>
        <a:srgbClr val="00A3D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Theme">
  <a:themeElements>
    <a:clrScheme name="Azure Dev">
      <a:dk1>
        <a:srgbClr val="007EBA"/>
      </a:dk1>
      <a:lt1>
        <a:srgbClr val="FFFFFF"/>
      </a:lt1>
      <a:dk2>
        <a:srgbClr val="44546A"/>
      </a:dk2>
      <a:lt2>
        <a:srgbClr val="E3E4E3"/>
      </a:lt2>
      <a:accent1>
        <a:srgbClr val="4C4D4C"/>
      </a:accent1>
      <a:accent2>
        <a:srgbClr val="00A3D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110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Avenir Next LT Pro</vt:lpstr>
      <vt:lpstr>Avenir Next LT Pro (Body)</vt:lpstr>
      <vt:lpstr>Calibri</vt:lpstr>
      <vt:lpstr>inherit</vt:lpstr>
      <vt:lpstr>Segoe UI</vt:lpstr>
      <vt:lpstr>Segoe UI </vt:lpstr>
      <vt:lpstr>Segoe UI Semibold</vt:lpstr>
      <vt:lpstr>Segoe UI Semibold (Headings)</vt:lpstr>
      <vt:lpstr>Segoe UI Semilight</vt:lpstr>
      <vt:lpstr>GradientRiseVTI</vt:lpstr>
      <vt:lpstr>4_Office Theme</vt:lpstr>
      <vt:lpstr>6_Office Theme</vt:lpstr>
      <vt:lpstr>What is Hybrid Cloud?</vt:lpstr>
      <vt:lpstr>Momentum to a hybrid and multicloud strategy</vt:lpstr>
      <vt:lpstr>PowerPoint Presentation</vt:lpstr>
      <vt:lpstr>Who am I</vt:lpstr>
      <vt:lpstr>PowerPoint Presentation</vt:lpstr>
      <vt:lpstr>It’s a strategy</vt:lpstr>
      <vt:lpstr>PowerPoint Presentation</vt:lpstr>
      <vt:lpstr>On-Premises</vt:lpstr>
      <vt:lpstr>Public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Hybrid in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2021-06-22T18:57:53Z</dcterms:created>
  <dcterms:modified xsi:type="dcterms:W3CDTF">2021-06-22T18:58:10Z</dcterms:modified>
</cp:coreProperties>
</file>